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525658" y="2798302"/>
            <a:ext cx="10635401" cy="1938992"/>
          </a:xfrm>
          <a:prstGeom prst="rect">
            <a:avLst/>
          </a:prstGeom>
          <a:noFill/>
        </p:spPr>
        <p:txBody>
          <a:bodyPr wrap="square" lIns="91440" tIns="45720" rIns="91440" bIns="45720" rtlCol="0" anchor="t">
            <a:spAutoFit/>
          </a:bodyPr>
          <a:lstStyle/>
          <a:p>
            <a:r>
              <a:rPr lang="en-US" sz="2400" dirty="0"/>
              <a:t>STUDENT NAME: HEMA M</a:t>
            </a:r>
          </a:p>
          <a:p>
            <a:r>
              <a:rPr lang="en-US" sz="2400" dirty="0"/>
              <a:t>REGISTER NO AND NMID:212401003/</a:t>
            </a:r>
            <a:r>
              <a:rPr lang="en-US" sz="2400" dirty="0">
                <a:cs typeface="Calibri"/>
              </a:rPr>
              <a:t>3FC93D55131D48A80404036AF77BE1A2</a:t>
            </a:r>
          </a:p>
          <a:p>
            <a:r>
              <a:rPr lang="en-US" sz="2400" dirty="0"/>
              <a:t>DEPARTMENT: COMPUTER APPLICATION </a:t>
            </a:r>
          </a:p>
          <a:p>
            <a:r>
              <a:rPr lang="en-US" sz="2400" dirty="0"/>
              <a:t>COLLEGE: UNIVERSITY OF MADRAS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CD77D33-9025-569F-93CE-672C8724CB05}"/>
              </a:ext>
            </a:extLst>
          </p:cNvPr>
          <p:cNvSpPr txBox="1"/>
          <p:nvPr/>
        </p:nvSpPr>
        <p:spPr>
          <a:xfrm>
            <a:off x="2278398" y="2095500"/>
            <a:ext cx="7330405" cy="2862322"/>
          </a:xfrm>
          <a:prstGeom prst="rect">
            <a:avLst/>
          </a:prstGeom>
          <a:noFill/>
        </p:spPr>
        <p:txBody>
          <a:bodyPr wrap="square" rtlCol="0">
            <a:spAutoFit/>
          </a:bodyPr>
          <a:lstStyle/>
          <a:p>
            <a:pPr algn="l"/>
            <a:r>
              <a:rPr lang="en-US"/>
              <a:t>The outcome of this project is a complete and interactive digital portfolio that clearly represents my personal details, education, certificates, skills, and contact information. The final portfolio is designed with a clean layout, consistent color scheme, and easy navigation, making it professional and user-friendly. It works smoothly across different devices, ensuring accessibility for all users. The screenshots included in the report display the homepage, individual sections, and overall design of the portfolio. These visuals provide a clear idea of how the portfolio looks and functions. Overall, the result demonstrates that the project objectives have been successfully achieved.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92641CE8-53E7-48E4-F813-106D0FA74C46}"/>
              </a:ext>
            </a:extLst>
          </p:cNvPr>
          <p:cNvSpPr txBox="1"/>
          <p:nvPr/>
        </p:nvSpPr>
        <p:spPr>
          <a:xfrm>
            <a:off x="5185675" y="2520712"/>
            <a:ext cx="1828800" cy="1828800"/>
          </a:xfrm>
          <a:prstGeom prst="rect">
            <a:avLst/>
          </a:prstGeom>
          <a:noFill/>
        </p:spPr>
        <p:txBody>
          <a:bodyPr wrap="square" rtlCol="0">
            <a:spAutoFit/>
          </a:bodyPr>
          <a:lstStyle/>
          <a:p>
            <a:pPr algn="l"/>
            <a:endParaRPr lang="en-US"/>
          </a:p>
        </p:txBody>
      </p:sp>
      <p:sp>
        <p:nvSpPr>
          <p:cNvPr id="8" name="TextBox 7">
            <a:extLst>
              <a:ext uri="{FF2B5EF4-FFF2-40B4-BE49-F238E27FC236}">
                <a16:creationId xmlns:a16="http://schemas.microsoft.com/office/drawing/2014/main" id="{7EADAC26-38C4-C4B2-8F15-5C44DBB641D9}"/>
              </a:ext>
            </a:extLst>
          </p:cNvPr>
          <p:cNvSpPr txBox="1"/>
          <p:nvPr/>
        </p:nvSpPr>
        <p:spPr>
          <a:xfrm>
            <a:off x="633132" y="2041188"/>
            <a:ext cx="7591170" cy="2308324"/>
          </a:xfrm>
          <a:prstGeom prst="rect">
            <a:avLst/>
          </a:prstGeom>
          <a:noFill/>
        </p:spPr>
        <p:txBody>
          <a:bodyPr wrap="square" rtlCol="0">
            <a:spAutoFit/>
          </a:bodyPr>
          <a:lstStyle/>
          <a:p>
            <a:pPr algn="l"/>
            <a:r>
              <a:rPr lang="en-US"/>
              <a:t>The digital portfolio successfully showcases my personal, academic, and professional details in a well-structured and appealing format. It brings together important sections such as About Me, Education, Certificates, Skills, and Contact into a single platform. By using VS Code along with HTML, CSS, and JavaScript, the portfolio was designed to be interactive and user-friendly. The project helped me apply my technical knowledge while also improving my design and presentation skills. Overall, the portfolio acts as a professional representation of my identity and a useful tool for future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CC53281D-D1D2-AD22-A8ED-BFAFAAF1F697}"/>
              </a:ext>
            </a:extLst>
          </p:cNvPr>
          <p:cNvSpPr txBox="1"/>
          <p:nvPr/>
        </p:nvSpPr>
        <p:spPr>
          <a:xfrm>
            <a:off x="1185787" y="2019300"/>
            <a:ext cx="5048758" cy="646331"/>
          </a:xfrm>
          <a:prstGeom prst="rect">
            <a:avLst/>
          </a:prstGeom>
          <a:noFill/>
        </p:spPr>
        <p:txBody>
          <a:bodyPr wrap="square" rtlCol="0">
            <a:spAutoFit/>
          </a:bodyPr>
          <a:lstStyle/>
          <a:p>
            <a:pPr algn="l"/>
            <a:r>
              <a:rPr lang="en-US" b="1"/>
              <a:t>DIGITAL PORTFOLIO USING FRONT END WEB DEVELOPMENT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15696AE-1F50-3DB7-310B-DC41496F1DA3}"/>
              </a:ext>
            </a:extLst>
          </p:cNvPr>
          <p:cNvSpPr txBox="1"/>
          <p:nvPr/>
        </p:nvSpPr>
        <p:spPr>
          <a:xfrm>
            <a:off x="513433" y="2019300"/>
            <a:ext cx="6830138" cy="2031325"/>
          </a:xfrm>
          <a:prstGeom prst="rect">
            <a:avLst/>
          </a:prstGeom>
          <a:noFill/>
        </p:spPr>
        <p:txBody>
          <a:bodyPr wrap="square" rtlCol="0">
            <a:spAutoFit/>
          </a:bodyPr>
          <a:lstStyle/>
          <a:p>
            <a:pPr algn="l"/>
            <a:r>
              <a:rPr lang="en-US"/>
              <a:t>In today’s competitive digital era, having a professional online presence is essential for students and professionals to showcase their skills, achievements, and projects. Traditional resumes and certificates alone are not sufficient to demonstrate one’s capabilities effectively. There is a need for a digital portfolio that can serve as a personalized platform to highlight academic qualifications, technical skills, certifications, and project work in an organized and visually appealing manner.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2C6176EE-D48E-D4E5-F66D-7143AF5143E0}"/>
              </a:ext>
            </a:extLst>
          </p:cNvPr>
          <p:cNvSpPr txBox="1"/>
          <p:nvPr/>
        </p:nvSpPr>
        <p:spPr>
          <a:xfrm rot="10800000" flipV="1">
            <a:off x="1161337" y="2625186"/>
            <a:ext cx="5853138" cy="1754326"/>
          </a:xfrm>
          <a:prstGeom prst="rect">
            <a:avLst/>
          </a:prstGeom>
          <a:noFill/>
        </p:spPr>
        <p:txBody>
          <a:bodyPr wrap="square" rtlCol="0">
            <a:spAutoFit/>
          </a:bodyPr>
          <a:lstStyle/>
          <a:p>
            <a:pPr algn="l"/>
            <a:r>
              <a:rPr lang="en-US"/>
              <a:t>This digital portfolio is designed to represent my personal and academic profile in an organized way. It includes details about me, my educational background, certificates I have earned, my skills, and my contact information. The portfolio acts as a platform to present my achievements and abilities to future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C1C0107-8B41-8C6F-C5C7-506E51D74654}"/>
              </a:ext>
            </a:extLst>
          </p:cNvPr>
          <p:cNvSpPr txBox="1"/>
          <p:nvPr/>
        </p:nvSpPr>
        <p:spPr>
          <a:xfrm>
            <a:off x="484908" y="2019300"/>
            <a:ext cx="8670655" cy="2308324"/>
          </a:xfrm>
          <a:prstGeom prst="rect">
            <a:avLst/>
          </a:prstGeom>
          <a:noFill/>
        </p:spPr>
        <p:txBody>
          <a:bodyPr wrap="square" rtlCol="0">
            <a:spAutoFit/>
          </a:bodyPr>
          <a:lstStyle/>
          <a:p>
            <a:pPr algn="l"/>
            <a:r>
              <a:rPr lang="en-US"/>
              <a:t>The end users of my digital portfolio are mainly recruiters, employers, and academic professionals who seek to evaluate my qualifications and skills in an organized manner. It also serves teachers and mentors who guide me in my learning journey and want to track my growth. Fellow students and peers can also use the portfolio to understand my strengths and collaborate on future projects. Additionally, industry experts and professionals may refer to my portfolio to connect with me for opportunities. Overall, the portfolio is designed to be useful for anyone who wants to know about my academic background, certifications, abilities, and contact details in a professional way.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E251727D-831B-ABF7-FCFB-7FCD860D58F9}"/>
              </a:ext>
            </a:extLst>
          </p:cNvPr>
          <p:cNvSpPr txBox="1"/>
          <p:nvPr/>
        </p:nvSpPr>
        <p:spPr>
          <a:xfrm>
            <a:off x="2819400" y="2019300"/>
            <a:ext cx="8255770" cy="2585323"/>
          </a:xfrm>
          <a:prstGeom prst="rect">
            <a:avLst/>
          </a:prstGeom>
          <a:noFill/>
        </p:spPr>
        <p:txBody>
          <a:bodyPr wrap="square" rtlCol="0">
            <a:spAutoFit/>
          </a:bodyPr>
          <a:lstStyle/>
          <a:p>
            <a:pPr algn="l"/>
            <a:r>
              <a:rPr lang="en-US"/>
              <a:t>In this project, I used Visual Studio Code (VS Code) as the main development environment because it is simple, efficient, and supports multiple extensions for web development. The portfolio was created using HTML to structure the content, CSS to design and style the pages, and JavaScript to add interactive elements. VS Code made it easier to manage my code with features like syntax highlighting, debugging, and live server preview. I also applied design techniques such as responsive layout, color themes, and proper typography to make the portfolio attractive. These tools and techniques together helped me build a well-organized and professional digital portfolio.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FC72B8A-05EB-7F6A-D707-54800B7ACD2D}"/>
              </a:ext>
            </a:extLst>
          </p:cNvPr>
          <p:cNvSpPr txBox="1"/>
          <p:nvPr/>
        </p:nvSpPr>
        <p:spPr>
          <a:xfrm>
            <a:off x="1173562" y="1477048"/>
            <a:ext cx="7897090" cy="2031325"/>
          </a:xfrm>
          <a:prstGeom prst="rect">
            <a:avLst/>
          </a:prstGeom>
          <a:noFill/>
        </p:spPr>
        <p:txBody>
          <a:bodyPr wrap="square" rtlCol="0">
            <a:spAutoFit/>
          </a:bodyPr>
          <a:lstStyle/>
          <a:p>
            <a:pPr algn="l"/>
            <a:r>
              <a:rPr lang="en-US"/>
              <a:t>The design and layout of my digital portfolio are kept simple, clean, and user-friendly to ensure easy navigation. The homepage introduces the About Me section, followed by structured pages for Education, Certificates, Skills, and Contact Information. A consistent color scheme, readable fonts, and proper spacing were used to give the portfolio a professional look. The layout is responsive so that it adjusts well on desktops, tablets, and mobile devices. Overall, the design focuses on clarity and professionalism while reflecting my personal style.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CB06AAAF-C35B-D8E3-CFB2-9B61ACD50322}"/>
              </a:ext>
            </a:extLst>
          </p:cNvPr>
          <p:cNvSpPr txBox="1"/>
          <p:nvPr/>
        </p:nvSpPr>
        <p:spPr>
          <a:xfrm>
            <a:off x="840905" y="1779315"/>
            <a:ext cx="7909314" cy="2308324"/>
          </a:xfrm>
          <a:prstGeom prst="rect">
            <a:avLst/>
          </a:prstGeom>
          <a:noFill/>
        </p:spPr>
        <p:txBody>
          <a:bodyPr wrap="square" rtlCol="0">
            <a:spAutoFit/>
          </a:bodyPr>
          <a:lstStyle/>
          <a:p>
            <a:pPr algn="l"/>
            <a:r>
              <a:rPr lang="en-US"/>
              <a:t>The digital portfolio provides a clear and structured way to present my personal and academic information. It includes dedicated sections such as About Me, Education, Certificates, Skills, and Contact, making it easy for viewers to explore. The navigation menu allows users to move between sections smoothly, and the responsive design ensures that the portfolio works well on different devices. Visual elements and styling make the portfolio attractive, while proper organization enhances readability. Overall, the functionality ensures that anyone accessing the portfolio can quickly understand my profile and connect with me.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Hema Muthu</cp:lastModifiedBy>
  <cp:revision>24</cp:revision>
  <dcterms:created xsi:type="dcterms:W3CDTF">2024-03-29T15:07:22Z</dcterms:created>
  <dcterms:modified xsi:type="dcterms:W3CDTF">2025-09-01T15:58:49Z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