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13"/>
  </p:notesMasterIdLst>
  <p:sldIdLst>
    <p:sldId id="774" r:id="rId2"/>
    <p:sldId id="856" r:id="rId3"/>
    <p:sldId id="857" r:id="rId4"/>
    <p:sldId id="858" r:id="rId5"/>
    <p:sldId id="859" r:id="rId6"/>
    <p:sldId id="860" r:id="rId7"/>
    <p:sldId id="864" r:id="rId8"/>
    <p:sldId id="865" r:id="rId9"/>
    <p:sldId id="866" r:id="rId10"/>
    <p:sldId id="862" r:id="rId11"/>
    <p:sldId id="8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Peeta Basa Pati" initials="DPBP" lastIdx="1" clrIdx="0">
    <p:extLst>
      <p:ext uri="{19B8F6BF-5375-455C-9EA6-DF929625EA0E}">
        <p15:presenceInfo xmlns:p15="http://schemas.microsoft.com/office/powerpoint/2012/main" userId="S::bp_peeta@blr.amrita.edu::d5d7df4c-1c7c-46ba-b2e6-049fb9603b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A50021"/>
    <a:srgbClr val="941651"/>
    <a:srgbClr val="C11D6B"/>
    <a:srgbClr val="E2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07CF18-A4C8-4AB0-BCC9-56A5D5C76C0A}" v="24" dt="2025-05-14T02:50:27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2" autoAdjust="0"/>
    <p:restoredTop sz="90976" autoAdjust="0"/>
  </p:normalViewPr>
  <p:slideViewPr>
    <p:cSldViewPr snapToGrid="0">
      <p:cViewPr varScale="1">
        <p:scale>
          <a:sx n="67" d="100"/>
          <a:sy n="67" d="100"/>
        </p:scale>
        <p:origin x="78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Hemasri" userId="278eeead0724ef00" providerId="LiveId" clId="{AC07CF18-A4C8-4AB0-BCC9-56A5D5C76C0A}"/>
    <pc:docChg chg="custSel addSld delSld modSld">
      <pc:chgData name="M Hemasri" userId="278eeead0724ef00" providerId="LiveId" clId="{AC07CF18-A4C8-4AB0-BCC9-56A5D5C76C0A}" dt="2025-05-14T03:11:18.116" v="730" actId="2711"/>
      <pc:docMkLst>
        <pc:docMk/>
      </pc:docMkLst>
      <pc:sldChg chg="addSp modSp mod">
        <pc:chgData name="M Hemasri" userId="278eeead0724ef00" providerId="LiveId" clId="{AC07CF18-A4C8-4AB0-BCC9-56A5D5C76C0A}" dt="2025-05-14T02:26:57.070" v="297" actId="20577"/>
        <pc:sldMkLst>
          <pc:docMk/>
          <pc:sldMk cId="1398279195" sldId="774"/>
        </pc:sldMkLst>
        <pc:spChg chg="add mod">
          <ac:chgData name="M Hemasri" userId="278eeead0724ef00" providerId="LiveId" clId="{AC07CF18-A4C8-4AB0-BCC9-56A5D5C76C0A}" dt="2025-05-14T02:25:39.519" v="187" actId="113"/>
          <ac:spMkLst>
            <pc:docMk/>
            <pc:sldMk cId="1398279195" sldId="774"/>
            <ac:spMk id="4" creationId="{37AFBCAB-3EEF-A5FB-D10E-4E3F8FC90F72}"/>
          </ac:spMkLst>
        </pc:spChg>
        <pc:spChg chg="mod">
          <ac:chgData name="M Hemasri" userId="278eeead0724ef00" providerId="LiveId" clId="{AC07CF18-A4C8-4AB0-BCC9-56A5D5C76C0A}" dt="2025-05-14T02:26:57.070" v="297" actId="20577"/>
          <ac:spMkLst>
            <pc:docMk/>
            <pc:sldMk cId="1398279195" sldId="774"/>
            <ac:spMk id="8" creationId="{BE776D66-1F2F-B348-8DC7-42BD5D86556D}"/>
          </ac:spMkLst>
        </pc:spChg>
        <pc:spChg chg="mod">
          <ac:chgData name="M Hemasri" userId="278eeead0724ef00" providerId="LiveId" clId="{AC07CF18-A4C8-4AB0-BCC9-56A5D5C76C0A}" dt="2025-05-14T02:24:10.369" v="80" actId="1076"/>
          <ac:spMkLst>
            <pc:docMk/>
            <pc:sldMk cId="1398279195" sldId="774"/>
            <ac:spMk id="10" creationId="{06A3B953-744B-3D4F-8898-C0158B157C87}"/>
          </ac:spMkLst>
        </pc:spChg>
      </pc:sldChg>
      <pc:sldChg chg="addSp delSp modSp mod modNotesTx">
        <pc:chgData name="M Hemasri" userId="278eeead0724ef00" providerId="LiveId" clId="{AC07CF18-A4C8-4AB0-BCC9-56A5D5C76C0A}" dt="2025-05-14T03:11:18.116" v="730" actId="2711"/>
        <pc:sldMkLst>
          <pc:docMk/>
          <pc:sldMk cId="171001671" sldId="856"/>
        </pc:sldMkLst>
        <pc:spChg chg="add del mod">
          <ac:chgData name="M Hemasri" userId="278eeead0724ef00" providerId="LiveId" clId="{AC07CF18-A4C8-4AB0-BCC9-56A5D5C76C0A}" dt="2025-05-14T03:11:18.116" v="730" actId="2711"/>
          <ac:spMkLst>
            <pc:docMk/>
            <pc:sldMk cId="171001671" sldId="856"/>
            <ac:spMk id="2" creationId="{C12CE06F-D394-637D-2E4A-85BBBE3D95AF}"/>
          </ac:spMkLst>
        </pc:spChg>
        <pc:spChg chg="add mod">
          <ac:chgData name="M Hemasri" userId="278eeead0724ef00" providerId="LiveId" clId="{AC07CF18-A4C8-4AB0-BCC9-56A5D5C76C0A}" dt="2025-05-14T02:27:22.683" v="299"/>
          <ac:spMkLst>
            <pc:docMk/>
            <pc:sldMk cId="171001671" sldId="856"/>
            <ac:spMk id="5" creationId="{3E755BA3-812D-D5D6-1BE2-5A94CCDAE782}"/>
          </ac:spMkLst>
        </pc:spChg>
        <pc:spChg chg="add">
          <ac:chgData name="M Hemasri" userId="278eeead0724ef00" providerId="LiveId" clId="{AC07CF18-A4C8-4AB0-BCC9-56A5D5C76C0A}" dt="2025-05-14T02:29:32.636" v="315"/>
          <ac:spMkLst>
            <pc:docMk/>
            <pc:sldMk cId="171001671" sldId="856"/>
            <ac:spMk id="6" creationId="{89ED5F0A-0EF9-6088-5277-D56F193E475E}"/>
          </ac:spMkLst>
        </pc:spChg>
        <pc:spChg chg="add mod">
          <ac:chgData name="M Hemasri" userId="278eeead0724ef00" providerId="LiveId" clId="{AC07CF18-A4C8-4AB0-BCC9-56A5D5C76C0A}" dt="2025-05-14T02:29:40.426" v="319"/>
          <ac:spMkLst>
            <pc:docMk/>
            <pc:sldMk cId="171001671" sldId="856"/>
            <ac:spMk id="7" creationId="{9A2EC5BF-B56C-508A-6952-08ED74434FBB}"/>
          </ac:spMkLst>
        </pc:spChg>
      </pc:sldChg>
      <pc:sldChg chg="modSp mod">
        <pc:chgData name="M Hemasri" userId="278eeead0724ef00" providerId="LiveId" clId="{AC07CF18-A4C8-4AB0-BCC9-56A5D5C76C0A}" dt="2025-05-14T02:40:14.384" v="491" actId="207"/>
        <pc:sldMkLst>
          <pc:docMk/>
          <pc:sldMk cId="230881301" sldId="857"/>
        </pc:sldMkLst>
        <pc:spChg chg="mod">
          <ac:chgData name="M Hemasri" userId="278eeead0724ef00" providerId="LiveId" clId="{AC07CF18-A4C8-4AB0-BCC9-56A5D5C76C0A}" dt="2025-05-14T02:40:14.384" v="491" actId="207"/>
          <ac:spMkLst>
            <pc:docMk/>
            <pc:sldMk cId="230881301" sldId="857"/>
            <ac:spMk id="2" creationId="{5DF901B2-9E6B-D0E0-25EB-64A634040EE1}"/>
          </ac:spMkLst>
        </pc:spChg>
      </pc:sldChg>
      <pc:sldChg chg="addSp modSp mod modNotesTx">
        <pc:chgData name="M Hemasri" userId="278eeead0724ef00" providerId="LiveId" clId="{AC07CF18-A4C8-4AB0-BCC9-56A5D5C76C0A}" dt="2025-05-14T02:43:17.740" v="564" actId="2711"/>
        <pc:sldMkLst>
          <pc:docMk/>
          <pc:sldMk cId="2437006359" sldId="858"/>
        </pc:sldMkLst>
        <pc:spChg chg="mod">
          <ac:chgData name="M Hemasri" userId="278eeead0724ef00" providerId="LiveId" clId="{AC07CF18-A4C8-4AB0-BCC9-56A5D5C76C0A}" dt="2025-05-14T02:43:17.740" v="564" actId="2711"/>
          <ac:spMkLst>
            <pc:docMk/>
            <pc:sldMk cId="2437006359" sldId="858"/>
            <ac:spMk id="2" creationId="{851DDCFE-B660-966E-DE76-943328EB4B47}"/>
          </ac:spMkLst>
        </pc:spChg>
        <pc:spChg chg="add">
          <ac:chgData name="M Hemasri" userId="278eeead0724ef00" providerId="LiveId" clId="{AC07CF18-A4C8-4AB0-BCC9-56A5D5C76C0A}" dt="2025-05-14T02:41:26.709" v="494"/>
          <ac:spMkLst>
            <pc:docMk/>
            <pc:sldMk cId="2437006359" sldId="858"/>
            <ac:spMk id="5" creationId="{4023AE09-DA4A-0A51-6CFC-7359FDDDAC4A}"/>
          </ac:spMkLst>
        </pc:spChg>
        <pc:spChg chg="add">
          <ac:chgData name="M Hemasri" userId="278eeead0724ef00" providerId="LiveId" clId="{AC07CF18-A4C8-4AB0-BCC9-56A5D5C76C0A}" dt="2025-05-14T02:41:26.709" v="494"/>
          <ac:spMkLst>
            <pc:docMk/>
            <pc:sldMk cId="2437006359" sldId="858"/>
            <ac:spMk id="6" creationId="{9BE34FDE-2B38-DAA0-058A-2683F6C63FF8}"/>
          </ac:spMkLst>
        </pc:spChg>
        <pc:spChg chg="add">
          <ac:chgData name="M Hemasri" userId="278eeead0724ef00" providerId="LiveId" clId="{AC07CF18-A4C8-4AB0-BCC9-56A5D5C76C0A}" dt="2025-05-14T02:41:26.709" v="494"/>
          <ac:spMkLst>
            <pc:docMk/>
            <pc:sldMk cId="2437006359" sldId="858"/>
            <ac:spMk id="7" creationId="{E714B602-8AD3-D60A-56A4-1698C5896563}"/>
          </ac:spMkLst>
        </pc:spChg>
        <pc:spChg chg="add mod">
          <ac:chgData name="M Hemasri" userId="278eeead0724ef00" providerId="LiveId" clId="{AC07CF18-A4C8-4AB0-BCC9-56A5D5C76C0A}" dt="2025-05-14T02:41:33.654" v="497" actId="1076"/>
          <ac:spMkLst>
            <pc:docMk/>
            <pc:sldMk cId="2437006359" sldId="858"/>
            <ac:spMk id="8" creationId="{2C5182C2-721A-36FB-DAD0-B0AAC8108141}"/>
          </ac:spMkLst>
        </pc:spChg>
        <pc:spChg chg="add mod">
          <ac:chgData name="M Hemasri" userId="278eeead0724ef00" providerId="LiveId" clId="{AC07CF18-A4C8-4AB0-BCC9-56A5D5C76C0A}" dt="2025-05-14T02:41:33.654" v="497" actId="1076"/>
          <ac:spMkLst>
            <pc:docMk/>
            <pc:sldMk cId="2437006359" sldId="858"/>
            <ac:spMk id="9" creationId="{72F23396-2DEC-C18B-761D-DF2B8CA7EC61}"/>
          </ac:spMkLst>
        </pc:spChg>
        <pc:spChg chg="add mod">
          <ac:chgData name="M Hemasri" userId="278eeead0724ef00" providerId="LiveId" clId="{AC07CF18-A4C8-4AB0-BCC9-56A5D5C76C0A}" dt="2025-05-14T02:41:33.654" v="497" actId="1076"/>
          <ac:spMkLst>
            <pc:docMk/>
            <pc:sldMk cId="2437006359" sldId="858"/>
            <ac:spMk id="10" creationId="{244A3FF2-7EB5-6A3E-98C5-9E221502BF91}"/>
          </ac:spMkLst>
        </pc:spChg>
      </pc:sldChg>
      <pc:sldChg chg="modSp mod">
        <pc:chgData name="M Hemasri" userId="278eeead0724ef00" providerId="LiveId" clId="{AC07CF18-A4C8-4AB0-BCC9-56A5D5C76C0A}" dt="2025-05-14T02:43:31.924" v="566" actId="403"/>
        <pc:sldMkLst>
          <pc:docMk/>
          <pc:sldMk cId="3222169275" sldId="859"/>
        </pc:sldMkLst>
        <pc:spChg chg="mod">
          <ac:chgData name="M Hemasri" userId="278eeead0724ef00" providerId="LiveId" clId="{AC07CF18-A4C8-4AB0-BCC9-56A5D5C76C0A}" dt="2025-05-14T02:43:31.924" v="566" actId="403"/>
          <ac:spMkLst>
            <pc:docMk/>
            <pc:sldMk cId="3222169275" sldId="859"/>
            <ac:spMk id="2" creationId="{8F5C3EC6-0A85-3F2E-BF74-D16938256FB8}"/>
          </ac:spMkLst>
        </pc:spChg>
      </pc:sldChg>
      <pc:sldChg chg="addSp modSp mod">
        <pc:chgData name="M Hemasri" userId="278eeead0724ef00" providerId="LiveId" clId="{AC07CF18-A4C8-4AB0-BCC9-56A5D5C76C0A}" dt="2025-05-14T02:35:39.529" v="416" actId="1076"/>
        <pc:sldMkLst>
          <pc:docMk/>
          <pc:sldMk cId="1813594908" sldId="860"/>
        </pc:sldMkLst>
        <pc:spChg chg="mod">
          <ac:chgData name="M Hemasri" userId="278eeead0724ef00" providerId="LiveId" clId="{AC07CF18-A4C8-4AB0-BCC9-56A5D5C76C0A}" dt="2025-05-14T02:35:18.975" v="411" actId="20577"/>
          <ac:spMkLst>
            <pc:docMk/>
            <pc:sldMk cId="1813594908" sldId="860"/>
            <ac:spMk id="2" creationId="{B2E8AB6C-E503-7B7E-EF00-7F03E7A0D5E5}"/>
          </ac:spMkLst>
        </pc:spChg>
        <pc:picChg chg="add mod ord">
          <ac:chgData name="M Hemasri" userId="278eeead0724ef00" providerId="LiveId" clId="{AC07CF18-A4C8-4AB0-BCC9-56A5D5C76C0A}" dt="2025-05-14T02:35:39.529" v="416" actId="1076"/>
          <ac:picMkLst>
            <pc:docMk/>
            <pc:sldMk cId="1813594908" sldId="860"/>
            <ac:picMk id="6" creationId="{8E2E6CAF-AC03-3BDD-BDC1-6C3748F47E3D}"/>
          </ac:picMkLst>
        </pc:picChg>
      </pc:sldChg>
      <pc:sldChg chg="del">
        <pc:chgData name="M Hemasri" userId="278eeead0724ef00" providerId="LiveId" clId="{AC07CF18-A4C8-4AB0-BCC9-56A5D5C76C0A}" dt="2025-05-14T02:33:29.292" v="355" actId="2696"/>
        <pc:sldMkLst>
          <pc:docMk/>
          <pc:sldMk cId="3578139576" sldId="861"/>
        </pc:sldMkLst>
      </pc:sldChg>
      <pc:sldChg chg="addSp modSp mod">
        <pc:chgData name="M Hemasri" userId="278eeead0724ef00" providerId="LiveId" clId="{AC07CF18-A4C8-4AB0-BCC9-56A5D5C76C0A}" dt="2025-05-14T02:50:04.055" v="724" actId="1076"/>
        <pc:sldMkLst>
          <pc:docMk/>
          <pc:sldMk cId="51632123" sldId="862"/>
        </pc:sldMkLst>
        <pc:spChg chg="mod">
          <ac:chgData name="M Hemasri" userId="278eeead0724ef00" providerId="LiveId" clId="{AC07CF18-A4C8-4AB0-BCC9-56A5D5C76C0A}" dt="2025-05-14T02:33:36.216" v="386" actId="5793"/>
          <ac:spMkLst>
            <pc:docMk/>
            <pc:sldMk cId="51632123" sldId="862"/>
            <ac:spMk id="2" creationId="{2968AB0B-16EA-020E-D8E8-A0E4EB67C7DB}"/>
          </ac:spMkLst>
        </pc:spChg>
        <pc:spChg chg="add mod">
          <ac:chgData name="M Hemasri" userId="278eeead0724ef00" providerId="LiveId" clId="{AC07CF18-A4C8-4AB0-BCC9-56A5D5C76C0A}" dt="2025-05-14T02:48:42.576" v="713" actId="1076"/>
          <ac:spMkLst>
            <pc:docMk/>
            <pc:sldMk cId="51632123" sldId="862"/>
            <ac:spMk id="5" creationId="{EFF6363B-4431-EFF5-6DF4-CCDC999235B0}"/>
          </ac:spMkLst>
        </pc:spChg>
        <pc:picChg chg="add mod ord">
          <ac:chgData name="M Hemasri" userId="278eeead0724ef00" providerId="LiveId" clId="{AC07CF18-A4C8-4AB0-BCC9-56A5D5C76C0A}" dt="2025-05-14T02:49:53.188" v="720" actId="14100"/>
          <ac:picMkLst>
            <pc:docMk/>
            <pc:sldMk cId="51632123" sldId="862"/>
            <ac:picMk id="7" creationId="{463E969B-E279-E16E-B878-9380D7B0F584}"/>
          </ac:picMkLst>
        </pc:picChg>
        <pc:picChg chg="add mod">
          <ac:chgData name="M Hemasri" userId="278eeead0724ef00" providerId="LiveId" clId="{AC07CF18-A4C8-4AB0-BCC9-56A5D5C76C0A}" dt="2025-05-14T02:50:04.055" v="724" actId="1076"/>
          <ac:picMkLst>
            <pc:docMk/>
            <pc:sldMk cId="51632123" sldId="862"/>
            <ac:picMk id="9" creationId="{47DAE797-1505-D8A8-AA73-96BBF6332A1D}"/>
          </ac:picMkLst>
        </pc:picChg>
      </pc:sldChg>
      <pc:sldChg chg="addSp modSp add">
        <pc:chgData name="M Hemasri" userId="278eeead0724ef00" providerId="LiveId" clId="{AC07CF18-A4C8-4AB0-BCC9-56A5D5C76C0A}" dt="2025-05-14T02:50:27.621" v="725"/>
        <pc:sldMkLst>
          <pc:docMk/>
          <pc:sldMk cId="3290903349" sldId="863"/>
        </pc:sldMkLst>
        <pc:picChg chg="add mod">
          <ac:chgData name="M Hemasri" userId="278eeead0724ef00" providerId="LiveId" clId="{AC07CF18-A4C8-4AB0-BCC9-56A5D5C76C0A}" dt="2025-05-14T02:50:27.621" v="725"/>
          <ac:picMkLst>
            <pc:docMk/>
            <pc:sldMk cId="3290903349" sldId="863"/>
            <ac:picMk id="6" creationId="{AAD9676E-1269-4A08-7EEA-5B9673E1EDA5}"/>
          </ac:picMkLst>
        </pc:picChg>
      </pc:sldChg>
      <pc:sldChg chg="addSp delSp modSp add mod">
        <pc:chgData name="M Hemasri" userId="278eeead0724ef00" providerId="LiveId" clId="{AC07CF18-A4C8-4AB0-BCC9-56A5D5C76C0A}" dt="2025-05-14T02:38:45.750" v="484" actId="113"/>
        <pc:sldMkLst>
          <pc:docMk/>
          <pc:sldMk cId="171646741" sldId="864"/>
        </pc:sldMkLst>
        <pc:spChg chg="mod">
          <ac:chgData name="M Hemasri" userId="278eeead0724ef00" providerId="LiveId" clId="{AC07CF18-A4C8-4AB0-BCC9-56A5D5C76C0A}" dt="2025-05-14T02:35:53.562" v="439" actId="5793"/>
          <ac:spMkLst>
            <pc:docMk/>
            <pc:sldMk cId="171646741" sldId="864"/>
            <ac:spMk id="2" creationId="{EAC05E7D-F8CE-E1D3-7576-0A7690CDE934}"/>
          </ac:spMkLst>
        </pc:spChg>
        <pc:spChg chg="add mod">
          <ac:chgData name="M Hemasri" userId="278eeead0724ef00" providerId="LiveId" clId="{AC07CF18-A4C8-4AB0-BCC9-56A5D5C76C0A}" dt="2025-05-14T02:38:45.750" v="484" actId="113"/>
          <ac:spMkLst>
            <pc:docMk/>
            <pc:sldMk cId="171646741" sldId="864"/>
            <ac:spMk id="15" creationId="{400244CC-6F42-E64B-E5AE-5EE081F09641}"/>
          </ac:spMkLst>
        </pc:spChg>
        <pc:picChg chg="del">
          <ac:chgData name="M Hemasri" userId="278eeead0724ef00" providerId="LiveId" clId="{AC07CF18-A4C8-4AB0-BCC9-56A5D5C76C0A}" dt="2025-05-14T02:35:47.967" v="418" actId="478"/>
          <ac:picMkLst>
            <pc:docMk/>
            <pc:sldMk cId="171646741" sldId="864"/>
            <ac:picMk id="6" creationId="{1A656586-EAA9-8266-5F1D-140501E64B43}"/>
          </ac:picMkLst>
        </pc:picChg>
        <pc:picChg chg="add del mod">
          <ac:chgData name="M Hemasri" userId="278eeead0724ef00" providerId="LiveId" clId="{AC07CF18-A4C8-4AB0-BCC9-56A5D5C76C0A}" dt="2025-05-14T02:36:48.905" v="447" actId="478"/>
          <ac:picMkLst>
            <pc:docMk/>
            <pc:sldMk cId="171646741" sldId="864"/>
            <ac:picMk id="7" creationId="{91ED1B26-1B0A-0A75-5ED3-53FE44B49F37}"/>
          </ac:picMkLst>
        </pc:picChg>
        <pc:picChg chg="add mod">
          <ac:chgData name="M Hemasri" userId="278eeead0724ef00" providerId="LiveId" clId="{AC07CF18-A4C8-4AB0-BCC9-56A5D5C76C0A}" dt="2025-05-14T02:37:25.072" v="461" actId="1076"/>
          <ac:picMkLst>
            <pc:docMk/>
            <pc:sldMk cId="171646741" sldId="864"/>
            <ac:picMk id="9" creationId="{0E66AC89-1908-670C-3BD8-A66B38ED1A0D}"/>
          </ac:picMkLst>
        </pc:picChg>
        <pc:picChg chg="add del mod">
          <ac:chgData name="M Hemasri" userId="278eeead0724ef00" providerId="LiveId" clId="{AC07CF18-A4C8-4AB0-BCC9-56A5D5C76C0A}" dt="2025-05-14T02:37:04.830" v="454" actId="21"/>
          <ac:picMkLst>
            <pc:docMk/>
            <pc:sldMk cId="171646741" sldId="864"/>
            <ac:picMk id="11" creationId="{A860A93C-3A5C-975F-7AE2-AA8D82D58DA6}"/>
          </ac:picMkLst>
        </pc:picChg>
        <pc:picChg chg="add del mod">
          <ac:chgData name="M Hemasri" userId="278eeead0724ef00" providerId="LiveId" clId="{AC07CF18-A4C8-4AB0-BCC9-56A5D5C76C0A}" dt="2025-05-14T02:36:47.354" v="446" actId="478"/>
          <ac:picMkLst>
            <pc:docMk/>
            <pc:sldMk cId="171646741" sldId="864"/>
            <ac:picMk id="13" creationId="{7ED95667-10D4-2298-98C7-B01346DFA344}"/>
          </ac:picMkLst>
        </pc:picChg>
        <pc:picChg chg="add mod">
          <ac:chgData name="M Hemasri" userId="278eeead0724ef00" providerId="LiveId" clId="{AC07CF18-A4C8-4AB0-BCC9-56A5D5C76C0A}" dt="2025-05-14T02:37:39.057" v="464" actId="1076"/>
          <ac:picMkLst>
            <pc:docMk/>
            <pc:sldMk cId="171646741" sldId="864"/>
            <ac:picMk id="14" creationId="{E3D797CA-0D7C-F321-8DD0-F15D0F062CF5}"/>
          </ac:picMkLst>
        </pc:picChg>
      </pc:sldChg>
      <pc:sldChg chg="addSp delSp modSp add mod">
        <pc:chgData name="M Hemasri" userId="278eeead0724ef00" providerId="LiveId" clId="{AC07CF18-A4C8-4AB0-BCC9-56A5D5C76C0A}" dt="2025-05-14T02:45:56.533" v="629" actId="1076"/>
        <pc:sldMkLst>
          <pc:docMk/>
          <pc:sldMk cId="2393366394" sldId="865"/>
        </pc:sldMkLst>
        <pc:spChg chg="add mod">
          <ac:chgData name="M Hemasri" userId="278eeead0724ef00" providerId="LiveId" clId="{AC07CF18-A4C8-4AB0-BCC9-56A5D5C76C0A}" dt="2025-05-14T02:45:56.533" v="629" actId="1076"/>
          <ac:spMkLst>
            <pc:docMk/>
            <pc:sldMk cId="2393366394" sldId="865"/>
            <ac:spMk id="6" creationId="{DA6893CB-9B93-8D2A-0F9F-E66509E3FB19}"/>
          </ac:spMkLst>
        </pc:spChg>
        <pc:picChg chg="add del mod">
          <ac:chgData name="M Hemasri" userId="278eeead0724ef00" providerId="LiveId" clId="{AC07CF18-A4C8-4AB0-BCC9-56A5D5C76C0A}" dt="2025-05-14T02:43:55.452" v="569" actId="478"/>
          <ac:picMkLst>
            <pc:docMk/>
            <pc:sldMk cId="2393366394" sldId="865"/>
            <ac:picMk id="5" creationId="{A860A93C-3A5C-975F-7AE2-AA8D82D58DA6}"/>
          </ac:picMkLst>
        </pc:picChg>
        <pc:picChg chg="mod">
          <ac:chgData name="M Hemasri" userId="278eeead0724ef00" providerId="LiveId" clId="{AC07CF18-A4C8-4AB0-BCC9-56A5D5C76C0A}" dt="2025-05-14T02:45:09.633" v="597" actId="14100"/>
          <ac:picMkLst>
            <pc:docMk/>
            <pc:sldMk cId="2393366394" sldId="865"/>
            <ac:picMk id="7" creationId="{96076691-0A64-A96E-4BC0-6E9A7745C5F1}"/>
          </ac:picMkLst>
        </pc:picChg>
        <pc:picChg chg="del">
          <ac:chgData name="M Hemasri" userId="278eeead0724ef00" providerId="LiveId" clId="{AC07CF18-A4C8-4AB0-BCC9-56A5D5C76C0A}" dt="2025-05-14T02:36:44.674" v="445" actId="478"/>
          <ac:picMkLst>
            <pc:docMk/>
            <pc:sldMk cId="2393366394" sldId="865"/>
            <ac:picMk id="9" creationId="{EAA1C3DC-07FA-64C7-E446-E512CC5F2E60}"/>
          </ac:picMkLst>
        </pc:picChg>
        <pc:picChg chg="del">
          <ac:chgData name="M Hemasri" userId="278eeead0724ef00" providerId="LiveId" clId="{AC07CF18-A4C8-4AB0-BCC9-56A5D5C76C0A}" dt="2025-05-14T02:36:42.806" v="444" actId="478"/>
          <ac:picMkLst>
            <pc:docMk/>
            <pc:sldMk cId="2393366394" sldId="865"/>
            <ac:picMk id="11" creationId="{40928D49-E4D8-D0DA-D8A3-B725DCD31AC8}"/>
          </ac:picMkLst>
        </pc:picChg>
        <pc:picChg chg="del mod">
          <ac:chgData name="M Hemasri" userId="278eeead0724ef00" providerId="LiveId" clId="{AC07CF18-A4C8-4AB0-BCC9-56A5D5C76C0A}" dt="2025-05-14T02:37:11.100" v="457" actId="21"/>
          <ac:picMkLst>
            <pc:docMk/>
            <pc:sldMk cId="2393366394" sldId="865"/>
            <ac:picMk id="13" creationId="{E3D797CA-0D7C-F321-8DD0-F15D0F062CF5}"/>
          </ac:picMkLst>
        </pc:picChg>
      </pc:sldChg>
      <pc:sldChg chg="delSp modSp add mod">
        <pc:chgData name="M Hemasri" userId="278eeead0724ef00" providerId="LiveId" clId="{AC07CF18-A4C8-4AB0-BCC9-56A5D5C76C0A}" dt="2025-05-14T02:46:06.553" v="632" actId="1076"/>
        <pc:sldMkLst>
          <pc:docMk/>
          <pc:sldMk cId="1169604825" sldId="866"/>
        </pc:sldMkLst>
        <pc:picChg chg="mod">
          <ac:chgData name="M Hemasri" userId="278eeead0724ef00" providerId="LiveId" clId="{AC07CF18-A4C8-4AB0-BCC9-56A5D5C76C0A}" dt="2025-05-14T02:46:06.553" v="632" actId="1076"/>
          <ac:picMkLst>
            <pc:docMk/>
            <pc:sldMk cId="1169604825" sldId="866"/>
            <ac:picMk id="5" creationId="{219523B0-6835-BB72-37F5-D83BEDFAC034}"/>
          </ac:picMkLst>
        </pc:picChg>
        <pc:picChg chg="del">
          <ac:chgData name="M Hemasri" userId="278eeead0724ef00" providerId="LiveId" clId="{AC07CF18-A4C8-4AB0-BCC9-56A5D5C76C0A}" dt="2025-05-14T02:46:00.004" v="630" actId="478"/>
          <ac:picMkLst>
            <pc:docMk/>
            <pc:sldMk cId="1169604825" sldId="866"/>
            <ac:picMk id="7" creationId="{2E630770-E3B8-13DD-374C-67F6D06789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B6C7D-3E6B-45A8-92D7-7F3061616A5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BD47-A728-4C15-ACCB-72F396859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🌍 </a:t>
            </a:r>
            <a:r>
              <a:rPr lang="en-US" b="1" dirty="0"/>
              <a:t>Language learning</a:t>
            </a:r>
            <a:r>
              <a:rPr lang="en-US" dirty="0"/>
              <a:t> is a fundamental aspect of education and global communication, enabling access to knowledge, culture, and opportunities across linguistic boundaries.</a:t>
            </a:r>
          </a:p>
          <a:p>
            <a:pPr>
              <a:buNone/>
            </a:pPr>
            <a:r>
              <a:rPr lang="en-US" dirty="0"/>
              <a:t>🧠 With the rise of </a:t>
            </a:r>
            <a:r>
              <a:rPr lang="en-US" b="1" dirty="0"/>
              <a:t>digital education and e-learning</a:t>
            </a:r>
            <a:r>
              <a:rPr lang="en-US" dirty="0"/>
              <a:t>, there is an increasing demand for intelligent systems that offer personalized, interactive, and context-aware language learning experiences.</a:t>
            </a:r>
          </a:p>
          <a:p>
            <a:pPr>
              <a:buNone/>
            </a:pPr>
            <a:r>
              <a:rPr lang="en-US" dirty="0"/>
              <a:t>🤖 </a:t>
            </a:r>
            <a:r>
              <a:rPr lang="en-US" b="1" dirty="0"/>
              <a:t>Artificial Intelligence (AI)</a:t>
            </a:r>
            <a:r>
              <a:rPr lang="en-US" dirty="0"/>
              <a:t> and </a:t>
            </a:r>
            <a:r>
              <a:rPr lang="en-US" b="1" dirty="0"/>
              <a:t>Natural Language Processing (NLP)</a:t>
            </a:r>
            <a:r>
              <a:rPr lang="en-US" dirty="0"/>
              <a:t> have revolutionized language education by enabling machines to understand, generate, and evaluate human language in real time.</a:t>
            </a:r>
          </a:p>
          <a:p>
            <a:pPr>
              <a:buNone/>
            </a:pPr>
            <a:r>
              <a:rPr lang="en-US" dirty="0"/>
              <a:t>🎙️ Techniques such as </a:t>
            </a:r>
            <a:r>
              <a:rPr lang="en-US" b="1" dirty="0"/>
              <a:t>speech recognition, grammar correction, machine translation</a:t>
            </a:r>
            <a:r>
              <a:rPr lang="en-US" dirty="0"/>
              <a:t>, and </a:t>
            </a:r>
            <a:r>
              <a:rPr lang="en-US" b="1" dirty="0"/>
              <a:t>conversational AI</a:t>
            </a:r>
            <a:r>
              <a:rPr lang="en-US" dirty="0"/>
              <a:t> have become integral in enhancing both spoken and written language proficiency.</a:t>
            </a:r>
          </a:p>
          <a:p>
            <a:pPr>
              <a:buNone/>
            </a:pPr>
            <a:r>
              <a:rPr lang="en-US" dirty="0"/>
              <a:t>🏆 Advanced NLP models, including </a:t>
            </a:r>
            <a:r>
              <a:rPr lang="en-US" b="1" dirty="0"/>
              <a:t>transformer-based LLMs</a:t>
            </a:r>
            <a:r>
              <a:rPr lang="en-US" dirty="0"/>
              <a:t>, support </a:t>
            </a:r>
            <a:r>
              <a:rPr lang="en-US" b="1" dirty="0"/>
              <a:t>zero-shot and few-shot learning</a:t>
            </a:r>
            <a:r>
              <a:rPr lang="en-US" dirty="0"/>
              <a:t>, making it possible to teach and evaluate languages even in </a:t>
            </a:r>
            <a:r>
              <a:rPr lang="en-US" b="1" dirty="0"/>
              <a:t>low-resource settings</a:t>
            </a:r>
            <a:r>
              <a:rPr lang="en-US" dirty="0"/>
              <a:t> with minimal data.</a:t>
            </a:r>
          </a:p>
          <a:p>
            <a:r>
              <a:rPr lang="en-US" dirty="0"/>
              <a:t>📈 The integration of AI in language learning not only improves accuracy and adaptability but also enables </a:t>
            </a:r>
            <a:r>
              <a:rPr lang="en-US" b="1" dirty="0"/>
              <a:t>scalable, multilingual education systems</a:t>
            </a:r>
            <a:r>
              <a:rPr lang="en-US" dirty="0"/>
              <a:t> that bridge gaps in linguistic accessibility and inclusion.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04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1. Advances in ASR &amp; Language Learning</a:t>
            </a:r>
            <a:endParaRPr lang="en-IN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✅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Transformer-based ASR models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 (e.g., hybrid MLP-LSTM) achieve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~98% accuracy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 for English, with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55.7% error reduction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 in fluency detection.</a:t>
            </a:r>
            <a:b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✅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Real-time feedback tools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 (e.g., ELSA) significantly improve pronunciation but need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curriculum integration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  <a:b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⚠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Gaps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: Dialogue handling, multilingual support, and long-term efficacy studies.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2. Low-Resource Language Challenges</a:t>
            </a:r>
            <a:endParaRPr lang="en-IN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🌍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Spelling/Grammar Tools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F8FAFF"/>
                </a:solidFill>
                <a:effectLst/>
                <a:latin typeface="DeepSeek-CJK-patch"/>
              </a:rPr>
              <a:t>DPCSpell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 (Telugu/Bangla)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: 94.78% accuracy; lacks open corpora.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F8FAFF"/>
                </a:solidFill>
                <a:effectLst/>
                <a:latin typeface="DeepSeek-CJK-patch"/>
              </a:rPr>
              <a:t>AraSpell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 (Arabic)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: 1.11% CER; struggles with dialects.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Malayalam typo correction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: 91.26% accuracy; limited by data scarcity.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🗣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Speech &amp; Parsing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Telugu STT parser works for basic sentences but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fails on dialects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Code-switched parsing (Telugu-English) has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56% POS accuracy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 due to romanization issues.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3. Code-Switching &amp; Multilingual ASR</a:t>
            </a:r>
            <a:endParaRPr lang="en-IN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🔀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Hindi-Marathi ASR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: Q-learning-enhanced transformer achieves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WER 0.28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 but faces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accent variability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  <a:b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📉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Universal Challenge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: Limited annotated datasets for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low-resource languages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 and code-mixed speech.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4. Future Directions</a:t>
            </a:r>
            <a:endParaRPr lang="en-IN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🚀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Priority Areas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Lightweight models for multilingual ASR.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Hybrid methods (e.g., rules + ML) for code-switching.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Synthetic data generation to address data scarcity.</a:t>
            </a:r>
          </a:p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Why This Matters</a:t>
            </a:r>
            <a:endParaRPr lang="en-IN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🔹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High-resource languages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 (English) dominate;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Telugu, Arabic, etc., need more focus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  <a:b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🔹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Real-world impact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: Tools like ELSA and </a:t>
            </a:r>
            <a:r>
              <a:rPr lang="en-IN" b="0" i="0" dirty="0" err="1">
                <a:solidFill>
                  <a:srgbClr val="F8FAFF"/>
                </a:solidFill>
                <a:effectLst/>
                <a:latin typeface="DeepSeek-CJK-patch"/>
              </a:rPr>
              <a:t>DPCSpell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 show promise but require 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scaling and adaptation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Slide Suggestion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: Use icons (✅, ⚠, 🌍) and bold highlights for visual appeal!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8BD47-A728-4C15-ACCB-72F3968591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7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401C-3D73-9145-9D27-02277535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C3C5-2E28-584B-9E08-C350F0473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AA21-1AC4-EE4A-9EE6-2CF24966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6A89-F6F6-594C-B1D8-D2FE52E1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3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137256"/>
            <a:ext cx="11436823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194" y="348661"/>
            <a:ext cx="11436823" cy="421441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56" y="6478751"/>
            <a:ext cx="758687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0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15E1-575C-CC43-8E0C-38A94C0D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0D65-9225-7C42-BE9D-7E7ACD23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5A4A-C107-8941-A91D-265C6703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8F1F-AA4B-E44F-87CA-30B4D3D4B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6259-99F7-DF4A-8A42-0737A8CC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4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-355600"/>
            <a:ext cx="12192000" cy="72136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44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97" y="4747409"/>
            <a:ext cx="4590899" cy="1473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6269503" y="4934580"/>
            <a:ext cx="6020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b="1" dirty="0">
                <a:solidFill>
                  <a:prstClr val="white"/>
                </a:solidFill>
                <a:latin typeface="Georgia" panose="02040502050405020303" pitchFamily="18" charset="0"/>
              </a:rPr>
              <a:t>Team (2) members: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Georgia" panose="02040502050405020303" pitchFamily="18" charset="0"/>
              </a:rPr>
              <a:t>Anusha C Reddy – BL.EN.U4AIE22004</a:t>
            </a:r>
          </a:p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Georgia" panose="02040502050405020303" pitchFamily="18" charset="0"/>
              </a:rPr>
              <a:t>M Hemasri          -  BL.EN.U4AIE22028</a:t>
            </a:r>
            <a:endParaRPr lang="en-US" sz="32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69503" y="4914621"/>
            <a:ext cx="0" cy="144172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3B953-744B-3D4F-8898-C0158B157C87}"/>
              </a:ext>
            </a:extLst>
          </p:cNvPr>
          <p:cNvSpPr/>
          <p:nvPr/>
        </p:nvSpPr>
        <p:spPr>
          <a:xfrm>
            <a:off x="352430" y="441579"/>
            <a:ext cx="1148714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defTabSz="914400"/>
            <a:r>
              <a:rPr lang="en-US" sz="5400" b="1" dirty="0">
                <a:solidFill>
                  <a:prstClr val="white"/>
                </a:solidFill>
                <a:latin typeface="Georgia" panose="02040502050405020303" pitchFamily="18" charset="0"/>
              </a:rPr>
              <a:t>Vidyalaya: AI – Powered Telugu Language Learning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FBCAB-3EEF-A5FB-D10E-4E3F8FC90F72}"/>
              </a:ext>
            </a:extLst>
          </p:cNvPr>
          <p:cNvSpPr txBox="1"/>
          <p:nvPr/>
        </p:nvSpPr>
        <p:spPr>
          <a:xfrm>
            <a:off x="2017986" y="2466370"/>
            <a:ext cx="8156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Name: Natural Language Processing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22AIE315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–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Priyanka Vivek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7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3E969B-E279-E16E-B878-9380D7B0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028" y="402020"/>
            <a:ext cx="4035972" cy="302697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68AB0B-16EA-020E-D8E8-A0E4EB67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DA51B5-9E2D-19C5-4256-78B0D9CC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9F8D8-4F7F-5D7B-5B3B-FF408BDC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6363B-4431-EFF5-6DF4-CCDC999235B0}"/>
              </a:ext>
            </a:extLst>
          </p:cNvPr>
          <p:cNvSpPr txBox="1"/>
          <p:nvPr/>
        </p:nvSpPr>
        <p:spPr>
          <a:xfrm>
            <a:off x="341194" y="770102"/>
            <a:ext cx="11329810" cy="605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b="1" i="0" dirty="0">
                <a:effectLst/>
                <a:latin typeface="DeepSeek-CJK-patch"/>
              </a:rPr>
              <a:t>1. Speech-to-Text (ASR) Performance</a:t>
            </a:r>
            <a:endParaRPr lang="en-IN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Wav2Vec2-based ASR</a:t>
            </a:r>
            <a:r>
              <a:rPr lang="en-IN" b="0" i="0" dirty="0">
                <a:effectLst/>
                <a:latin typeface="DeepSeek-CJK-patch"/>
              </a:rPr>
              <a:t> achieved: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Word Error Rate (WER)</a:t>
            </a:r>
            <a:r>
              <a:rPr lang="en-IN" b="0" i="0" dirty="0">
                <a:effectLst/>
                <a:latin typeface="DeepSeek-CJK-patch"/>
              </a:rPr>
              <a:t>: </a:t>
            </a:r>
            <a:r>
              <a:rPr lang="en-IN" b="1" i="0" dirty="0">
                <a:effectLst/>
                <a:latin typeface="DeepSeek-CJK-patch"/>
              </a:rPr>
              <a:t>0.45</a:t>
            </a:r>
            <a:r>
              <a:rPr lang="en-IN" b="0" i="0" dirty="0">
                <a:effectLst/>
                <a:latin typeface="DeepSeek-CJK-patch"/>
              </a:rPr>
              <a:t> (moderate, due to phonetic nuances in Telugu).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Character Error Rate (CER)</a:t>
            </a:r>
            <a:r>
              <a:rPr lang="en-IN" b="0" i="0" dirty="0">
                <a:effectLst/>
                <a:latin typeface="DeepSeek-CJK-patch"/>
              </a:rPr>
              <a:t>: </a:t>
            </a:r>
            <a:r>
              <a:rPr lang="en-IN" b="1" i="0" dirty="0">
                <a:effectLst/>
                <a:latin typeface="DeepSeek-CJK-patch"/>
              </a:rPr>
              <a:t>0.10</a:t>
            </a:r>
            <a:r>
              <a:rPr lang="en-IN" b="0" i="0" dirty="0">
                <a:effectLst/>
                <a:latin typeface="DeepSeek-CJK-patch"/>
              </a:rPr>
              <a:t> (highly accurate at character level).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BLEU Score</a:t>
            </a:r>
            <a:r>
              <a:rPr lang="en-IN" b="0" i="0" dirty="0">
                <a:effectLst/>
                <a:latin typeface="DeepSeek-CJK-patch"/>
              </a:rPr>
              <a:t>: </a:t>
            </a:r>
            <a:r>
              <a:rPr lang="en-IN" b="1" i="0" dirty="0">
                <a:effectLst/>
                <a:latin typeface="DeepSeek-CJK-patch"/>
              </a:rPr>
              <a:t>1.0</a:t>
            </a:r>
            <a:r>
              <a:rPr lang="en-IN" b="0" i="0" dirty="0">
                <a:effectLst/>
                <a:latin typeface="DeepSeek-CJK-patch"/>
              </a:rPr>
              <a:t> (perfect semantic alignment despite minor structural errors).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1" i="0" dirty="0" err="1">
                <a:effectLst/>
                <a:latin typeface="DeepSeek-CJK-patch"/>
              </a:rPr>
              <a:t>Levenshtein</a:t>
            </a:r>
            <a:r>
              <a:rPr lang="en-IN" b="1" i="0" dirty="0">
                <a:effectLst/>
                <a:latin typeface="DeepSeek-CJK-patch"/>
              </a:rPr>
              <a:t> Similarity</a:t>
            </a:r>
            <a:r>
              <a:rPr lang="en-IN" b="0" i="0" dirty="0">
                <a:effectLst/>
                <a:latin typeface="DeepSeek-CJK-patch"/>
              </a:rPr>
              <a:t>: </a:t>
            </a:r>
            <a:r>
              <a:rPr lang="en-IN" b="1" i="0" dirty="0">
                <a:effectLst/>
                <a:latin typeface="DeepSeek-CJK-patch"/>
              </a:rPr>
              <a:t>0.90</a:t>
            </a:r>
            <a:r>
              <a:rPr lang="en-IN" b="0" i="0" dirty="0">
                <a:effectLst/>
                <a:latin typeface="DeepSeek-CJK-patch"/>
              </a:rPr>
              <a:t> (near-perfect transcription matches).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b="1" i="0" dirty="0">
                <a:effectLst/>
                <a:latin typeface="DeepSeek-CJK-patch"/>
              </a:rPr>
              <a:t>2. Grammar Correction Module</a:t>
            </a:r>
            <a:endParaRPr lang="en-IN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Zero-shot vs. Few-shot (Mistral API)</a:t>
            </a:r>
            <a:r>
              <a:rPr lang="en-IN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DeepSeek-CJK-patch"/>
              </a:rPr>
              <a:t>Both achieved </a:t>
            </a:r>
            <a:r>
              <a:rPr lang="en-IN" b="1" i="0" dirty="0">
                <a:effectLst/>
                <a:latin typeface="DeepSeek-CJK-patch"/>
              </a:rPr>
              <a:t>BLEU = 1.0</a:t>
            </a:r>
            <a:r>
              <a:rPr lang="en-IN" b="0" i="0" dirty="0">
                <a:effectLst/>
                <a:latin typeface="DeepSeek-CJK-patch"/>
              </a:rPr>
              <a:t> (exact matches to references).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BERT Score</a:t>
            </a:r>
            <a:r>
              <a:rPr lang="en-IN" b="0" i="0" dirty="0">
                <a:effectLst/>
                <a:latin typeface="DeepSeek-CJK-patch"/>
              </a:rPr>
              <a:t>: </a:t>
            </a:r>
            <a:r>
              <a:rPr lang="en-IN" b="1" i="0" dirty="0">
                <a:effectLst/>
                <a:latin typeface="DeepSeek-CJK-patch"/>
              </a:rPr>
              <a:t>0.90</a:t>
            </a:r>
            <a:r>
              <a:rPr lang="en-IN" b="0" i="0" dirty="0">
                <a:effectLst/>
                <a:latin typeface="DeepSeek-CJK-patch"/>
              </a:rPr>
              <a:t> (high semantic similarity).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Few-shot outperformed zero-shot</a:t>
            </a:r>
            <a:r>
              <a:rPr lang="en-IN" b="0" i="0" dirty="0">
                <a:effectLst/>
                <a:latin typeface="DeepSeek-CJK-patch"/>
              </a:rPr>
              <a:t> in: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DeepSeek-CJK-patch"/>
              </a:rPr>
              <a:t>Restructuring </a:t>
            </a:r>
            <a:r>
              <a:rPr lang="en-IN" b="1" i="0" dirty="0">
                <a:effectLst/>
                <a:latin typeface="DeepSeek-CJK-patch"/>
              </a:rPr>
              <a:t>complex sentences</a:t>
            </a:r>
            <a:r>
              <a:rPr lang="en-IN" b="0" i="0" dirty="0">
                <a:effectLst/>
                <a:latin typeface="DeepSeek-CJK-patch"/>
              </a:rPr>
              <a:t> (e.g., verb tense/aspect corrections).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DeepSeek-CJK-patch"/>
              </a:rPr>
              <a:t>Handling </a:t>
            </a:r>
            <a:r>
              <a:rPr lang="en-IN" b="1" i="0" dirty="0">
                <a:effectLst/>
                <a:latin typeface="DeepSeek-CJK-patch"/>
              </a:rPr>
              <a:t>context-dependent errors</a:t>
            </a:r>
            <a:r>
              <a:rPr lang="en-IN" b="0" i="0" dirty="0">
                <a:effectLst/>
                <a:latin typeface="DeepSeek-CJK-patch"/>
              </a:rPr>
              <a:t> (e.g., idiomatic phrasing).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AE797-1505-D8A8-AA73-96BBF633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296" y="3482358"/>
            <a:ext cx="3792704" cy="284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66E79-2A09-1B02-2BE6-0C09C1798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AAE408-1D13-817F-2ED5-CE7D9C444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DF45EA-3D18-C5BB-8045-C115755C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6041-7ECB-52AB-7714-18FAA199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9676E-1269-4A08-7EEA-5B9673E1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041"/>
            <a:ext cx="12192000" cy="34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2CE06F-D394-637D-2E4A-85BBBE3D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learning is crucial for global communication, education, and cultural exchange.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education demands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personalized, interactive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AI-driven language learning tools.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AI/NLP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transforms language education through real-time understanding and feedback.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technologies: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(e.g., pronunciation analysis).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Grammar correction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(e.g., contextual error detection).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AI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(e.g., interactive practice).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LLMs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enable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zero/few-shot learning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ideal for low-resource languages.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Benefits: 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Accuracy, scalability, and inclusivity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multilingual education.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9A414A-BCF3-D9E9-66F6-A8D487AF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78620-4F3D-5F8D-F1A2-4D602453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F901B2-9E6B-D0E0-25EB-64A634040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There is a lack of AI-powered tools for learning Telugu.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A low-resource and morphologically rich language.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Existing platforms don’t provide real-time grammar and pronunciation feedback, making learning less effective.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Current Telugu learning tools are often non-interactive and not tailored to individual progress.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There's a research gap in applying NLP and speech technologies for Telugu language education.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Our project aims to build a user-friendly AI-tutored platform.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Offers interactive grammar &amp; pronunciation analysis with personalized feedback to enhance learning.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C2EDBD-38AD-7EC5-B279-44EA111B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E3336-EDFA-7496-4AB6-29653388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1DDCFE-B660-966E-DE76-943328EB4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ASR models (e.g., hybrid MLP-LSTM) achieve ~98% accuracy for English, with 55.7% error reduction in fluency detection.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DPCSpell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(Telugu/Bangla): 94.78% accuracy; lacks open corpora.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AraSpell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(Arabic): 1.11% CER; struggles with dialects.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Malayalam typo correction: 91.26% accuracy; limited by data scarcity.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Telugu STT parser works for basic sentences but fails on dialects.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Code-switched parsing (Telugu-English) has 56% POS accuracy due to romanization issues.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Code-Switching &amp; Multilingual ASR: Q-learning-enhanced transformer achieves WER 0.28 but faces accent variability.</a:t>
            </a:r>
            <a:b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Universal Challenge: Limited annotated datasets for low-resource languages and code-mixed speech.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4050"/>
              </a:lnSpc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6503DB-E0E5-80A3-CA09-083632C8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Literature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742C7-5713-E310-BE86-592A59A8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0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5C3EC6-0A85-3F2E-BF74-D1693825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Bias Toward High-Resource Languages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Lack of Nuanced Support for Telugu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Absence of Bilingual Feedback Mechanisms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Underutilization of Speech Technologies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Scalability in Few-Shot/Low-Resource Settings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Integration Gaps in Multimodal Learning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Preservation of Linguistic Diversity</a:t>
            </a:r>
            <a:endParaRPr lang="en-US" dirty="0"/>
          </a:p>
          <a:p>
            <a:pPr marL="0" indent="0">
              <a:lnSpc>
                <a:spcPts val="4050"/>
              </a:lnSpc>
              <a:buNone/>
            </a:pPr>
            <a:endParaRPr lang="en-US" dirty="0">
              <a:effectLst/>
              <a:latin typeface="YAFdJjTk5UU 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758D0F-4A82-7BF1-D33F-769830A8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2BE3F-AB92-A34A-97DA-E12124E9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6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2E6CAF-AC03-3BDD-BDC1-6C3748F4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5" y="1137256"/>
            <a:ext cx="10728120" cy="478933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8AB6C-E503-7B7E-EF00-7F03E7A0D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A0ED5-7EA1-FA99-69C3-67BD43FC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CA49C-46E4-2A87-07DF-DA23670F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9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7DBD2-5EEF-6E94-9403-56DB5384C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C05E7D-F8CE-E1D3-7576-0A7690CD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B5A52-03E2-A796-1B2E-25F0F52C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DC7A9-D27F-BC79-4118-84DA5E62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66AC89-1908-670C-3BD8-A66B38ED1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6" y="876845"/>
            <a:ext cx="6074939" cy="2804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D797CA-0D7C-F321-8DD0-F15D0F06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6" y="3720959"/>
            <a:ext cx="6652706" cy="27183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0244CC-6F42-E64B-E5AE-5EE081F09641}"/>
              </a:ext>
            </a:extLst>
          </p:cNvPr>
          <p:cNvSpPr txBox="1"/>
          <p:nvPr/>
        </p:nvSpPr>
        <p:spPr>
          <a:xfrm>
            <a:off x="6947337" y="1324303"/>
            <a:ext cx="50093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Zero-shot prompt Explanation:</a:t>
            </a:r>
          </a:p>
          <a:p>
            <a:r>
              <a:rPr lang="en-US" sz="2400" dirty="0"/>
              <a:t>• ”Please analyze this Telugu sentence: ’[User’s sentence]’</a:t>
            </a:r>
          </a:p>
          <a:p>
            <a:r>
              <a:rPr lang="en-US" sz="2400" dirty="0"/>
              <a:t>• Respond in the following JSON format, including:</a:t>
            </a:r>
          </a:p>
          <a:p>
            <a:r>
              <a:rPr lang="en-US" sz="2400" dirty="0"/>
              <a:t>• The corrected sentence</a:t>
            </a:r>
          </a:p>
          <a:p>
            <a:r>
              <a:rPr lang="en-US" sz="2400" dirty="0"/>
              <a:t>• Explanation of grammar mistakes in English</a:t>
            </a:r>
          </a:p>
          <a:p>
            <a:r>
              <a:rPr lang="en-US" sz="2400" dirty="0"/>
              <a:t>• Explanation of grammar mistakes in Telugu</a:t>
            </a:r>
          </a:p>
          <a:p>
            <a:r>
              <a:rPr lang="en-US" sz="2400" dirty="0"/>
              <a:t>• A list of the identified grammar errors”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164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BC752-0CD9-A344-4456-698FF07AB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004E4A-E66D-8073-22A4-E5052AE9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DAF4B5-DAF3-ABD7-C340-DDD4489F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B2CAE-7A49-AA64-D8C0-63B32C76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076691-0A64-A96E-4BC0-6E9A7745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296" y="1339633"/>
            <a:ext cx="6810703" cy="4523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6893CB-9B93-8D2A-0F9F-E66509E3FB19}"/>
              </a:ext>
            </a:extLst>
          </p:cNvPr>
          <p:cNvSpPr txBox="1"/>
          <p:nvPr/>
        </p:nvSpPr>
        <p:spPr>
          <a:xfrm>
            <a:off x="332968" y="996583"/>
            <a:ext cx="47914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Few-shot Prompt Explanation: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• Meaning in English: ”You are an expert in the Telugu language. Please analyze the following sentence and correct it.</a:t>
            </a:r>
          </a:p>
          <a:p>
            <a:endParaRPr lang="en-US" sz="2000" dirty="0"/>
          </a:p>
          <a:p>
            <a:r>
              <a:rPr lang="en-US" sz="2000" dirty="0"/>
              <a:t>• A key pattern example: Pattern: [grammar rule] Example: [sample sentence] Explanation: [explanation of the correction]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• Sentence to be analyzed: ’[User’s Telugu sentence]’Please respond in the following JSON format, including the corrected sentence, explanations in both English and Telugu, a list of grammar errors, and their corresponding error types (e.g., sentence structure, verb form, etc.).”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9336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7251D-E55A-C5B7-0CE6-31549DBCE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673A77-C045-E422-9F94-25655E3DA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A7ACB1-06A5-1AE3-3243-9EE9B891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2749D-A00B-648C-C91B-2D7FD991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523B0-6835-BB72-37F5-D83BEDFAC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79" y="1137256"/>
            <a:ext cx="8084841" cy="42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04825"/>
      </p:ext>
    </p:extLst>
  </p:cSld>
  <p:clrMapOvr>
    <a:masterClrMapping/>
  </p:clrMapOvr>
</p:sld>
</file>

<file path=ppt/theme/theme1.xml><?xml version="1.0" encoding="utf-8"?>
<a:theme xmlns:a="http://schemas.openxmlformats.org/drawingml/2006/main" name="NAAC PR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AC PRT Template [Compatibility Mode]" id="{A3D2B74B-B15B-466F-9768-BD91F499C34C}" vid="{0E57DE27-252B-4995-BE16-123377BD3E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NAAC PRT Template</Template>
  <TotalTime>3995</TotalTime>
  <Words>1179</Words>
  <Application>Microsoft Office PowerPoint</Application>
  <PresentationFormat>Widescreen</PresentationFormat>
  <Paragraphs>114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DeepSeek-CJK-patch</vt:lpstr>
      <vt:lpstr>Georgia</vt:lpstr>
      <vt:lpstr>Times New Roman</vt:lpstr>
      <vt:lpstr>YAFdJjTk5UU 0</vt:lpstr>
      <vt:lpstr>NAAC PRT Template</vt:lpstr>
      <vt:lpstr>PowerPoint Presentation</vt:lpstr>
      <vt:lpstr>Introduction</vt:lpstr>
      <vt:lpstr>Problem statement </vt:lpstr>
      <vt:lpstr>Summary of Literature </vt:lpstr>
      <vt:lpstr>Research Gap</vt:lpstr>
      <vt:lpstr>Proposed Methodology</vt:lpstr>
      <vt:lpstr>Proposed Methodology</vt:lpstr>
      <vt:lpstr>Proposed Methodology</vt:lpstr>
      <vt:lpstr>Proposed Methodology</vt:lpstr>
      <vt:lpstr>Results and Analysis</vt:lpstr>
      <vt:lpstr>Results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bp_peeta@blr.amrita.edu</dc:creator>
  <cp:lastModifiedBy>M Hemasri</cp:lastModifiedBy>
  <cp:revision>1044</cp:revision>
  <dcterms:created xsi:type="dcterms:W3CDTF">2021-03-08T16:55:55Z</dcterms:created>
  <dcterms:modified xsi:type="dcterms:W3CDTF">2025-05-14T03:11:28Z</dcterms:modified>
</cp:coreProperties>
</file>