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4E5535-E43D-41F0-B789-7B133B62E5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7AF47B-8D33-4FF2-907D-DDE3FD8407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09-09-2024 13:57:41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AA9D81E-789E-4A0E-A79E-5563A84A98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95" y="0"/>
            <a:ext cx="9700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5C837C6-C824-4979-B056-A9CEFF1812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910"/>
            <a:ext cx="12192000" cy="1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5A729E5-2999-4BE5-BD6A-58E8E0C098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67" y="0"/>
            <a:ext cx="9940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E2A9AB8-8B41-4A4F-975E-CFA1F22D9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22" y="0"/>
            <a:ext cx="10819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804C9C0-E468-4D4D-AC02-FAC596D3F6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5" y="0"/>
            <a:ext cx="11158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7D05C2B-25D7-49F1-9CAC-4F6985851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C13FCBE-6CA3-48B5-8D84-E21735E279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8358124A-8058-4399-8967-84D392A8A8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7" y="0"/>
            <a:ext cx="1088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2024-09-09T08:27:45Z</dcterms:created>
  <dcterms:modified xsi:type="dcterms:W3CDTF">2024-09-09T08:27:45Z</dcterms:modified>
</cp:coreProperties>
</file>