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68" r:id="rId3"/>
    <p:sldId id="295" r:id="rId4"/>
    <p:sldId id="280" r:id="rId5"/>
    <p:sldId id="273" r:id="rId6"/>
    <p:sldId id="287" r:id="rId7"/>
    <p:sldId id="288" r:id="rId8"/>
    <p:sldId id="266" r:id="rId9"/>
    <p:sldId id="282" r:id="rId10"/>
    <p:sldId id="281" r:id="rId11"/>
    <p:sldId id="284" r:id="rId12"/>
    <p:sldId id="294" r:id="rId13"/>
    <p:sldId id="285" r:id="rId14"/>
    <p:sldId id="276" r:id="rId15"/>
    <p:sldId id="277" r:id="rId16"/>
    <p:sldId id="270" r:id="rId17"/>
    <p:sldId id="283" r:id="rId18"/>
    <p:sldId id="263" r:id="rId19"/>
    <p:sldId id="289" r:id="rId20"/>
    <p:sldId id="290" r:id="rId21"/>
    <p:sldId id="291" r:id="rId22"/>
    <p:sldId id="292" r:id="rId23"/>
    <p:sldId id="293" r:id="rId24"/>
    <p:sldId id="278" r:id="rId25"/>
    <p:sldId id="262" r:id="rId26"/>
    <p:sldId id="286"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67487" autoAdjust="0"/>
  </p:normalViewPr>
  <p:slideViewPr>
    <p:cSldViewPr snapToGrid="0">
      <p:cViewPr varScale="1">
        <p:scale>
          <a:sx n="86" d="100"/>
          <a:sy n="86" d="100"/>
        </p:scale>
        <p:origin x="715" y="4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varshini Devaraj" userId="fdf304286b46a3e4" providerId="LiveId" clId="{711202DB-43C8-4DA0-A739-2F565C663653}"/>
    <pc:docChg chg="undo redo custSel addSld delSld modSld sldOrd">
      <pc:chgData name="Hemavarshini Devaraj" userId="fdf304286b46a3e4" providerId="LiveId" clId="{711202DB-43C8-4DA0-A739-2F565C663653}" dt="2022-05-31T07:57:04.753" v="3079" actId="20577"/>
      <pc:docMkLst>
        <pc:docMk/>
      </pc:docMkLst>
      <pc:sldChg chg="modSp mod">
        <pc:chgData name="Hemavarshini Devaraj" userId="fdf304286b46a3e4" providerId="LiveId" clId="{711202DB-43C8-4DA0-A739-2F565C663653}" dt="2022-05-31T07:57:04.753" v="3079" actId="20577"/>
        <pc:sldMkLst>
          <pc:docMk/>
          <pc:sldMk cId="322398974" sldId="256"/>
        </pc:sldMkLst>
        <pc:spChg chg="mod">
          <ac:chgData name="Hemavarshini Devaraj" userId="fdf304286b46a3e4" providerId="LiveId" clId="{711202DB-43C8-4DA0-A739-2F565C663653}" dt="2022-05-31T07:57:04.753" v="3079" actId="20577"/>
          <ac:spMkLst>
            <pc:docMk/>
            <pc:sldMk cId="322398974" sldId="256"/>
            <ac:spMk id="3" creationId="{814253EE-4FA2-4843-BE27-C7D5B08FFB81}"/>
          </ac:spMkLst>
        </pc:spChg>
        <pc:spChg chg="mod">
          <ac:chgData name="Hemavarshini Devaraj" userId="fdf304286b46a3e4" providerId="LiveId" clId="{711202DB-43C8-4DA0-A739-2F565C663653}" dt="2022-05-31T05:14:00.056" v="2140" actId="113"/>
          <ac:spMkLst>
            <pc:docMk/>
            <pc:sldMk cId="322398974" sldId="256"/>
            <ac:spMk id="4" creationId="{AB85C0D6-97DC-5EDA-C6D1-F5B41BB0782A}"/>
          </ac:spMkLst>
        </pc:spChg>
        <pc:picChg chg="mod">
          <ac:chgData name="Hemavarshini Devaraj" userId="fdf304286b46a3e4" providerId="LiveId" clId="{711202DB-43C8-4DA0-A739-2F565C663653}" dt="2022-05-31T06:07:13.773" v="2445" actId="1076"/>
          <ac:picMkLst>
            <pc:docMk/>
            <pc:sldMk cId="322398974" sldId="256"/>
            <ac:picMk id="9" creationId="{93E427C7-0218-4592-82DA-2431E4BF8756}"/>
          </ac:picMkLst>
        </pc:picChg>
      </pc:sldChg>
      <pc:sldChg chg="addSp delSp modSp mod">
        <pc:chgData name="Hemavarshini Devaraj" userId="fdf304286b46a3e4" providerId="LiveId" clId="{711202DB-43C8-4DA0-A739-2F565C663653}" dt="2022-05-30T17:56:30.843" v="2000" actId="478"/>
        <pc:sldMkLst>
          <pc:docMk/>
          <pc:sldMk cId="3514892887" sldId="263"/>
        </pc:sldMkLst>
        <pc:picChg chg="mod">
          <ac:chgData name="Hemavarshini Devaraj" userId="fdf304286b46a3e4" providerId="LiveId" clId="{711202DB-43C8-4DA0-A739-2F565C663653}" dt="2022-05-30T17:56:29.759" v="1999" actId="1076"/>
          <ac:picMkLst>
            <pc:docMk/>
            <pc:sldMk cId="3514892887" sldId="263"/>
            <ac:picMk id="11" creationId="{CFD0AB87-6238-141E-0D11-3BC51490C96F}"/>
          </ac:picMkLst>
        </pc:picChg>
        <pc:picChg chg="add del">
          <ac:chgData name="Hemavarshini Devaraj" userId="fdf304286b46a3e4" providerId="LiveId" clId="{711202DB-43C8-4DA0-A739-2F565C663653}" dt="2022-05-30T17:56:30.843" v="2000" actId="478"/>
          <ac:picMkLst>
            <pc:docMk/>
            <pc:sldMk cId="3514892887" sldId="263"/>
            <ac:picMk id="13" creationId="{F0E0251F-A7BF-71E5-07E1-E16650D873EE}"/>
          </ac:picMkLst>
        </pc:picChg>
      </pc:sldChg>
      <pc:sldChg chg="ord">
        <pc:chgData name="Hemavarshini Devaraj" userId="fdf304286b46a3e4" providerId="LiveId" clId="{711202DB-43C8-4DA0-A739-2F565C663653}" dt="2022-05-26T16:14:14.701" v="5"/>
        <pc:sldMkLst>
          <pc:docMk/>
          <pc:sldMk cId="381659708" sldId="266"/>
        </pc:sldMkLst>
      </pc:sldChg>
      <pc:sldChg chg="modSp mod">
        <pc:chgData name="Hemavarshini Devaraj" userId="fdf304286b46a3e4" providerId="LiveId" clId="{711202DB-43C8-4DA0-A739-2F565C663653}" dt="2022-05-30T17:56:40.944" v="2002" actId="6549"/>
        <pc:sldMkLst>
          <pc:docMk/>
          <pc:sldMk cId="882630486" sldId="270"/>
        </pc:sldMkLst>
        <pc:spChg chg="mod">
          <ac:chgData name="Hemavarshini Devaraj" userId="fdf304286b46a3e4" providerId="LiveId" clId="{711202DB-43C8-4DA0-A739-2F565C663653}" dt="2022-05-30T17:56:40.944" v="2002" actId="6549"/>
          <ac:spMkLst>
            <pc:docMk/>
            <pc:sldMk cId="882630486" sldId="270"/>
            <ac:spMk id="9" creationId="{F2C6B37D-51C1-4441-A529-37CFFFFBE631}"/>
          </ac:spMkLst>
        </pc:spChg>
      </pc:sldChg>
      <pc:sldChg chg="addSp modSp mod ord">
        <pc:chgData name="Hemavarshini Devaraj" userId="fdf304286b46a3e4" providerId="LiveId" clId="{711202DB-43C8-4DA0-A739-2F565C663653}" dt="2022-05-31T05:33:47.855" v="2327"/>
        <pc:sldMkLst>
          <pc:docMk/>
          <pc:sldMk cId="1810907082" sldId="273"/>
        </pc:sldMkLst>
        <pc:spChg chg="mod">
          <ac:chgData name="Hemavarshini Devaraj" userId="fdf304286b46a3e4" providerId="LiveId" clId="{711202DB-43C8-4DA0-A739-2F565C663653}" dt="2022-05-28T16:48:42.641" v="939" actId="1076"/>
          <ac:spMkLst>
            <pc:docMk/>
            <pc:sldMk cId="1810907082" sldId="273"/>
            <ac:spMk id="8" creationId="{C355E1C0-C68E-FE12-4E52-5016F4084D42}"/>
          </ac:spMkLst>
        </pc:spChg>
        <pc:graphicFrameChg chg="add mod modGraphic">
          <ac:chgData name="Hemavarshini Devaraj" userId="fdf304286b46a3e4" providerId="LiveId" clId="{711202DB-43C8-4DA0-A739-2F565C663653}" dt="2022-05-30T17:34:04.830" v="1939" actId="20577"/>
          <ac:graphicFrameMkLst>
            <pc:docMk/>
            <pc:sldMk cId="1810907082" sldId="273"/>
            <ac:graphicFrameMk id="2" creationId="{8CE8C7C6-C6A2-D7F2-1CF2-8CD1124E1835}"/>
          </ac:graphicFrameMkLst>
        </pc:graphicFrameChg>
        <pc:graphicFrameChg chg="mod modGraphic">
          <ac:chgData name="Hemavarshini Devaraj" userId="fdf304286b46a3e4" providerId="LiveId" clId="{711202DB-43C8-4DA0-A739-2F565C663653}" dt="2022-05-31T05:33:47.855" v="2327"/>
          <ac:graphicFrameMkLst>
            <pc:docMk/>
            <pc:sldMk cId="1810907082" sldId="273"/>
            <ac:graphicFrameMk id="6" creationId="{17E4A601-9F3E-8297-5D1D-6127984B5A69}"/>
          </ac:graphicFrameMkLst>
        </pc:graphicFrameChg>
        <pc:picChg chg="mod">
          <ac:chgData name="Hemavarshini Devaraj" userId="fdf304286b46a3e4" providerId="LiveId" clId="{711202DB-43C8-4DA0-A739-2F565C663653}" dt="2022-05-27T17:13:14.083" v="838" actId="1076"/>
          <ac:picMkLst>
            <pc:docMk/>
            <pc:sldMk cId="1810907082" sldId="273"/>
            <ac:picMk id="13" creationId="{B311EE0C-C01C-2D66-68E1-9931D386D94D}"/>
          </ac:picMkLst>
        </pc:picChg>
      </pc:sldChg>
      <pc:sldChg chg="addSp delSp modSp del mod">
        <pc:chgData name="Hemavarshini Devaraj" userId="fdf304286b46a3e4" providerId="LiveId" clId="{711202DB-43C8-4DA0-A739-2F565C663653}" dt="2022-05-29T15:20:22.068" v="1815" actId="2696"/>
        <pc:sldMkLst>
          <pc:docMk/>
          <pc:sldMk cId="2735082296" sldId="274"/>
        </pc:sldMkLst>
        <pc:spChg chg="mod">
          <ac:chgData name="Hemavarshini Devaraj" userId="fdf304286b46a3e4" providerId="LiveId" clId="{711202DB-43C8-4DA0-A739-2F565C663653}" dt="2022-05-27T17:10:39.962" v="808" actId="1076"/>
          <ac:spMkLst>
            <pc:docMk/>
            <pc:sldMk cId="2735082296" sldId="274"/>
            <ac:spMk id="5" creationId="{038FE4B6-1E1E-7B78-5719-10A423C280FF}"/>
          </ac:spMkLst>
        </pc:spChg>
        <pc:graphicFrameChg chg="mod modGraphic">
          <ac:chgData name="Hemavarshini Devaraj" userId="fdf304286b46a3e4" providerId="LiveId" clId="{711202DB-43C8-4DA0-A739-2F565C663653}" dt="2022-05-29T14:45:04.377" v="1573" actId="14734"/>
          <ac:graphicFrameMkLst>
            <pc:docMk/>
            <pc:sldMk cId="2735082296" sldId="274"/>
            <ac:graphicFrameMk id="4" creationId="{455A487A-305D-14B5-8959-FB5B8FDF3873}"/>
          </ac:graphicFrameMkLst>
        </pc:graphicFrameChg>
        <pc:graphicFrameChg chg="add del mod modGraphic">
          <ac:chgData name="Hemavarshini Devaraj" userId="fdf304286b46a3e4" providerId="LiveId" clId="{711202DB-43C8-4DA0-A739-2F565C663653}" dt="2022-05-29T14:44:56.521" v="1571" actId="21"/>
          <ac:graphicFrameMkLst>
            <pc:docMk/>
            <pc:sldMk cId="2735082296" sldId="274"/>
            <ac:graphicFrameMk id="7" creationId="{D90FF7BB-F957-E60D-FC1D-F2D1D2D103D9}"/>
          </ac:graphicFrameMkLst>
        </pc:graphicFrameChg>
        <pc:picChg chg="mod">
          <ac:chgData name="Hemavarshini Devaraj" userId="fdf304286b46a3e4" providerId="LiveId" clId="{711202DB-43C8-4DA0-A739-2F565C663653}" dt="2022-05-28T16:53:46.565" v="1156" actId="1076"/>
          <ac:picMkLst>
            <pc:docMk/>
            <pc:sldMk cId="2735082296" sldId="274"/>
            <ac:picMk id="6" creationId="{66F8B803-6B71-03F8-E21A-02E353497499}"/>
          </ac:picMkLst>
        </pc:picChg>
      </pc:sldChg>
      <pc:sldChg chg="modSp mod">
        <pc:chgData name="Hemavarshini Devaraj" userId="fdf304286b46a3e4" providerId="LiveId" clId="{711202DB-43C8-4DA0-A739-2F565C663653}" dt="2022-05-29T14:25:02.388" v="1194" actId="1076"/>
        <pc:sldMkLst>
          <pc:docMk/>
          <pc:sldMk cId="257465500" sldId="276"/>
        </pc:sldMkLst>
        <pc:picChg chg="mod">
          <ac:chgData name="Hemavarshini Devaraj" userId="fdf304286b46a3e4" providerId="LiveId" clId="{711202DB-43C8-4DA0-A739-2F565C663653}" dt="2022-05-29T14:25:02.388" v="1194" actId="1076"/>
          <ac:picMkLst>
            <pc:docMk/>
            <pc:sldMk cId="257465500" sldId="276"/>
            <ac:picMk id="7" creationId="{ADA1D476-66E7-02D6-292C-9ABA74495D77}"/>
          </ac:picMkLst>
        </pc:picChg>
      </pc:sldChg>
      <pc:sldChg chg="addSp delSp modSp mod">
        <pc:chgData name="Hemavarshini Devaraj" userId="fdf304286b46a3e4" providerId="LiveId" clId="{711202DB-43C8-4DA0-A739-2F565C663653}" dt="2022-05-31T05:31:17.605" v="2298" actId="1038"/>
        <pc:sldMkLst>
          <pc:docMk/>
          <pc:sldMk cId="337659827" sldId="280"/>
        </pc:sldMkLst>
        <pc:spChg chg="mod">
          <ac:chgData name="Hemavarshini Devaraj" userId="fdf304286b46a3e4" providerId="LiveId" clId="{711202DB-43C8-4DA0-A739-2F565C663653}" dt="2022-05-27T16:52:27.877" v="439" actId="1076"/>
          <ac:spMkLst>
            <pc:docMk/>
            <pc:sldMk cId="337659827" sldId="280"/>
            <ac:spMk id="2" creationId="{E715716C-996A-403D-C33D-3AD6FC77FF08}"/>
          </ac:spMkLst>
        </pc:spChg>
        <pc:spChg chg="add mod">
          <ac:chgData name="Hemavarshini Devaraj" userId="fdf304286b46a3e4" providerId="LiveId" clId="{711202DB-43C8-4DA0-A739-2F565C663653}" dt="2022-05-27T16:55:14.047" v="473" actId="1076"/>
          <ac:spMkLst>
            <pc:docMk/>
            <pc:sldMk cId="337659827" sldId="280"/>
            <ac:spMk id="12" creationId="{659F73EF-038D-8F08-DE1C-F17290533BDA}"/>
          </ac:spMkLst>
        </pc:spChg>
        <pc:spChg chg="add mod">
          <ac:chgData name="Hemavarshini Devaraj" userId="fdf304286b46a3e4" providerId="LiveId" clId="{711202DB-43C8-4DA0-A739-2F565C663653}" dt="2022-05-27T16:55:07.297" v="472" actId="14100"/>
          <ac:spMkLst>
            <pc:docMk/>
            <pc:sldMk cId="337659827" sldId="280"/>
            <ac:spMk id="13" creationId="{B75389EF-47D6-24C1-DA12-22D1F69D62E5}"/>
          </ac:spMkLst>
        </pc:spChg>
        <pc:spChg chg="add mod">
          <ac:chgData name="Hemavarshini Devaraj" userId="fdf304286b46a3e4" providerId="LiveId" clId="{711202DB-43C8-4DA0-A739-2F565C663653}" dt="2022-05-29T15:19:40.240" v="1814" actId="255"/>
          <ac:spMkLst>
            <pc:docMk/>
            <pc:sldMk cId="337659827" sldId="280"/>
            <ac:spMk id="18" creationId="{E6BDABB9-7C3B-9D2B-BA38-07A1BADB85F6}"/>
          </ac:spMkLst>
        </pc:spChg>
        <pc:spChg chg="add mod">
          <ac:chgData name="Hemavarshini Devaraj" userId="fdf304286b46a3e4" providerId="LiveId" clId="{711202DB-43C8-4DA0-A739-2F565C663653}" dt="2022-05-29T15:19:32.387" v="1813" actId="255"/>
          <ac:spMkLst>
            <pc:docMk/>
            <pc:sldMk cId="337659827" sldId="280"/>
            <ac:spMk id="19" creationId="{E2ABA7B9-309E-A85C-A173-4E6A88FAEEA4}"/>
          </ac:spMkLst>
        </pc:spChg>
        <pc:graphicFrameChg chg="add del mod modGraphic">
          <ac:chgData name="Hemavarshini Devaraj" userId="fdf304286b46a3e4" providerId="LiveId" clId="{711202DB-43C8-4DA0-A739-2F565C663653}" dt="2022-05-27T16:36:12.967" v="186"/>
          <ac:graphicFrameMkLst>
            <pc:docMk/>
            <pc:sldMk cId="337659827" sldId="280"/>
            <ac:graphicFrameMk id="3" creationId="{E3423237-7A4E-9007-7E1C-B765FE2D95F8}"/>
          </ac:graphicFrameMkLst>
        </pc:graphicFrameChg>
        <pc:graphicFrameChg chg="mod modGraphic">
          <ac:chgData name="Hemavarshini Devaraj" userId="fdf304286b46a3e4" providerId="LiveId" clId="{711202DB-43C8-4DA0-A739-2F565C663653}" dt="2022-05-31T05:31:17.605" v="2298" actId="1038"/>
          <ac:graphicFrameMkLst>
            <pc:docMk/>
            <pc:sldMk cId="337659827" sldId="280"/>
            <ac:graphicFrameMk id="4" creationId="{ED80D279-5D8C-2971-0879-47B6295675FC}"/>
          </ac:graphicFrameMkLst>
        </pc:graphicFrameChg>
        <pc:graphicFrameChg chg="del">
          <ac:chgData name="Hemavarshini Devaraj" userId="fdf304286b46a3e4" providerId="LiveId" clId="{711202DB-43C8-4DA0-A739-2F565C663653}" dt="2022-05-27T16:15:17.325" v="25" actId="478"/>
          <ac:graphicFrameMkLst>
            <pc:docMk/>
            <pc:sldMk cId="337659827" sldId="280"/>
            <ac:graphicFrameMk id="5" creationId="{6C5589AD-9014-4814-EF3A-00CFF8D97195}"/>
          </ac:graphicFrameMkLst>
        </pc:graphicFrameChg>
        <pc:graphicFrameChg chg="add mod modGraphic">
          <ac:chgData name="Hemavarshini Devaraj" userId="fdf304286b46a3e4" providerId="LiveId" clId="{711202DB-43C8-4DA0-A739-2F565C663653}" dt="2022-05-27T16:59:33.235" v="577" actId="14100"/>
          <ac:graphicFrameMkLst>
            <pc:docMk/>
            <pc:sldMk cId="337659827" sldId="280"/>
            <ac:graphicFrameMk id="7" creationId="{FFD942C5-3910-46C7-9354-B112C713B94D}"/>
          </ac:graphicFrameMkLst>
        </pc:graphicFrameChg>
        <pc:picChg chg="mod">
          <ac:chgData name="Hemavarshini Devaraj" userId="fdf304286b46a3e4" providerId="LiveId" clId="{711202DB-43C8-4DA0-A739-2F565C663653}" dt="2022-05-27T17:03:00.352" v="616" actId="1076"/>
          <ac:picMkLst>
            <pc:docMk/>
            <pc:sldMk cId="337659827" sldId="280"/>
            <ac:picMk id="6" creationId="{98CDA7DB-F9ED-DE01-8661-82D9417523AA}"/>
          </ac:picMkLst>
        </pc:picChg>
        <pc:cxnChg chg="add mod">
          <ac:chgData name="Hemavarshini Devaraj" userId="fdf304286b46a3e4" providerId="LiveId" clId="{711202DB-43C8-4DA0-A739-2F565C663653}" dt="2022-05-27T17:09:21.641" v="787" actId="14100"/>
          <ac:cxnSpMkLst>
            <pc:docMk/>
            <pc:sldMk cId="337659827" sldId="280"/>
            <ac:cxnSpMk id="9" creationId="{D553FB7C-489A-9AFB-AFB4-B8F532E2070E}"/>
          </ac:cxnSpMkLst>
        </pc:cxnChg>
        <pc:cxnChg chg="add mod">
          <ac:chgData name="Hemavarshini Devaraj" userId="fdf304286b46a3e4" providerId="LiveId" clId="{711202DB-43C8-4DA0-A739-2F565C663653}" dt="2022-05-27T16:58:47.932" v="567" actId="1076"/>
          <ac:cxnSpMkLst>
            <pc:docMk/>
            <pc:sldMk cId="337659827" sldId="280"/>
            <ac:cxnSpMk id="11" creationId="{551333D8-2534-40C5-B71F-90BF51A587A1}"/>
          </ac:cxnSpMkLst>
        </pc:cxnChg>
      </pc:sldChg>
      <pc:sldChg chg="ord">
        <pc:chgData name="Hemavarshini Devaraj" userId="fdf304286b46a3e4" providerId="LiveId" clId="{711202DB-43C8-4DA0-A739-2F565C663653}" dt="2022-05-26T16:17:03.774" v="9"/>
        <pc:sldMkLst>
          <pc:docMk/>
          <pc:sldMk cId="3172498495" sldId="281"/>
        </pc:sldMkLst>
      </pc:sldChg>
      <pc:sldChg chg="modSp mod ord">
        <pc:chgData name="Hemavarshini Devaraj" userId="fdf304286b46a3e4" providerId="LiveId" clId="{711202DB-43C8-4DA0-A739-2F565C663653}" dt="2022-05-26T16:14:25.842" v="7"/>
        <pc:sldMkLst>
          <pc:docMk/>
          <pc:sldMk cId="116593077" sldId="282"/>
        </pc:sldMkLst>
        <pc:spChg chg="mod">
          <ac:chgData name="Hemavarshini Devaraj" userId="fdf304286b46a3e4" providerId="LiveId" clId="{711202DB-43C8-4DA0-A739-2F565C663653}" dt="2022-05-24T15:43:17.526" v="3" actId="20577"/>
          <ac:spMkLst>
            <pc:docMk/>
            <pc:sldMk cId="116593077" sldId="282"/>
            <ac:spMk id="3" creationId="{385F676F-B7C2-7D4C-5323-22BA2703E269}"/>
          </ac:spMkLst>
        </pc:spChg>
      </pc:sldChg>
      <pc:sldChg chg="modSp add del mod">
        <pc:chgData name="Hemavarshini Devaraj" userId="fdf304286b46a3e4" providerId="LiveId" clId="{711202DB-43C8-4DA0-A739-2F565C663653}" dt="2022-05-30T17:56:40.562" v="2001" actId="47"/>
        <pc:sldMkLst>
          <pc:docMk/>
          <pc:sldMk cId="865847245" sldId="283"/>
        </pc:sldMkLst>
        <pc:picChg chg="mod">
          <ac:chgData name="Hemavarshini Devaraj" userId="fdf304286b46a3e4" providerId="LiveId" clId="{711202DB-43C8-4DA0-A739-2F565C663653}" dt="2022-05-29T14:25:25.167" v="1199" actId="1076"/>
          <ac:picMkLst>
            <pc:docMk/>
            <pc:sldMk cId="865847245" sldId="283"/>
            <ac:picMk id="6" creationId="{2E495D16-E2FC-2C01-23C2-9B558D85430A}"/>
          </ac:picMkLst>
        </pc:picChg>
        <pc:picChg chg="mod">
          <ac:chgData name="Hemavarshini Devaraj" userId="fdf304286b46a3e4" providerId="LiveId" clId="{711202DB-43C8-4DA0-A739-2F565C663653}" dt="2022-05-29T14:25:07.999" v="1195" actId="1076"/>
          <ac:picMkLst>
            <pc:docMk/>
            <pc:sldMk cId="865847245" sldId="283"/>
            <ac:picMk id="9" creationId="{91AFF6A8-4B99-3CE4-E96C-9707DBB52716}"/>
          </ac:picMkLst>
        </pc:picChg>
      </pc:sldChg>
      <pc:sldChg chg="addSp delSp modSp mod ord">
        <pc:chgData name="Hemavarshini Devaraj" userId="fdf304286b46a3e4" providerId="LiveId" clId="{711202DB-43C8-4DA0-A739-2F565C663653}" dt="2022-05-29T14:19:18.566" v="1192" actId="1440"/>
        <pc:sldMkLst>
          <pc:docMk/>
          <pc:sldMk cId="3858599184" sldId="284"/>
        </pc:sldMkLst>
        <pc:picChg chg="add del mod modCrop">
          <ac:chgData name="Hemavarshini Devaraj" userId="fdf304286b46a3e4" providerId="LiveId" clId="{711202DB-43C8-4DA0-A739-2F565C663653}" dt="2022-05-29T14:19:04.723" v="1187" actId="21"/>
          <ac:picMkLst>
            <pc:docMk/>
            <pc:sldMk cId="3858599184" sldId="284"/>
            <ac:picMk id="4" creationId="{75D6CEE6-83EE-F38B-C9AB-DA34F7E62EBA}"/>
          </ac:picMkLst>
        </pc:picChg>
        <pc:picChg chg="del">
          <ac:chgData name="Hemavarshini Devaraj" userId="fdf304286b46a3e4" providerId="LiveId" clId="{711202DB-43C8-4DA0-A739-2F565C663653}" dt="2022-05-29T14:18:35.251" v="1177" actId="478"/>
          <ac:picMkLst>
            <pc:docMk/>
            <pc:sldMk cId="3858599184" sldId="284"/>
            <ac:picMk id="5" creationId="{8E08A689-CE5A-8525-6235-FAB014E35379}"/>
          </ac:picMkLst>
        </pc:picChg>
        <pc:picChg chg="add mod">
          <ac:chgData name="Hemavarshini Devaraj" userId="fdf304286b46a3e4" providerId="LiveId" clId="{711202DB-43C8-4DA0-A739-2F565C663653}" dt="2022-05-29T14:19:18.566" v="1192" actId="1440"/>
          <ac:picMkLst>
            <pc:docMk/>
            <pc:sldMk cId="3858599184" sldId="284"/>
            <ac:picMk id="12" creationId="{69B8F52E-6B41-D48D-B08E-86C986284F71}"/>
          </ac:picMkLst>
        </pc:picChg>
        <pc:cxnChg chg="del">
          <ac:chgData name="Hemavarshini Devaraj" userId="fdf304286b46a3e4" providerId="LiveId" clId="{711202DB-43C8-4DA0-A739-2F565C663653}" dt="2022-05-29T14:18:40.019" v="1179" actId="478"/>
          <ac:cxnSpMkLst>
            <pc:docMk/>
            <pc:sldMk cId="3858599184" sldId="284"/>
            <ac:cxnSpMk id="8" creationId="{CE6C11DB-304C-2822-8F9E-9BFCECEB4A17}"/>
          </ac:cxnSpMkLst>
        </pc:cxnChg>
        <pc:cxnChg chg="del">
          <ac:chgData name="Hemavarshini Devaraj" userId="fdf304286b46a3e4" providerId="LiveId" clId="{711202DB-43C8-4DA0-A739-2F565C663653}" dt="2022-05-29T14:18:38.035" v="1178" actId="478"/>
          <ac:cxnSpMkLst>
            <pc:docMk/>
            <pc:sldMk cId="3858599184" sldId="284"/>
            <ac:cxnSpMk id="11" creationId="{57CE9F6A-FC12-4996-7B7A-259DF8EDEF35}"/>
          </ac:cxnSpMkLst>
        </pc:cxnChg>
        <pc:cxnChg chg="del mod">
          <ac:chgData name="Hemavarshini Devaraj" userId="fdf304286b46a3e4" providerId="LiveId" clId="{711202DB-43C8-4DA0-A739-2F565C663653}" dt="2022-05-29T14:18:42.225" v="1181" actId="478"/>
          <ac:cxnSpMkLst>
            <pc:docMk/>
            <pc:sldMk cId="3858599184" sldId="284"/>
            <ac:cxnSpMk id="35" creationId="{26AB9CE3-763D-A20D-CD7A-10FEFA458532}"/>
          </ac:cxnSpMkLst>
        </pc:cxnChg>
      </pc:sldChg>
      <pc:sldChg chg="modSp mod ord">
        <pc:chgData name="Hemavarshini Devaraj" userId="fdf304286b46a3e4" providerId="LiveId" clId="{711202DB-43C8-4DA0-A739-2F565C663653}" dt="2022-05-31T06:06:40.333" v="2431" actId="1076"/>
        <pc:sldMkLst>
          <pc:docMk/>
          <pc:sldMk cId="248351098" sldId="285"/>
        </pc:sldMkLst>
        <pc:picChg chg="mod">
          <ac:chgData name="Hemavarshini Devaraj" userId="fdf304286b46a3e4" providerId="LiveId" clId="{711202DB-43C8-4DA0-A739-2F565C663653}" dt="2022-05-31T06:06:40.333" v="2431" actId="1076"/>
          <ac:picMkLst>
            <pc:docMk/>
            <pc:sldMk cId="248351098" sldId="285"/>
            <ac:picMk id="5" creationId="{0110AE76-9927-D332-0BE0-BC616A247C76}"/>
          </ac:picMkLst>
        </pc:picChg>
      </pc:sldChg>
      <pc:sldChg chg="modSp mod">
        <pc:chgData name="Hemavarshini Devaraj" userId="fdf304286b46a3e4" providerId="LiveId" clId="{711202DB-43C8-4DA0-A739-2F565C663653}" dt="2022-05-31T05:36:31.626" v="2381" actId="115"/>
        <pc:sldMkLst>
          <pc:docMk/>
          <pc:sldMk cId="2853953747" sldId="286"/>
        </pc:sldMkLst>
        <pc:spChg chg="mod">
          <ac:chgData name="Hemavarshini Devaraj" userId="fdf304286b46a3e4" providerId="LiveId" clId="{711202DB-43C8-4DA0-A739-2F565C663653}" dt="2022-05-31T05:36:31.626" v="2381" actId="115"/>
          <ac:spMkLst>
            <pc:docMk/>
            <pc:sldMk cId="2853953747" sldId="286"/>
            <ac:spMk id="3" creationId="{53E426CA-8988-00F4-5398-84C640F1201B}"/>
          </ac:spMkLst>
        </pc:spChg>
      </pc:sldChg>
      <pc:sldChg chg="new del">
        <pc:chgData name="Hemavarshini Devaraj" userId="fdf304286b46a3e4" providerId="LiveId" clId="{711202DB-43C8-4DA0-A739-2F565C663653}" dt="2022-05-28T16:49:24.392" v="1129" actId="680"/>
        <pc:sldMkLst>
          <pc:docMk/>
          <pc:sldMk cId="2611436560" sldId="287"/>
        </pc:sldMkLst>
      </pc:sldChg>
      <pc:sldChg chg="addSp delSp modSp new del">
        <pc:chgData name="Hemavarshini Devaraj" userId="fdf304286b46a3e4" providerId="LiveId" clId="{711202DB-43C8-4DA0-A739-2F565C663653}" dt="2022-05-27T17:03:47.586" v="622" actId="680"/>
        <pc:sldMkLst>
          <pc:docMk/>
          <pc:sldMk cId="2841996014" sldId="287"/>
        </pc:sldMkLst>
        <pc:graphicFrameChg chg="add del mod">
          <ac:chgData name="Hemavarshini Devaraj" userId="fdf304286b46a3e4" providerId="LiveId" clId="{711202DB-43C8-4DA0-A739-2F565C663653}" dt="2022-05-27T17:03:47.147" v="621"/>
          <ac:graphicFrameMkLst>
            <pc:docMk/>
            <pc:sldMk cId="2841996014" sldId="287"/>
            <ac:graphicFrameMk id="4" creationId="{78E955F5-C9CC-EE69-9458-BFBD2C739AFF}"/>
          </ac:graphicFrameMkLst>
        </pc:graphicFrameChg>
      </pc:sldChg>
      <pc:sldChg chg="addSp delSp modSp new mod">
        <pc:chgData name="Hemavarshini Devaraj" userId="fdf304286b46a3e4" providerId="LiveId" clId="{711202DB-43C8-4DA0-A739-2F565C663653}" dt="2022-05-31T05:01:45.036" v="2021" actId="255"/>
        <pc:sldMkLst>
          <pc:docMk/>
          <pc:sldMk cId="3036948674" sldId="287"/>
        </pc:sldMkLst>
        <pc:spChg chg="add mod">
          <ac:chgData name="Hemavarshini Devaraj" userId="fdf304286b46a3e4" providerId="LiveId" clId="{711202DB-43C8-4DA0-A739-2F565C663653}" dt="2022-05-28T16:55:04.844" v="1168" actId="1076"/>
          <ac:spMkLst>
            <pc:docMk/>
            <pc:sldMk cId="3036948674" sldId="287"/>
            <ac:spMk id="7" creationId="{8640AAAE-54E9-4B68-82BA-213E56F6C53F}"/>
          </ac:spMkLst>
        </pc:spChg>
        <pc:graphicFrameChg chg="add mod modGraphic">
          <ac:chgData name="Hemavarshini Devaraj" userId="fdf304286b46a3e4" providerId="LiveId" clId="{711202DB-43C8-4DA0-A739-2F565C663653}" dt="2022-05-31T05:01:45.036" v="2021" actId="255"/>
          <ac:graphicFrameMkLst>
            <pc:docMk/>
            <pc:sldMk cId="3036948674" sldId="287"/>
            <ac:graphicFrameMk id="2" creationId="{F96B6704-869B-CFC3-A1C3-8C2DADBBA640}"/>
          </ac:graphicFrameMkLst>
        </pc:graphicFrameChg>
        <pc:graphicFrameChg chg="add del">
          <ac:chgData name="Hemavarshini Devaraj" userId="fdf304286b46a3e4" providerId="LiveId" clId="{711202DB-43C8-4DA0-A739-2F565C663653}" dt="2022-05-28T16:51:02.076" v="1138"/>
          <ac:graphicFrameMkLst>
            <pc:docMk/>
            <pc:sldMk cId="3036948674" sldId="287"/>
            <ac:graphicFrameMk id="3" creationId="{C8D832DC-5357-C127-0A62-5FD5C284E6C2}"/>
          </ac:graphicFrameMkLst>
        </pc:graphicFrameChg>
        <pc:graphicFrameChg chg="add mod modGraphic">
          <ac:chgData name="Hemavarshini Devaraj" userId="fdf304286b46a3e4" providerId="LiveId" clId="{711202DB-43C8-4DA0-A739-2F565C663653}" dt="2022-05-29T15:16:34.360" v="1811" actId="5793"/>
          <ac:graphicFrameMkLst>
            <pc:docMk/>
            <pc:sldMk cId="3036948674" sldId="287"/>
            <ac:graphicFrameMk id="4" creationId="{F2C3B45D-8088-BAA4-2D53-0E2A444518C8}"/>
          </ac:graphicFrameMkLst>
        </pc:graphicFrameChg>
        <pc:picChg chg="add mod">
          <ac:chgData name="Hemavarshini Devaraj" userId="fdf304286b46a3e4" providerId="LiveId" clId="{711202DB-43C8-4DA0-A739-2F565C663653}" dt="2022-05-28T16:53:50.743" v="1157"/>
          <ac:picMkLst>
            <pc:docMk/>
            <pc:sldMk cId="3036948674" sldId="287"/>
            <ac:picMk id="5" creationId="{157B5B12-0AC1-821B-9613-D1A3C1F8F98E}"/>
          </ac:picMkLst>
        </pc:picChg>
      </pc:sldChg>
      <pc:sldChg chg="addSp modSp new mod">
        <pc:chgData name="Hemavarshini Devaraj" userId="fdf304286b46a3e4" providerId="LiveId" clId="{711202DB-43C8-4DA0-A739-2F565C663653}" dt="2022-05-31T05:16:37.026" v="2266" actId="14734"/>
        <pc:sldMkLst>
          <pc:docMk/>
          <pc:sldMk cId="1418471095" sldId="288"/>
        </pc:sldMkLst>
        <pc:spChg chg="add mod">
          <ac:chgData name="Hemavarshini Devaraj" userId="fdf304286b46a3e4" providerId="LiveId" clId="{711202DB-43C8-4DA0-A739-2F565C663653}" dt="2022-05-28T16:55:20.511" v="1174" actId="1076"/>
          <ac:spMkLst>
            <pc:docMk/>
            <pc:sldMk cId="1418471095" sldId="288"/>
            <ac:spMk id="6" creationId="{AF150946-5017-749E-0FA6-62CB8D117F2B}"/>
          </ac:spMkLst>
        </pc:spChg>
        <pc:graphicFrameChg chg="add mod modGraphic">
          <ac:chgData name="Hemavarshini Devaraj" userId="fdf304286b46a3e4" providerId="LiveId" clId="{711202DB-43C8-4DA0-A739-2F565C663653}" dt="2022-05-31T05:16:11.525" v="2256" actId="255"/>
          <ac:graphicFrameMkLst>
            <pc:docMk/>
            <pc:sldMk cId="1418471095" sldId="288"/>
            <ac:graphicFrameMk id="2" creationId="{EDE5FACC-C8CA-90D7-936F-36A5A981B72D}"/>
          </ac:graphicFrameMkLst>
        </pc:graphicFrameChg>
        <pc:graphicFrameChg chg="add mod modGraphic">
          <ac:chgData name="Hemavarshini Devaraj" userId="fdf304286b46a3e4" providerId="LiveId" clId="{711202DB-43C8-4DA0-A739-2F565C663653}" dt="2022-05-31T05:16:37.026" v="2266" actId="14734"/>
          <ac:graphicFrameMkLst>
            <pc:docMk/>
            <pc:sldMk cId="1418471095" sldId="288"/>
            <ac:graphicFrameMk id="3" creationId="{E1F79278-9281-6F57-5EDE-B4AAB936655E}"/>
          </ac:graphicFrameMkLst>
        </pc:graphicFrameChg>
        <pc:picChg chg="add mod">
          <ac:chgData name="Hemavarshini Devaraj" userId="fdf304286b46a3e4" providerId="LiveId" clId="{711202DB-43C8-4DA0-A739-2F565C663653}" dt="2022-05-28T16:53:53.646" v="1158"/>
          <ac:picMkLst>
            <pc:docMk/>
            <pc:sldMk cId="1418471095" sldId="288"/>
            <ac:picMk id="4" creationId="{44774D36-3B2E-BE3C-C66B-763E8D59548E}"/>
          </ac:picMkLst>
        </pc:picChg>
      </pc:sldChg>
      <pc:sldChg chg="modSp new del mod">
        <pc:chgData name="Hemavarshini Devaraj" userId="fdf304286b46a3e4" providerId="LiveId" clId="{711202DB-43C8-4DA0-A739-2F565C663653}" dt="2022-05-28T16:49:24.202" v="1128" actId="680"/>
        <pc:sldMkLst>
          <pc:docMk/>
          <pc:sldMk cId="2583867937" sldId="288"/>
        </pc:sldMkLst>
        <pc:spChg chg="mod">
          <ac:chgData name="Hemavarshini Devaraj" userId="fdf304286b46a3e4" providerId="LiveId" clId="{711202DB-43C8-4DA0-A739-2F565C663653}" dt="2022-05-28T16:49:23.866" v="1127"/>
          <ac:spMkLst>
            <pc:docMk/>
            <pc:sldMk cId="2583867937" sldId="288"/>
            <ac:spMk id="2" creationId="{571DD1DE-C083-7E7E-2742-249DD780E87D}"/>
          </ac:spMkLst>
        </pc:spChg>
      </pc:sldChg>
      <pc:sldChg chg="add del">
        <pc:chgData name="Hemavarshini Devaraj" userId="fdf304286b46a3e4" providerId="LiveId" clId="{711202DB-43C8-4DA0-A739-2F565C663653}" dt="2022-05-28T16:53:38.301" v="1151"/>
        <pc:sldMkLst>
          <pc:docMk/>
          <pc:sldMk cId="771679406" sldId="289"/>
        </pc:sldMkLst>
      </pc:sldChg>
      <pc:sldChg chg="add del">
        <pc:chgData name="Hemavarshini Devaraj" userId="fdf304286b46a3e4" providerId="LiveId" clId="{711202DB-43C8-4DA0-A739-2F565C663653}" dt="2022-05-28T16:53:43.109" v="1155"/>
        <pc:sldMkLst>
          <pc:docMk/>
          <pc:sldMk cId="1656080671" sldId="289"/>
        </pc:sldMkLst>
      </pc:sldChg>
      <pc:sldChg chg="addSp delSp modSp new mod">
        <pc:chgData name="Hemavarshini Devaraj" userId="fdf304286b46a3e4" providerId="LiveId" clId="{711202DB-43C8-4DA0-A739-2F565C663653}" dt="2022-05-30T17:51:19.540" v="1982" actId="1440"/>
        <pc:sldMkLst>
          <pc:docMk/>
          <pc:sldMk cId="3670338327" sldId="289"/>
        </pc:sldMkLst>
        <pc:spChg chg="mod">
          <ac:chgData name="Hemavarshini Devaraj" userId="fdf304286b46a3e4" providerId="LiveId" clId="{711202DB-43C8-4DA0-A739-2F565C663653}" dt="2022-05-30T17:50:14.973" v="1964" actId="14100"/>
          <ac:spMkLst>
            <pc:docMk/>
            <pc:sldMk cId="3670338327" sldId="289"/>
            <ac:spMk id="2" creationId="{37E5DF6A-0F39-C036-1A96-B68D31F57FEA}"/>
          </ac:spMkLst>
        </pc:spChg>
        <pc:spChg chg="del">
          <ac:chgData name="Hemavarshini Devaraj" userId="fdf304286b46a3e4" providerId="LiveId" clId="{711202DB-43C8-4DA0-A739-2F565C663653}" dt="2022-05-29T15:22:03.583" v="1822"/>
          <ac:spMkLst>
            <pc:docMk/>
            <pc:sldMk cId="3670338327" sldId="289"/>
            <ac:spMk id="3" creationId="{E2A8D61A-B3F6-C54A-B758-AF744DB9A987}"/>
          </ac:spMkLst>
        </pc:spChg>
        <pc:spChg chg="add">
          <ac:chgData name="Hemavarshini Devaraj" userId="fdf304286b46a3e4" providerId="LiveId" clId="{711202DB-43C8-4DA0-A739-2F565C663653}" dt="2022-05-29T15:21:29.069" v="1821"/>
          <ac:spMkLst>
            <pc:docMk/>
            <pc:sldMk cId="3670338327" sldId="289"/>
            <ac:spMk id="4" creationId="{ACB5D262-0DC7-36EC-F25D-7861064204C3}"/>
          </ac:spMkLst>
        </pc:spChg>
        <pc:picChg chg="add mod">
          <ac:chgData name="Hemavarshini Devaraj" userId="fdf304286b46a3e4" providerId="LiveId" clId="{711202DB-43C8-4DA0-A739-2F565C663653}" dt="2022-05-30T17:51:19.540" v="1982" actId="1440"/>
          <ac:picMkLst>
            <pc:docMk/>
            <pc:sldMk cId="3670338327" sldId="289"/>
            <ac:picMk id="6" creationId="{8FD1C939-A813-750D-2B26-E26640F9B503}"/>
          </ac:picMkLst>
        </pc:picChg>
      </pc:sldChg>
      <pc:sldChg chg="addSp delSp modSp new mod">
        <pc:chgData name="Hemavarshini Devaraj" userId="fdf304286b46a3e4" providerId="LiveId" clId="{711202DB-43C8-4DA0-A739-2F565C663653}" dt="2022-05-30T17:51:24.970" v="1983" actId="1440"/>
        <pc:sldMkLst>
          <pc:docMk/>
          <pc:sldMk cId="375608353" sldId="290"/>
        </pc:sldMkLst>
        <pc:spChg chg="del">
          <ac:chgData name="Hemavarshini Devaraj" userId="fdf304286b46a3e4" providerId="LiveId" clId="{711202DB-43C8-4DA0-A739-2F565C663653}" dt="2022-05-30T17:50:39.303" v="1971" actId="478"/>
          <ac:spMkLst>
            <pc:docMk/>
            <pc:sldMk cId="375608353" sldId="290"/>
            <ac:spMk id="2" creationId="{40400C7F-BDB8-437F-FE1E-11DC1B14A177}"/>
          </ac:spMkLst>
        </pc:spChg>
        <pc:spChg chg="del">
          <ac:chgData name="Hemavarshini Devaraj" userId="fdf304286b46a3e4" providerId="LiveId" clId="{711202DB-43C8-4DA0-A739-2F565C663653}" dt="2022-05-29T15:22:24.942" v="1827"/>
          <ac:spMkLst>
            <pc:docMk/>
            <pc:sldMk cId="375608353" sldId="290"/>
            <ac:spMk id="3" creationId="{5E2AB6C3-CF1A-FDB4-3B03-1D2ED9C0ABF9}"/>
          </ac:spMkLst>
        </pc:spChg>
        <pc:picChg chg="add mod">
          <ac:chgData name="Hemavarshini Devaraj" userId="fdf304286b46a3e4" providerId="LiveId" clId="{711202DB-43C8-4DA0-A739-2F565C663653}" dt="2022-05-30T17:51:24.970" v="1983" actId="1440"/>
          <ac:picMkLst>
            <pc:docMk/>
            <pc:sldMk cId="375608353" sldId="290"/>
            <ac:picMk id="5" creationId="{F266736A-E7BE-4919-7D81-481369FA011B}"/>
          </ac:picMkLst>
        </pc:picChg>
      </pc:sldChg>
      <pc:sldChg chg="addSp delSp modSp new mod">
        <pc:chgData name="Hemavarshini Devaraj" userId="fdf304286b46a3e4" providerId="LiveId" clId="{711202DB-43C8-4DA0-A739-2F565C663653}" dt="2022-05-30T17:51:13.202" v="1981" actId="1440"/>
        <pc:sldMkLst>
          <pc:docMk/>
          <pc:sldMk cId="2488619147" sldId="291"/>
        </pc:sldMkLst>
        <pc:spChg chg="del mod">
          <ac:chgData name="Hemavarshini Devaraj" userId="fdf304286b46a3e4" providerId="LiveId" clId="{711202DB-43C8-4DA0-A739-2F565C663653}" dt="2022-05-30T17:51:04.957" v="1979" actId="478"/>
          <ac:spMkLst>
            <pc:docMk/>
            <pc:sldMk cId="2488619147" sldId="291"/>
            <ac:spMk id="2" creationId="{36AB631B-FD01-D495-AE62-91C8966CF367}"/>
          </ac:spMkLst>
        </pc:spChg>
        <pc:spChg chg="del">
          <ac:chgData name="Hemavarshini Devaraj" userId="fdf304286b46a3e4" providerId="LiveId" clId="{711202DB-43C8-4DA0-A739-2F565C663653}" dt="2022-05-29T15:22:38.589" v="1828"/>
          <ac:spMkLst>
            <pc:docMk/>
            <pc:sldMk cId="2488619147" sldId="291"/>
            <ac:spMk id="3" creationId="{5FD9F042-99BB-1554-46F6-3ACC59B44EF7}"/>
          </ac:spMkLst>
        </pc:spChg>
        <pc:picChg chg="add mod">
          <ac:chgData name="Hemavarshini Devaraj" userId="fdf304286b46a3e4" providerId="LiveId" clId="{711202DB-43C8-4DA0-A739-2F565C663653}" dt="2022-05-30T17:51:13.202" v="1981" actId="1440"/>
          <ac:picMkLst>
            <pc:docMk/>
            <pc:sldMk cId="2488619147" sldId="291"/>
            <ac:picMk id="5" creationId="{BF7153E5-0605-0D3D-F8C4-329EEEF70D6F}"/>
          </ac:picMkLst>
        </pc:picChg>
      </pc:sldChg>
      <pc:sldChg chg="addSp delSp modSp new mod">
        <pc:chgData name="Hemavarshini Devaraj" userId="fdf304286b46a3e4" providerId="LiveId" clId="{711202DB-43C8-4DA0-A739-2F565C663653}" dt="2022-05-30T17:51:44.311" v="1988" actId="1440"/>
        <pc:sldMkLst>
          <pc:docMk/>
          <pc:sldMk cId="3979838041" sldId="292"/>
        </pc:sldMkLst>
        <pc:spChg chg="del">
          <ac:chgData name="Hemavarshini Devaraj" userId="fdf304286b46a3e4" providerId="LiveId" clId="{711202DB-43C8-4DA0-A739-2F565C663653}" dt="2022-05-30T17:51:39.328" v="1987" actId="478"/>
          <ac:spMkLst>
            <pc:docMk/>
            <pc:sldMk cId="3979838041" sldId="292"/>
            <ac:spMk id="2" creationId="{58AE4CB8-AB81-4D52-3504-E54E990FFB70}"/>
          </ac:spMkLst>
        </pc:spChg>
        <pc:spChg chg="del">
          <ac:chgData name="Hemavarshini Devaraj" userId="fdf304286b46a3e4" providerId="LiveId" clId="{711202DB-43C8-4DA0-A739-2F565C663653}" dt="2022-05-29T15:22:49.996" v="1829"/>
          <ac:spMkLst>
            <pc:docMk/>
            <pc:sldMk cId="3979838041" sldId="292"/>
            <ac:spMk id="3" creationId="{DFBEE2FE-1D63-17AA-936B-871747D63655}"/>
          </ac:spMkLst>
        </pc:spChg>
        <pc:picChg chg="add mod">
          <ac:chgData name="Hemavarshini Devaraj" userId="fdf304286b46a3e4" providerId="LiveId" clId="{711202DB-43C8-4DA0-A739-2F565C663653}" dt="2022-05-30T17:51:44.311" v="1988" actId="1440"/>
          <ac:picMkLst>
            <pc:docMk/>
            <pc:sldMk cId="3979838041" sldId="292"/>
            <ac:picMk id="5" creationId="{3B3AB2E0-9C11-F94F-EC6E-F24CCED46546}"/>
          </ac:picMkLst>
        </pc:picChg>
      </pc:sldChg>
      <pc:sldChg chg="addSp delSp modSp new mod">
        <pc:chgData name="Hemavarshini Devaraj" userId="fdf304286b46a3e4" providerId="LiveId" clId="{711202DB-43C8-4DA0-A739-2F565C663653}" dt="2022-05-30T17:52:17.566" v="1994" actId="1440"/>
        <pc:sldMkLst>
          <pc:docMk/>
          <pc:sldMk cId="114198673" sldId="293"/>
        </pc:sldMkLst>
        <pc:spChg chg="del">
          <ac:chgData name="Hemavarshini Devaraj" userId="fdf304286b46a3e4" providerId="LiveId" clId="{711202DB-43C8-4DA0-A739-2F565C663653}" dt="2022-05-30T17:52:12.926" v="1993" actId="478"/>
          <ac:spMkLst>
            <pc:docMk/>
            <pc:sldMk cId="114198673" sldId="293"/>
            <ac:spMk id="2" creationId="{A6A3C8BD-14AA-63D1-8457-3677C4100206}"/>
          </ac:spMkLst>
        </pc:spChg>
        <pc:spChg chg="del">
          <ac:chgData name="Hemavarshini Devaraj" userId="fdf304286b46a3e4" providerId="LiveId" clId="{711202DB-43C8-4DA0-A739-2F565C663653}" dt="2022-05-29T15:23:02.931" v="1830"/>
          <ac:spMkLst>
            <pc:docMk/>
            <pc:sldMk cId="114198673" sldId="293"/>
            <ac:spMk id="3" creationId="{0EC560C9-3764-C447-0362-6ABD2CBE6AE0}"/>
          </ac:spMkLst>
        </pc:spChg>
        <pc:picChg chg="add mod">
          <ac:chgData name="Hemavarshini Devaraj" userId="fdf304286b46a3e4" providerId="LiveId" clId="{711202DB-43C8-4DA0-A739-2F565C663653}" dt="2022-05-30T17:52:17.566" v="1994" actId="1440"/>
          <ac:picMkLst>
            <pc:docMk/>
            <pc:sldMk cId="114198673" sldId="293"/>
            <ac:picMk id="5" creationId="{3467E3A4-AC3B-F565-3A14-F88106A54D9F}"/>
          </ac:picMkLst>
        </pc:picChg>
      </pc:sldChg>
      <pc:sldChg chg="addSp delSp modSp new mod">
        <pc:chgData name="Hemavarshini Devaraj" userId="fdf304286b46a3e4" providerId="LiveId" clId="{711202DB-43C8-4DA0-A739-2F565C663653}" dt="2022-05-31T06:05:56.520" v="2430" actId="1076"/>
        <pc:sldMkLst>
          <pc:docMk/>
          <pc:sldMk cId="1829872039" sldId="294"/>
        </pc:sldMkLst>
        <pc:spChg chg="mod">
          <ac:chgData name="Hemavarshini Devaraj" userId="fdf304286b46a3e4" providerId="LiveId" clId="{711202DB-43C8-4DA0-A739-2F565C663653}" dt="2022-05-31T06:05:43.542" v="2428" actId="255"/>
          <ac:spMkLst>
            <pc:docMk/>
            <pc:sldMk cId="1829872039" sldId="294"/>
            <ac:spMk id="2" creationId="{3F16B657-1B78-B650-CE2D-2B4BA6395869}"/>
          </ac:spMkLst>
        </pc:spChg>
        <pc:picChg chg="add del mod modCrop">
          <ac:chgData name="Hemavarshini Devaraj" userId="fdf304286b46a3e4" providerId="LiveId" clId="{711202DB-43C8-4DA0-A739-2F565C663653}" dt="2022-05-31T06:04:42.487" v="2388" actId="21"/>
          <ac:picMkLst>
            <pc:docMk/>
            <pc:sldMk cId="1829872039" sldId="294"/>
            <ac:picMk id="4" creationId="{A608A0F4-AFD2-92C8-3BB8-D6CC25C2183E}"/>
          </ac:picMkLst>
        </pc:picChg>
        <pc:picChg chg="add mod">
          <ac:chgData name="Hemavarshini Devaraj" userId="fdf304286b46a3e4" providerId="LiveId" clId="{711202DB-43C8-4DA0-A739-2F565C663653}" dt="2022-05-31T06:05:03.009" v="2395" actId="1440"/>
          <ac:picMkLst>
            <pc:docMk/>
            <pc:sldMk cId="1829872039" sldId="294"/>
            <ac:picMk id="5" creationId="{DE378ADA-76ED-9109-BA09-3139EF6544E3}"/>
          </ac:picMkLst>
        </pc:picChg>
        <pc:picChg chg="add mod">
          <ac:chgData name="Hemavarshini Devaraj" userId="fdf304286b46a3e4" providerId="LiveId" clId="{711202DB-43C8-4DA0-A739-2F565C663653}" dt="2022-05-31T06:05:56.520" v="2430" actId="1076"/>
          <ac:picMkLst>
            <pc:docMk/>
            <pc:sldMk cId="1829872039" sldId="294"/>
            <ac:picMk id="6" creationId="{77C5CB92-F62E-D652-A491-9BBE9C14E209}"/>
          </ac:picMkLst>
        </pc:picChg>
      </pc:sldChg>
      <pc:sldChg chg="addSp modSp new mod">
        <pc:chgData name="Hemavarshini Devaraj" userId="fdf304286b46a3e4" providerId="LiveId" clId="{711202DB-43C8-4DA0-A739-2F565C663653}" dt="2022-05-31T06:16:21.453" v="3037" actId="1076"/>
        <pc:sldMkLst>
          <pc:docMk/>
          <pc:sldMk cId="3057971945" sldId="295"/>
        </pc:sldMkLst>
        <pc:spChg chg="mod">
          <ac:chgData name="Hemavarshini Devaraj" userId="fdf304286b46a3e4" providerId="LiveId" clId="{711202DB-43C8-4DA0-A739-2F565C663653}" dt="2022-05-31T06:07:09.680" v="2444" actId="14100"/>
          <ac:spMkLst>
            <pc:docMk/>
            <pc:sldMk cId="3057971945" sldId="295"/>
            <ac:spMk id="2" creationId="{0BA187E3-E0F9-7AB0-B0E6-3DF64481E570}"/>
          </ac:spMkLst>
        </pc:spChg>
        <pc:spChg chg="mod">
          <ac:chgData name="Hemavarshini Devaraj" userId="fdf304286b46a3e4" providerId="LiveId" clId="{711202DB-43C8-4DA0-A739-2F565C663653}" dt="2022-05-31T06:16:16.085" v="3036" actId="2710"/>
          <ac:spMkLst>
            <pc:docMk/>
            <pc:sldMk cId="3057971945" sldId="295"/>
            <ac:spMk id="3" creationId="{59E8EB5D-609E-B695-3DBF-F0228D27C493}"/>
          </ac:spMkLst>
        </pc:spChg>
        <pc:picChg chg="add mod">
          <ac:chgData name="Hemavarshini Devaraj" userId="fdf304286b46a3e4" providerId="LiveId" clId="{711202DB-43C8-4DA0-A739-2F565C663653}" dt="2022-05-31T06:16:21.453" v="3037" actId="1076"/>
          <ac:picMkLst>
            <pc:docMk/>
            <pc:sldMk cId="3057971945" sldId="295"/>
            <ac:picMk id="4" creationId="{5BFCD7A6-CECB-72A9-4BDB-91CAFF57986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5/31/2022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14:28:27.076"/>
    </inkml:context>
    <inkml:brush xml:id="br0">
      <inkml:brushProperty name="width" value="0.05" units="cm"/>
      <inkml:brushProperty name="height" value="0.05" units="cm"/>
      <inkml:brushProperty name="color" value="#FFFFFF"/>
    </inkml:brush>
  </inkml:definitions>
  <inkml:trace contextRef="#ctx0" brushRef="#br0">1 0 24575,'20'2'0,"-1"0"0,1 1 0,38 11 0,11 3 0,-24-10 0,152 32 0,-169-34 0,0-1 0,36 2 0,-19-3 0,-44-3 0,1 0 0,0 0 0,0 0 0,-1 0 0,1 0 0,0 1 0,0-1 0,-1 1 0,1-1 0,0 1 0,-1 0 0,1 0 0,2 2 0,-4-3 0,0 0 0,0 1 0,0-1 0,1 0 0,-1 1 0,0-1 0,0 1 0,0-1 0,0 0 0,0 1 0,0-1 0,0 1 0,0-1 0,0 1 0,-1-1 0,1 0 0,0 1 0,0-1 0,0 0 0,0 1 0,-1-1 0,1 1 0,0-1 0,0 0 0,0 1 0,-1-1 0,1 0 0,0 0 0,-1 1 0,1-1 0,0 0 0,-1 0 0,1 1 0,-1-1 0,-4 4 0,0-1 0,-1 0 0,1 0 0,-1 0 0,0-1 0,-6 2 0,-103 24 0,109-27 79,10 0-1523,5-1-5382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324526106_A_voice_based_text_mail_system_for_visually_impaired"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9596293"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eeexplore.ieee.org/document/9596293"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jisrt.com/assets/upload/files/IJISRT21JUL1171.pdf"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021529" y="3972305"/>
            <a:ext cx="6913021" cy="1363215"/>
          </a:xfrm>
        </p:spPr>
        <p:txBody>
          <a:bodyPr anchor="t">
            <a:normAutofit fontScale="90000"/>
          </a:bodyPr>
          <a:lstStyle/>
          <a:p>
            <a:pPr algn="just"/>
            <a:r>
              <a:rPr lang="en-US" sz="4400" b="1" dirty="0">
                <a:effectLst>
                  <a:outerShdw blurRad="38100" dist="38100" dir="2700000" algn="tl">
                    <a:srgbClr val="000000">
                      <a:alpha val="43137"/>
                    </a:srgbClr>
                  </a:outerShdw>
                </a:effectLst>
                <a:latin typeface="Footlight MT Light" panose="0204060206030A020304" pitchFamily="18" charset="0"/>
                <a:cs typeface="Segoe UI" panose="020B0502040204020203" pitchFamily="34" charset="0"/>
              </a:rPr>
              <a:t>VOICE BASED EMAIL SYSTEM FOR  DISABLED PERSON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127464" y="4919167"/>
            <a:ext cx="4374274" cy="1924690"/>
          </a:xfrm>
        </p:spPr>
        <p:txBody>
          <a:bodyPr anchor="b">
            <a:normAutofit/>
          </a:bodyPr>
          <a:lstStyle/>
          <a:p>
            <a:pPr algn="l"/>
            <a:r>
              <a:rPr lang="en-US" sz="2000" b="1" dirty="0">
                <a:latin typeface="Constantia" panose="02030602050306030303" pitchFamily="18" charset="0"/>
              </a:rPr>
              <a:t>  BATCH NO A</a:t>
            </a:r>
            <a:r>
              <a:rPr lang="en-US" sz="2000" b="1" dirty="0">
                <a:latin typeface="Amble" pitchFamily="2" charset="0"/>
              </a:rPr>
              <a:t>13</a:t>
            </a:r>
            <a:endParaRPr lang="en-US" sz="2000" b="1" dirty="0">
              <a:effectLst>
                <a:outerShdw blurRad="38100" dist="38100" dir="2700000" algn="tl">
                  <a:srgbClr val="000000">
                    <a:alpha val="43137"/>
                  </a:srgbClr>
                </a:outerShdw>
              </a:effectLst>
              <a:latin typeface="Amble" pitchFamily="2" charset="0"/>
            </a:endParaRPr>
          </a:p>
          <a:p>
            <a:pPr algn="l"/>
            <a:r>
              <a:rPr lang="en-US" sz="2000" b="1" dirty="0">
                <a:effectLst>
                  <a:outerShdw blurRad="38100" dist="38100" dir="2700000" algn="tl">
                    <a:srgbClr val="000000">
                      <a:alpha val="43137"/>
                    </a:srgbClr>
                  </a:outerShdw>
                </a:effectLst>
                <a:latin typeface="Constantia" panose="02030602050306030303" pitchFamily="18" charset="0"/>
              </a:rPr>
              <a:t>        HEMAVARSHINI D         (</a:t>
            </a:r>
            <a:r>
              <a:rPr lang="en-US" sz="2000" b="1" dirty="0">
                <a:effectLst>
                  <a:outerShdw blurRad="38100" dist="38100" dir="2700000" algn="tl">
                    <a:srgbClr val="000000">
                      <a:alpha val="43137"/>
                    </a:srgbClr>
                  </a:outerShdw>
                </a:effectLst>
                <a:latin typeface="Algerian" panose="04020705040A02060702" pitchFamily="82" charset="0"/>
              </a:rPr>
              <a:t>211419104103</a:t>
            </a:r>
            <a:r>
              <a:rPr lang="en-US" sz="2000" b="1" dirty="0">
                <a:effectLst>
                  <a:outerShdw blurRad="38100" dist="38100" dir="2700000" algn="tl">
                    <a:srgbClr val="000000">
                      <a:alpha val="43137"/>
                    </a:srgbClr>
                  </a:outerShdw>
                </a:effectLst>
                <a:latin typeface="Constantia" panose="02030602050306030303" pitchFamily="18" charset="0"/>
              </a:rPr>
              <a:t>)</a:t>
            </a:r>
          </a:p>
          <a:p>
            <a:pPr algn="l"/>
            <a:r>
              <a:rPr lang="en-US" sz="2000" b="1" dirty="0">
                <a:effectLst>
                  <a:outerShdw blurRad="38100" dist="38100" dir="2700000" algn="tl">
                    <a:srgbClr val="000000">
                      <a:alpha val="43137"/>
                    </a:srgbClr>
                  </a:outerShdw>
                </a:effectLst>
                <a:latin typeface="Constantia" panose="02030602050306030303" pitchFamily="18" charset="0"/>
              </a:rPr>
              <a:t>        PHOOJA SHREE  R (</a:t>
            </a:r>
            <a:r>
              <a:rPr lang="en-US" sz="2000" b="1" dirty="0">
                <a:effectLst>
                  <a:outerShdw blurRad="38100" dist="38100" dir="2700000" algn="tl">
                    <a:srgbClr val="000000">
                      <a:alpha val="43137"/>
                    </a:srgbClr>
                  </a:outerShdw>
                </a:effectLst>
                <a:latin typeface="Algerian" panose="04020705040A02060702" pitchFamily="82" charset="0"/>
              </a:rPr>
              <a:t>211419104189</a:t>
            </a:r>
            <a:r>
              <a:rPr lang="en-US" sz="2000" b="1" dirty="0">
                <a:effectLst>
                  <a:outerShdw blurRad="38100" dist="38100" dir="2700000" algn="tl">
                    <a:srgbClr val="000000">
                      <a:alpha val="43137"/>
                    </a:srgbClr>
                  </a:outerShdw>
                </a:effectLst>
                <a:latin typeface="Constantia" panose="02030602050306030303" pitchFamily="18" charset="0"/>
              </a:rPr>
              <a: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37940"/>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41716" y="1383324"/>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TextBox 3">
            <a:extLst>
              <a:ext uri="{FF2B5EF4-FFF2-40B4-BE49-F238E27FC236}">
                <a16:creationId xmlns:a16="http://schemas.microsoft.com/office/drawing/2014/main" id="{AB85C0D6-97DC-5EDA-C6D1-F5B41BB0782A}"/>
              </a:ext>
            </a:extLst>
          </p:cNvPr>
          <p:cNvSpPr txBox="1"/>
          <p:nvPr/>
        </p:nvSpPr>
        <p:spPr>
          <a:xfrm>
            <a:off x="3540675" y="5614232"/>
            <a:ext cx="3854067" cy="926536"/>
          </a:xfrm>
          <a:prstGeom prst="rect">
            <a:avLst/>
          </a:prstGeom>
          <a:noFill/>
        </p:spPr>
        <p:txBody>
          <a:bodyPr wrap="square" rtlCol="0">
            <a:spAutoFit/>
          </a:bodyPr>
          <a:lstStyle/>
          <a:p>
            <a:pPr>
              <a:lnSpc>
                <a:spcPct val="150000"/>
              </a:lnSpc>
            </a:pPr>
            <a:r>
              <a:rPr lang="en-IN" sz="2000" b="1" dirty="0">
                <a:latin typeface="Constantia" panose="02030602050306030303" pitchFamily="18" charset="0"/>
              </a:rPr>
              <a:t>      GUIDE :  Dr. SUDHA</a:t>
            </a:r>
          </a:p>
          <a:p>
            <a:pPr algn="r">
              <a:lnSpc>
                <a:spcPct val="150000"/>
              </a:lnSpc>
            </a:pPr>
            <a:r>
              <a:rPr lang="en-IN" dirty="0"/>
              <a:t>  </a:t>
            </a:r>
            <a:r>
              <a:rPr lang="en-IN" b="1" dirty="0">
                <a:latin typeface="Constantia" panose="02030602050306030303" pitchFamily="18" charset="0"/>
              </a:rPr>
              <a:t>ASSISTANT PROFESSOR</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4CDF29-85C5-08B3-2C71-19CC17FF4D4A}"/>
              </a:ext>
            </a:extLst>
          </p:cNvPr>
          <p:cNvSpPr/>
          <p:nvPr/>
        </p:nvSpPr>
        <p:spPr>
          <a:xfrm>
            <a:off x="4255169" y="2557996"/>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SYSTEM SPEAKING</a:t>
            </a:r>
          </a:p>
        </p:txBody>
      </p:sp>
      <p:sp>
        <p:nvSpPr>
          <p:cNvPr id="2" name="Title 1">
            <a:extLst>
              <a:ext uri="{FF2B5EF4-FFF2-40B4-BE49-F238E27FC236}">
                <a16:creationId xmlns:a16="http://schemas.microsoft.com/office/drawing/2014/main" id="{1E663C5D-551E-36C7-C4C8-5AB228F307E8}"/>
              </a:ext>
            </a:extLst>
          </p:cNvPr>
          <p:cNvSpPr>
            <a:spLocks noGrp="1"/>
          </p:cNvSpPr>
          <p:nvPr>
            <p:ph type="title"/>
          </p:nvPr>
        </p:nvSpPr>
        <p:spPr>
          <a:xfrm>
            <a:off x="2606841" y="123259"/>
            <a:ext cx="7820526" cy="1325563"/>
          </a:xfrm>
        </p:spPr>
        <p:txBody>
          <a:bodyPr>
            <a:normAutofit/>
          </a:bodyPr>
          <a:lstStyle/>
          <a:p>
            <a:r>
              <a:rPr lang="en-US" sz="5400" dirty="0">
                <a:latin typeface="Footlight MT Light" panose="0204060206030A020304" pitchFamily="18" charset="0"/>
              </a:rPr>
              <a:t>SYSTEM ARCHITECTURE</a:t>
            </a:r>
            <a:endParaRPr lang="en-IN" sz="5400" dirty="0">
              <a:latin typeface="Footlight MT Light" panose="0204060206030A020304" pitchFamily="18" charset="0"/>
            </a:endParaRPr>
          </a:p>
        </p:txBody>
      </p:sp>
      <p:pic>
        <p:nvPicPr>
          <p:cNvPr id="3" name="Picture 2">
            <a:extLst>
              <a:ext uri="{FF2B5EF4-FFF2-40B4-BE49-F238E27FC236}">
                <a16:creationId xmlns:a16="http://schemas.microsoft.com/office/drawing/2014/main" id="{876C06A4-CBFD-16B3-CAF2-6AC240A26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074" y="223704"/>
            <a:ext cx="1225118" cy="12251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18CAF74-A86F-0C0D-FEC5-9138261E367D}"/>
              </a:ext>
            </a:extLst>
          </p:cNvPr>
          <p:cNvSpPr/>
          <p:nvPr/>
        </p:nvSpPr>
        <p:spPr>
          <a:xfrm>
            <a:off x="748276" y="2557996"/>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REGISTRATION &amp;</a:t>
            </a:r>
          </a:p>
          <a:p>
            <a:pPr algn="ctr"/>
            <a:r>
              <a:rPr lang="en-IN" b="1" dirty="0">
                <a:latin typeface="Constantia" panose="02030602050306030303" pitchFamily="18" charset="0"/>
              </a:rPr>
              <a:t>LOGIN</a:t>
            </a:r>
          </a:p>
        </p:txBody>
      </p:sp>
      <p:sp>
        <p:nvSpPr>
          <p:cNvPr id="8" name="Callout: Line 7">
            <a:extLst>
              <a:ext uri="{FF2B5EF4-FFF2-40B4-BE49-F238E27FC236}">
                <a16:creationId xmlns:a16="http://schemas.microsoft.com/office/drawing/2014/main" id="{920CD222-99EA-E562-9BE1-530B4216BDF2}"/>
              </a:ext>
            </a:extLst>
          </p:cNvPr>
          <p:cNvSpPr/>
          <p:nvPr/>
        </p:nvSpPr>
        <p:spPr>
          <a:xfrm>
            <a:off x="5620462" y="1464016"/>
            <a:ext cx="1793288" cy="399495"/>
          </a:xfrm>
          <a:prstGeom prst="borderCallout1">
            <a:avLst>
              <a:gd name="adj1" fmla="val 56528"/>
              <a:gd name="adj2" fmla="val 2063"/>
              <a:gd name="adj3" fmla="val 268056"/>
              <a:gd name="adj4" fmla="val -3370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COMPOSE</a:t>
            </a:r>
          </a:p>
        </p:txBody>
      </p:sp>
      <p:sp>
        <p:nvSpPr>
          <p:cNvPr id="10" name="Callout: Line 9">
            <a:extLst>
              <a:ext uri="{FF2B5EF4-FFF2-40B4-BE49-F238E27FC236}">
                <a16:creationId xmlns:a16="http://schemas.microsoft.com/office/drawing/2014/main" id="{8BDD46D7-0E84-FB50-6D90-565081A31384}"/>
              </a:ext>
            </a:extLst>
          </p:cNvPr>
          <p:cNvSpPr/>
          <p:nvPr/>
        </p:nvSpPr>
        <p:spPr>
          <a:xfrm>
            <a:off x="5824469" y="1949495"/>
            <a:ext cx="1793288"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INBOX</a:t>
            </a:r>
          </a:p>
        </p:txBody>
      </p:sp>
      <p:sp>
        <p:nvSpPr>
          <p:cNvPr id="11" name="Rectangle 10">
            <a:extLst>
              <a:ext uri="{FF2B5EF4-FFF2-40B4-BE49-F238E27FC236}">
                <a16:creationId xmlns:a16="http://schemas.microsoft.com/office/drawing/2014/main" id="{EF37DFB4-51D2-7BE6-6D5D-80B0CE29A0EC}"/>
              </a:ext>
            </a:extLst>
          </p:cNvPr>
          <p:cNvSpPr/>
          <p:nvPr/>
        </p:nvSpPr>
        <p:spPr>
          <a:xfrm>
            <a:off x="7976509" y="2481392"/>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GOOGLE ASSISTANT</a:t>
            </a:r>
          </a:p>
        </p:txBody>
      </p:sp>
      <p:sp>
        <p:nvSpPr>
          <p:cNvPr id="12" name="Callout: Line 11">
            <a:extLst>
              <a:ext uri="{FF2B5EF4-FFF2-40B4-BE49-F238E27FC236}">
                <a16:creationId xmlns:a16="http://schemas.microsoft.com/office/drawing/2014/main" id="{26D12A6B-3724-728A-B0F2-FD8C751F00CF}"/>
              </a:ext>
            </a:extLst>
          </p:cNvPr>
          <p:cNvSpPr/>
          <p:nvPr/>
        </p:nvSpPr>
        <p:spPr>
          <a:xfrm>
            <a:off x="9282150" y="1381329"/>
            <a:ext cx="1912592" cy="527581"/>
          </a:xfrm>
          <a:prstGeom prst="borderCallout1">
            <a:avLst>
              <a:gd name="adj1" fmla="val 56528"/>
              <a:gd name="adj2" fmla="val 83"/>
              <a:gd name="adj3" fmla="val 205477"/>
              <a:gd name="adj4" fmla="val -3209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SPEECH RECONGNATION</a:t>
            </a:r>
          </a:p>
        </p:txBody>
      </p:sp>
      <p:sp>
        <p:nvSpPr>
          <p:cNvPr id="14" name="Rectangle 13">
            <a:extLst>
              <a:ext uri="{FF2B5EF4-FFF2-40B4-BE49-F238E27FC236}">
                <a16:creationId xmlns:a16="http://schemas.microsoft.com/office/drawing/2014/main" id="{D9134FF4-3E2D-4162-AE7B-154351705929}"/>
              </a:ext>
            </a:extLst>
          </p:cNvPr>
          <p:cNvSpPr/>
          <p:nvPr/>
        </p:nvSpPr>
        <p:spPr>
          <a:xfrm>
            <a:off x="7819202" y="4730969"/>
            <a:ext cx="2261937" cy="78038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VALIDATE </a:t>
            </a:r>
          </a:p>
          <a:p>
            <a:pPr algn="ctr"/>
            <a:r>
              <a:rPr lang="en-IN" b="1" dirty="0">
                <a:latin typeface="Constantia" panose="02030602050306030303" pitchFamily="18" charset="0"/>
              </a:rPr>
              <a:t>MAIL LIST</a:t>
            </a:r>
          </a:p>
        </p:txBody>
      </p:sp>
      <p:sp>
        <p:nvSpPr>
          <p:cNvPr id="16" name="Rectangle 15">
            <a:extLst>
              <a:ext uri="{FF2B5EF4-FFF2-40B4-BE49-F238E27FC236}">
                <a16:creationId xmlns:a16="http://schemas.microsoft.com/office/drawing/2014/main" id="{17D4E2D1-1807-43F4-C20C-CB892331E1FD}"/>
              </a:ext>
            </a:extLst>
          </p:cNvPr>
          <p:cNvSpPr/>
          <p:nvPr/>
        </p:nvSpPr>
        <p:spPr>
          <a:xfrm>
            <a:off x="3834063" y="3930060"/>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MAIL COMPOSING</a:t>
            </a:r>
          </a:p>
        </p:txBody>
      </p:sp>
      <p:sp>
        <p:nvSpPr>
          <p:cNvPr id="17" name="Rectangle 16">
            <a:extLst>
              <a:ext uri="{FF2B5EF4-FFF2-40B4-BE49-F238E27FC236}">
                <a16:creationId xmlns:a16="http://schemas.microsoft.com/office/drawing/2014/main" id="{4740BF3C-4540-CF9A-6A68-1863F2EBDA73}"/>
              </a:ext>
            </a:extLst>
          </p:cNvPr>
          <p:cNvSpPr/>
          <p:nvPr/>
        </p:nvSpPr>
        <p:spPr>
          <a:xfrm>
            <a:off x="3834062" y="5573741"/>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MAIL INBOX</a:t>
            </a:r>
          </a:p>
        </p:txBody>
      </p:sp>
      <p:sp>
        <p:nvSpPr>
          <p:cNvPr id="18" name="Callout: Line 17">
            <a:extLst>
              <a:ext uri="{FF2B5EF4-FFF2-40B4-BE49-F238E27FC236}">
                <a16:creationId xmlns:a16="http://schemas.microsoft.com/office/drawing/2014/main" id="{F18E22BF-65FF-DF3B-C40F-51658225A5F8}"/>
              </a:ext>
            </a:extLst>
          </p:cNvPr>
          <p:cNvSpPr/>
          <p:nvPr/>
        </p:nvSpPr>
        <p:spPr>
          <a:xfrm>
            <a:off x="9951012" y="4097847"/>
            <a:ext cx="1793288" cy="524418"/>
          </a:xfrm>
          <a:prstGeom prst="borderCallout1">
            <a:avLst>
              <a:gd name="adj1" fmla="val 56528"/>
              <a:gd name="adj2" fmla="val 83"/>
              <a:gd name="adj3" fmla="val 115577"/>
              <a:gd name="adj4" fmla="val -4806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PRE-KNOW MAIL</a:t>
            </a:r>
          </a:p>
        </p:txBody>
      </p:sp>
      <p:sp>
        <p:nvSpPr>
          <p:cNvPr id="19" name="Callout: Line 18">
            <a:extLst>
              <a:ext uri="{FF2B5EF4-FFF2-40B4-BE49-F238E27FC236}">
                <a16:creationId xmlns:a16="http://schemas.microsoft.com/office/drawing/2014/main" id="{D5860E7C-1DDA-A8F2-092E-815A6D1A7415}"/>
              </a:ext>
            </a:extLst>
          </p:cNvPr>
          <p:cNvSpPr/>
          <p:nvPr/>
        </p:nvSpPr>
        <p:spPr>
          <a:xfrm>
            <a:off x="9530725" y="1967251"/>
            <a:ext cx="2019124"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USER INPUT</a:t>
            </a:r>
          </a:p>
        </p:txBody>
      </p:sp>
      <p:sp>
        <p:nvSpPr>
          <p:cNvPr id="21" name="Callout: Line 20">
            <a:extLst>
              <a:ext uri="{FF2B5EF4-FFF2-40B4-BE49-F238E27FC236}">
                <a16:creationId xmlns:a16="http://schemas.microsoft.com/office/drawing/2014/main" id="{89B9B357-A241-E280-69E5-82EA39184491}"/>
              </a:ext>
            </a:extLst>
          </p:cNvPr>
          <p:cNvSpPr/>
          <p:nvPr/>
        </p:nvSpPr>
        <p:spPr>
          <a:xfrm>
            <a:off x="748276" y="5974586"/>
            <a:ext cx="1793288"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TTS</a:t>
            </a:r>
          </a:p>
        </p:txBody>
      </p:sp>
      <p:sp>
        <p:nvSpPr>
          <p:cNvPr id="22" name="Callout: Line 21">
            <a:extLst>
              <a:ext uri="{FF2B5EF4-FFF2-40B4-BE49-F238E27FC236}">
                <a16:creationId xmlns:a16="http://schemas.microsoft.com/office/drawing/2014/main" id="{5B2D975D-35B5-E035-CEDC-7236703C3B57}"/>
              </a:ext>
            </a:extLst>
          </p:cNvPr>
          <p:cNvSpPr/>
          <p:nvPr/>
        </p:nvSpPr>
        <p:spPr>
          <a:xfrm>
            <a:off x="867987" y="4496540"/>
            <a:ext cx="1793288"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STT</a:t>
            </a:r>
          </a:p>
        </p:txBody>
      </p:sp>
      <p:sp>
        <p:nvSpPr>
          <p:cNvPr id="23" name="Callout: Line 22">
            <a:extLst>
              <a:ext uri="{FF2B5EF4-FFF2-40B4-BE49-F238E27FC236}">
                <a16:creationId xmlns:a16="http://schemas.microsoft.com/office/drawing/2014/main" id="{76DD79E8-62F8-E039-5AEF-5A60C1C4EB73}"/>
              </a:ext>
            </a:extLst>
          </p:cNvPr>
          <p:cNvSpPr/>
          <p:nvPr/>
        </p:nvSpPr>
        <p:spPr>
          <a:xfrm>
            <a:off x="1344344" y="5511352"/>
            <a:ext cx="1793288" cy="399495"/>
          </a:xfrm>
          <a:prstGeom prst="borderCallout1">
            <a:avLst>
              <a:gd name="adj1" fmla="val 58750"/>
              <a:gd name="adj2" fmla="val 100083"/>
              <a:gd name="adj3" fmla="val 143612"/>
              <a:gd name="adj4" fmla="val 13956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IMAP PROTOCOL</a:t>
            </a:r>
          </a:p>
        </p:txBody>
      </p:sp>
      <p:sp>
        <p:nvSpPr>
          <p:cNvPr id="24" name="Callout: Line 23">
            <a:extLst>
              <a:ext uri="{FF2B5EF4-FFF2-40B4-BE49-F238E27FC236}">
                <a16:creationId xmlns:a16="http://schemas.microsoft.com/office/drawing/2014/main" id="{AF9486C8-E48A-955E-9F97-21982179C3E1}"/>
              </a:ext>
            </a:extLst>
          </p:cNvPr>
          <p:cNvSpPr/>
          <p:nvPr/>
        </p:nvSpPr>
        <p:spPr>
          <a:xfrm>
            <a:off x="1344344" y="4033306"/>
            <a:ext cx="1793288" cy="399495"/>
          </a:xfrm>
          <a:prstGeom prst="borderCallout1">
            <a:avLst>
              <a:gd name="adj1" fmla="val 49861"/>
              <a:gd name="adj2" fmla="val 101073"/>
              <a:gd name="adj3" fmla="val 116945"/>
              <a:gd name="adj4" fmla="val 13758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SMTP PROTOCOL</a:t>
            </a:r>
          </a:p>
        </p:txBody>
      </p:sp>
      <p:sp>
        <p:nvSpPr>
          <p:cNvPr id="29" name="Arrow: Right 28">
            <a:extLst>
              <a:ext uri="{FF2B5EF4-FFF2-40B4-BE49-F238E27FC236}">
                <a16:creationId xmlns:a16="http://schemas.microsoft.com/office/drawing/2014/main" id="{C4746742-F79D-A2BA-6FD5-508120C09A39}"/>
              </a:ext>
            </a:extLst>
          </p:cNvPr>
          <p:cNvSpPr/>
          <p:nvPr/>
        </p:nvSpPr>
        <p:spPr>
          <a:xfrm>
            <a:off x="3221473" y="2779366"/>
            <a:ext cx="736846"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0" name="Arrow: Right 29">
            <a:extLst>
              <a:ext uri="{FF2B5EF4-FFF2-40B4-BE49-F238E27FC236}">
                <a16:creationId xmlns:a16="http://schemas.microsoft.com/office/drawing/2014/main" id="{E715FD71-3432-E9B9-8152-CA9C53E3C333}"/>
              </a:ext>
            </a:extLst>
          </p:cNvPr>
          <p:cNvSpPr/>
          <p:nvPr/>
        </p:nvSpPr>
        <p:spPr>
          <a:xfrm>
            <a:off x="6809890" y="2779366"/>
            <a:ext cx="736846"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1" name="Arrow: Right 30">
            <a:extLst>
              <a:ext uri="{FF2B5EF4-FFF2-40B4-BE49-F238E27FC236}">
                <a16:creationId xmlns:a16="http://schemas.microsoft.com/office/drawing/2014/main" id="{6EC87A75-7D68-7846-E7B2-38AE9308C823}"/>
              </a:ext>
            </a:extLst>
          </p:cNvPr>
          <p:cNvSpPr/>
          <p:nvPr/>
        </p:nvSpPr>
        <p:spPr>
          <a:xfrm rot="5400000">
            <a:off x="8559978" y="3843985"/>
            <a:ext cx="780383" cy="416956"/>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Arrow: Right 31">
            <a:extLst>
              <a:ext uri="{FF2B5EF4-FFF2-40B4-BE49-F238E27FC236}">
                <a16:creationId xmlns:a16="http://schemas.microsoft.com/office/drawing/2014/main" id="{22897613-4125-B84C-3AD7-43090C167716}"/>
              </a:ext>
            </a:extLst>
          </p:cNvPr>
          <p:cNvSpPr/>
          <p:nvPr/>
        </p:nvSpPr>
        <p:spPr>
          <a:xfrm rot="9078077">
            <a:off x="6560220" y="5559629"/>
            <a:ext cx="929112"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3" name="Arrow: Right 32">
            <a:extLst>
              <a:ext uri="{FF2B5EF4-FFF2-40B4-BE49-F238E27FC236}">
                <a16:creationId xmlns:a16="http://schemas.microsoft.com/office/drawing/2014/main" id="{80D87DC2-08F4-3544-46B8-16B033FABC9B}"/>
              </a:ext>
            </a:extLst>
          </p:cNvPr>
          <p:cNvSpPr/>
          <p:nvPr/>
        </p:nvSpPr>
        <p:spPr>
          <a:xfrm rot="12534401">
            <a:off x="6548640" y="4490910"/>
            <a:ext cx="925670"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7249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F638-93CF-37B8-E8A5-F31F24024BC2}"/>
              </a:ext>
            </a:extLst>
          </p:cNvPr>
          <p:cNvSpPr>
            <a:spLocks noGrp="1"/>
          </p:cNvSpPr>
          <p:nvPr>
            <p:ph type="title"/>
          </p:nvPr>
        </p:nvSpPr>
        <p:spPr>
          <a:xfrm>
            <a:off x="838200" y="365125"/>
            <a:ext cx="10515600" cy="662781"/>
          </a:xfrm>
        </p:spPr>
        <p:txBody>
          <a:bodyPr>
            <a:noAutofit/>
          </a:bodyPr>
          <a:lstStyle/>
          <a:p>
            <a:pPr algn="ctr"/>
            <a:r>
              <a:rPr lang="en-IN" dirty="0">
                <a:latin typeface="Footlight MT Light" panose="0204060206030A020304" pitchFamily="18" charset="0"/>
              </a:rPr>
              <a:t>SYSTEM DESGIN-USE CASE</a:t>
            </a:r>
          </a:p>
        </p:txBody>
      </p:sp>
      <p:pic>
        <p:nvPicPr>
          <p:cNvPr id="6" name="Picture 5">
            <a:extLst>
              <a:ext uri="{FF2B5EF4-FFF2-40B4-BE49-F238E27FC236}">
                <a16:creationId xmlns:a16="http://schemas.microsoft.com/office/drawing/2014/main" id="{8FB89C80-3F95-9320-F551-583469D77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383" y="222442"/>
            <a:ext cx="1225118" cy="9481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520F9D85-F4D8-D301-0129-65E64F71D467}"/>
                  </a:ext>
                </a:extLst>
              </p14:cNvPr>
              <p14:cNvContentPartPr/>
              <p14:nvPr/>
            </p14:nvContentPartPr>
            <p14:xfrm>
              <a:off x="6595833" y="2378793"/>
              <a:ext cx="223560" cy="63000"/>
            </p14:xfrm>
          </p:contentPart>
        </mc:Choice>
        <mc:Fallback xmlns="">
          <p:pic>
            <p:nvPicPr>
              <p:cNvPr id="13" name="Ink 12">
                <a:extLst>
                  <a:ext uri="{FF2B5EF4-FFF2-40B4-BE49-F238E27FC236}">
                    <a16:creationId xmlns:a16="http://schemas.microsoft.com/office/drawing/2014/main" id="{520F9D85-F4D8-D301-0129-65E64F71D467}"/>
                  </a:ext>
                </a:extLst>
              </p:cNvPr>
              <p:cNvPicPr/>
              <p:nvPr/>
            </p:nvPicPr>
            <p:blipFill>
              <a:blip r:embed="rId5"/>
              <a:stretch>
                <a:fillRect/>
              </a:stretch>
            </p:blipFill>
            <p:spPr>
              <a:xfrm>
                <a:off x="6587193" y="2369793"/>
                <a:ext cx="241200" cy="80640"/>
              </a:xfrm>
              <a:prstGeom prst="rect">
                <a:avLst/>
              </a:prstGeom>
            </p:spPr>
          </p:pic>
        </mc:Fallback>
      </mc:AlternateContent>
      <p:pic>
        <p:nvPicPr>
          <p:cNvPr id="12" name="Picture 11">
            <a:extLst>
              <a:ext uri="{FF2B5EF4-FFF2-40B4-BE49-F238E27FC236}">
                <a16:creationId xmlns:a16="http://schemas.microsoft.com/office/drawing/2014/main" id="{69B8F52E-6B41-D48D-B08E-86C986284F71}"/>
              </a:ext>
            </a:extLst>
          </p:cNvPr>
          <p:cNvPicPr>
            <a:picLocks noChangeAspect="1"/>
          </p:cNvPicPr>
          <p:nvPr/>
        </p:nvPicPr>
        <p:blipFill rotWithShape="1">
          <a:blip r:embed="rId6"/>
          <a:srcRect l="13762" t="11392" r="12039" b="10292"/>
          <a:stretch/>
        </p:blipFill>
        <p:spPr>
          <a:xfrm>
            <a:off x="1429304" y="1264568"/>
            <a:ext cx="9046346" cy="5370990"/>
          </a:xfrm>
          <a:prstGeom prst="rect">
            <a:avLst/>
          </a:prstGeom>
          <a:ln>
            <a:noFill/>
          </a:ln>
          <a:effectLst>
            <a:softEdge rad="112500"/>
          </a:effectLst>
        </p:spPr>
      </p:pic>
    </p:spTree>
    <p:extLst>
      <p:ext uri="{BB962C8B-B14F-4D97-AF65-F5344CB8AC3E}">
        <p14:creationId xmlns:p14="http://schemas.microsoft.com/office/powerpoint/2010/main" val="385859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B657-1B78-B650-CE2D-2B4BA6395869}"/>
              </a:ext>
            </a:extLst>
          </p:cNvPr>
          <p:cNvSpPr>
            <a:spLocks noGrp="1"/>
          </p:cNvSpPr>
          <p:nvPr>
            <p:ph type="title"/>
          </p:nvPr>
        </p:nvSpPr>
        <p:spPr>
          <a:xfrm>
            <a:off x="838200" y="338492"/>
            <a:ext cx="10285520" cy="558153"/>
          </a:xfrm>
        </p:spPr>
        <p:txBody>
          <a:bodyPr>
            <a:noAutofit/>
          </a:bodyPr>
          <a:lstStyle/>
          <a:p>
            <a:pPr algn="ctr"/>
            <a:r>
              <a:rPr lang="en-US" dirty="0">
                <a:latin typeface="Footlight MT Light" panose="0204060206030A020304" pitchFamily="18" charset="0"/>
              </a:rPr>
              <a:t>SYSTEM DESIGN-CLASS DIAGRAM</a:t>
            </a:r>
            <a:endParaRPr lang="en-IN" dirty="0">
              <a:latin typeface="Footlight MT Light" panose="0204060206030A020304" pitchFamily="18" charset="0"/>
            </a:endParaRPr>
          </a:p>
        </p:txBody>
      </p:sp>
      <p:pic>
        <p:nvPicPr>
          <p:cNvPr id="5" name="Picture 4">
            <a:extLst>
              <a:ext uri="{FF2B5EF4-FFF2-40B4-BE49-F238E27FC236}">
                <a16:creationId xmlns:a16="http://schemas.microsoft.com/office/drawing/2014/main" id="{DE378ADA-76ED-9109-BA09-3139EF6544E3}"/>
              </a:ext>
            </a:extLst>
          </p:cNvPr>
          <p:cNvPicPr>
            <a:picLocks noChangeAspect="1"/>
          </p:cNvPicPr>
          <p:nvPr/>
        </p:nvPicPr>
        <p:blipFill rotWithShape="1">
          <a:blip r:embed="rId2"/>
          <a:srcRect l="16529" t="12038" r="18592" b="7703"/>
          <a:stretch/>
        </p:blipFill>
        <p:spPr>
          <a:xfrm>
            <a:off x="2025957" y="1015351"/>
            <a:ext cx="7910005" cy="5504157"/>
          </a:xfrm>
          <a:prstGeom prst="rect">
            <a:avLst/>
          </a:prstGeom>
          <a:ln>
            <a:noFill/>
          </a:ln>
          <a:effectLst>
            <a:softEdge rad="112500"/>
          </a:effectLst>
        </p:spPr>
      </p:pic>
      <p:pic>
        <p:nvPicPr>
          <p:cNvPr id="6" name="Picture 5">
            <a:extLst>
              <a:ext uri="{FF2B5EF4-FFF2-40B4-BE49-F238E27FC236}">
                <a16:creationId xmlns:a16="http://schemas.microsoft.com/office/drawing/2014/main" id="{77C5CB92-F62E-D652-A491-9BBE9C14E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81" y="143494"/>
            <a:ext cx="1225118" cy="94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87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5258-DC92-4A0E-FEAF-65469ED7130A}"/>
              </a:ext>
            </a:extLst>
          </p:cNvPr>
          <p:cNvSpPr>
            <a:spLocks noGrp="1"/>
          </p:cNvSpPr>
          <p:nvPr>
            <p:ph type="title"/>
          </p:nvPr>
        </p:nvSpPr>
        <p:spPr>
          <a:xfrm>
            <a:off x="1356260" y="365124"/>
            <a:ext cx="10515600" cy="753461"/>
          </a:xfrm>
        </p:spPr>
        <p:txBody>
          <a:bodyPr/>
          <a:lstStyle/>
          <a:p>
            <a:pPr algn="ctr"/>
            <a:r>
              <a:rPr lang="en-IN" spc="-150" dirty="0">
                <a:latin typeface="Footlight MT Light" panose="0204060206030A020304" pitchFamily="18" charset="0"/>
              </a:rPr>
              <a:t>SYSTEM DESIGN – SEQUENCE DIAGRAM</a:t>
            </a:r>
          </a:p>
        </p:txBody>
      </p:sp>
      <p:pic>
        <p:nvPicPr>
          <p:cNvPr id="5" name="Picture 4">
            <a:extLst>
              <a:ext uri="{FF2B5EF4-FFF2-40B4-BE49-F238E27FC236}">
                <a16:creationId xmlns:a16="http://schemas.microsoft.com/office/drawing/2014/main" id="{0110AE76-9927-D332-0BE0-BC616A247C76}"/>
              </a:ext>
            </a:extLst>
          </p:cNvPr>
          <p:cNvPicPr>
            <a:picLocks noChangeAspect="1"/>
          </p:cNvPicPr>
          <p:nvPr/>
        </p:nvPicPr>
        <p:blipFill rotWithShape="1">
          <a:blip r:embed="rId2"/>
          <a:srcRect l="16238" t="15145" r="20048" b="18705"/>
          <a:stretch/>
        </p:blipFill>
        <p:spPr>
          <a:xfrm>
            <a:off x="2348339" y="1453780"/>
            <a:ext cx="8531441" cy="4536491"/>
          </a:xfrm>
          <a:prstGeom prst="rect">
            <a:avLst/>
          </a:prstGeom>
        </p:spPr>
      </p:pic>
      <p:pic>
        <p:nvPicPr>
          <p:cNvPr id="6" name="Picture 5">
            <a:extLst>
              <a:ext uri="{FF2B5EF4-FFF2-40B4-BE49-F238E27FC236}">
                <a16:creationId xmlns:a16="http://schemas.microsoft.com/office/drawing/2014/main" id="{A2F75464-48C7-8404-26F1-C92E30E59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701" y="170437"/>
            <a:ext cx="1225118" cy="94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51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56D1-21AC-B26D-8F85-0D38D13C2B3F}"/>
              </a:ext>
            </a:extLst>
          </p:cNvPr>
          <p:cNvSpPr>
            <a:spLocks noGrp="1"/>
          </p:cNvSpPr>
          <p:nvPr>
            <p:ph type="title"/>
          </p:nvPr>
        </p:nvSpPr>
        <p:spPr>
          <a:xfrm>
            <a:off x="838200" y="253582"/>
            <a:ext cx="10515600" cy="1133299"/>
          </a:xfrm>
        </p:spPr>
        <p:txBody>
          <a:bodyPr/>
          <a:lstStyle/>
          <a:p>
            <a:pPr algn="ctr"/>
            <a:r>
              <a:rPr lang="en-US" dirty="0">
                <a:latin typeface="Footlight MT Light" panose="0204060206030A020304" pitchFamily="18" charset="0"/>
              </a:rPr>
              <a:t>EXISTING SYSTEM</a:t>
            </a:r>
            <a:endParaRPr lang="en-IN" dirty="0"/>
          </a:p>
        </p:txBody>
      </p:sp>
      <p:sp>
        <p:nvSpPr>
          <p:cNvPr id="3" name="Content Placeholder 2">
            <a:extLst>
              <a:ext uri="{FF2B5EF4-FFF2-40B4-BE49-F238E27FC236}">
                <a16:creationId xmlns:a16="http://schemas.microsoft.com/office/drawing/2014/main" id="{7CD2E998-2FB1-C35D-D16B-42AAFE3A7B29}"/>
              </a:ext>
            </a:extLst>
          </p:cNvPr>
          <p:cNvSpPr>
            <a:spLocks noGrp="1"/>
          </p:cNvSpPr>
          <p:nvPr>
            <p:ph idx="1"/>
          </p:nvPr>
        </p:nvSpPr>
        <p:spPr>
          <a:xfrm>
            <a:off x="546327" y="1253331"/>
            <a:ext cx="10515600" cy="5351087"/>
          </a:xfrm>
        </p:spPr>
        <p:txBody>
          <a:bodyPr>
            <a:normAutofit fontScale="85000" lnSpcReduction="10000"/>
          </a:bodyPr>
          <a:lstStyle/>
          <a:p>
            <a:pPr algn="just">
              <a:lnSpc>
                <a:spcPct val="150000"/>
              </a:lnSpc>
              <a:buFont typeface="Wingdings" panose="05000000000000000000" pitchFamily="2" charset="2"/>
              <a:buChar char="Ø"/>
            </a:pPr>
            <a:r>
              <a:rPr lang="en-US" sz="3200" dirty="0">
                <a:latin typeface="Constantia" panose="02030602050306030303" pitchFamily="18" charset="0"/>
              </a:rPr>
              <a:t>Unfortunately, the existing system is not supported, as there is no voice command or sound system</a:t>
            </a:r>
          </a:p>
          <a:p>
            <a:pPr algn="just">
              <a:lnSpc>
                <a:spcPct val="150000"/>
              </a:lnSpc>
              <a:buFont typeface="Wingdings" panose="05000000000000000000" pitchFamily="2" charset="2"/>
              <a:buChar char="Ø"/>
            </a:pPr>
            <a:r>
              <a:rPr lang="en-US" sz="3200" dirty="0">
                <a:latin typeface="Constantia" panose="02030602050306030303" pitchFamily="18" charset="0"/>
              </a:rPr>
              <a:t>It is difficult for visually challenged</a:t>
            </a:r>
            <a:r>
              <a:rPr lang="en-IN" sz="3200" dirty="0">
                <a:latin typeface="Constantia" panose="02030602050306030303" pitchFamily="18" charset="0"/>
              </a:rPr>
              <a:t> person to send mail to others. </a:t>
            </a:r>
          </a:p>
          <a:p>
            <a:pPr algn="just">
              <a:lnSpc>
                <a:spcPct val="150000"/>
              </a:lnSpc>
              <a:buFont typeface="Wingdings" panose="05000000000000000000" pitchFamily="2" charset="2"/>
              <a:buChar char="Ø"/>
            </a:pPr>
            <a:r>
              <a:rPr lang="en-US" sz="3200" dirty="0">
                <a:latin typeface="Constantia" panose="02030602050306030303" pitchFamily="18" charset="0"/>
              </a:rPr>
              <a:t>Even if the current Browser can playback audio and video files, the user needs to make a query by typing in the text and then decide for themselves to enable users to playback audio and video files with the help of the Graphical user interface (GUI)</a:t>
            </a:r>
          </a:p>
          <a:p>
            <a:pPr marL="0" indent="0" algn="just">
              <a:lnSpc>
                <a:spcPct val="150000"/>
              </a:lnSpc>
              <a:buNone/>
            </a:pPr>
            <a:endParaRPr lang="en-US" sz="3200" dirty="0">
              <a:latin typeface="Constantia" panose="02030602050306030303" pitchFamily="18" charset="0"/>
            </a:endParaRPr>
          </a:p>
        </p:txBody>
      </p:sp>
      <p:pic>
        <p:nvPicPr>
          <p:cNvPr id="7" name="Graphic 6" descr="Blackboard">
            <a:extLst>
              <a:ext uri="{FF2B5EF4-FFF2-40B4-BE49-F238E27FC236}">
                <a16:creationId xmlns:a16="http://schemas.microsoft.com/office/drawing/2014/main" id="{ADA1D476-66E7-02D6-292C-9ABA74495D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25949" y="221557"/>
            <a:ext cx="1393904" cy="1031774"/>
          </a:xfrm>
          <a:prstGeom prst="rect">
            <a:avLst/>
          </a:prstGeom>
        </p:spPr>
      </p:pic>
    </p:spTree>
    <p:extLst>
      <p:ext uri="{BB962C8B-B14F-4D97-AF65-F5344CB8AC3E}">
        <p14:creationId xmlns:p14="http://schemas.microsoft.com/office/powerpoint/2010/main" val="257465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6FA2-9A91-2EAB-F3DE-64442392F7FB}"/>
              </a:ext>
            </a:extLst>
          </p:cNvPr>
          <p:cNvSpPr>
            <a:spLocks noGrp="1"/>
          </p:cNvSpPr>
          <p:nvPr>
            <p:ph type="title"/>
          </p:nvPr>
        </p:nvSpPr>
        <p:spPr>
          <a:xfrm>
            <a:off x="669524" y="245557"/>
            <a:ext cx="10515600" cy="1023565"/>
          </a:xfrm>
        </p:spPr>
        <p:txBody>
          <a:bodyPr/>
          <a:lstStyle/>
          <a:p>
            <a:pPr algn="ctr"/>
            <a:r>
              <a:rPr lang="en-US" sz="4400" dirty="0">
                <a:latin typeface="Footlight MT Light" panose="0204060206030A020304" pitchFamily="18" charset="0"/>
              </a:rPr>
              <a:t>PROPOSED SYSTEM</a:t>
            </a:r>
            <a:endParaRPr lang="en-IN" dirty="0"/>
          </a:p>
        </p:txBody>
      </p:sp>
      <p:sp>
        <p:nvSpPr>
          <p:cNvPr id="3" name="Content Placeholder 2">
            <a:extLst>
              <a:ext uri="{FF2B5EF4-FFF2-40B4-BE49-F238E27FC236}">
                <a16:creationId xmlns:a16="http://schemas.microsoft.com/office/drawing/2014/main" id="{2C0F6469-AB63-1660-E0FC-D62F2C22D943}"/>
              </a:ext>
            </a:extLst>
          </p:cNvPr>
          <p:cNvSpPr>
            <a:spLocks noGrp="1"/>
          </p:cNvSpPr>
          <p:nvPr>
            <p:ph idx="1"/>
          </p:nvPr>
        </p:nvSpPr>
        <p:spPr>
          <a:xfrm>
            <a:off x="461639" y="1269122"/>
            <a:ext cx="10892161" cy="5442396"/>
          </a:xfrm>
        </p:spPr>
        <p:txBody>
          <a:bodyPr>
            <a:normAutofit/>
          </a:bodyPr>
          <a:lstStyle/>
          <a:p>
            <a:pPr>
              <a:buFont typeface="Wingdings" panose="05000000000000000000" pitchFamily="2" charset="2"/>
              <a:buChar char="Ø"/>
            </a:pPr>
            <a:r>
              <a:rPr lang="en-IN" sz="2800" dirty="0">
                <a:latin typeface="Constantia" panose="02030602050306030303" pitchFamily="18" charset="0"/>
              </a:rPr>
              <a:t>So in this system </a:t>
            </a:r>
            <a:r>
              <a:rPr lang="en-US" sz="2800" dirty="0">
                <a:latin typeface="Constantia" panose="02030602050306030303" pitchFamily="18" charset="0"/>
              </a:rPr>
              <a:t>we use voice recognition such as </a:t>
            </a:r>
            <a:r>
              <a:rPr lang="en-US" sz="2800" b="1" u="sng" dirty="0">
                <a:latin typeface="Constantia" panose="02030602050306030303" pitchFamily="18" charset="0"/>
              </a:rPr>
              <a:t>Google assistant</a:t>
            </a:r>
            <a:r>
              <a:rPr lang="en-US" sz="2800" u="sng" dirty="0">
                <a:latin typeface="Constantia" panose="02030602050306030303" pitchFamily="18" charset="0"/>
              </a:rPr>
              <a:t>.</a:t>
            </a:r>
          </a:p>
          <a:p>
            <a:pPr>
              <a:buFont typeface="Wingdings" panose="05000000000000000000" pitchFamily="2" charset="2"/>
              <a:buChar char="Ø"/>
            </a:pPr>
            <a:r>
              <a:rPr lang="en-US" sz="2800" b="1" i="0" u="sng" dirty="0">
                <a:effectLst/>
                <a:latin typeface="Constantia" panose="02030602050306030303" pitchFamily="18" charset="0"/>
              </a:rPr>
              <a:t>Google assistant</a:t>
            </a:r>
            <a:r>
              <a:rPr lang="en-US" sz="2800" b="1" i="0" dirty="0">
                <a:effectLst/>
                <a:latin typeface="Constantia" panose="02030602050306030303" pitchFamily="18" charset="0"/>
              </a:rPr>
              <a:t> </a:t>
            </a:r>
            <a:r>
              <a:rPr lang="en-US" sz="2800" i="0" dirty="0">
                <a:effectLst/>
                <a:latin typeface="Constantia" panose="02030602050306030303" pitchFamily="18" charset="0"/>
              </a:rPr>
              <a:t>is an artificial intelligence–powered virtual assistant developed by google that is primarily available on mobile and smart home devices</a:t>
            </a:r>
            <a:r>
              <a:rPr lang="en-US" sz="2800" b="0" i="0" dirty="0">
                <a:effectLst/>
                <a:latin typeface="Constantia" panose="02030602050306030303" pitchFamily="18" charset="0"/>
              </a:rPr>
              <a:t>.</a:t>
            </a:r>
            <a:endParaRPr lang="en-US" sz="2800" dirty="0">
              <a:latin typeface="Constantia" panose="02030602050306030303" pitchFamily="18" charset="0"/>
            </a:endParaRPr>
          </a:p>
          <a:p>
            <a:pPr>
              <a:buFont typeface="Wingdings" panose="05000000000000000000" pitchFamily="2" charset="2"/>
              <a:buChar char="Ø"/>
            </a:pPr>
            <a:r>
              <a:rPr lang="en-IN" dirty="0"/>
              <a:t> Importing the packages </a:t>
            </a:r>
          </a:p>
          <a:p>
            <a:pPr lvl="1"/>
            <a:r>
              <a:rPr lang="en-IN" dirty="0"/>
              <a:t>SMTP Protocol</a:t>
            </a:r>
          </a:p>
          <a:p>
            <a:pPr lvl="1"/>
            <a:r>
              <a:rPr lang="en-IN" dirty="0"/>
              <a:t>IMAP Protocol</a:t>
            </a:r>
          </a:p>
          <a:p>
            <a:pPr lvl="1"/>
            <a:r>
              <a:rPr lang="en-IN" dirty="0"/>
              <a:t>Pyttsx3 </a:t>
            </a:r>
          </a:p>
          <a:p>
            <a:pPr lvl="1"/>
            <a:r>
              <a:rPr lang="en-IN" dirty="0"/>
              <a:t>Speech recognition</a:t>
            </a:r>
          </a:p>
          <a:p>
            <a:pPr>
              <a:buFont typeface="Wingdings" panose="05000000000000000000" pitchFamily="2" charset="2"/>
              <a:buChar char="Ø"/>
            </a:pPr>
            <a:r>
              <a:rPr lang="en-IN" dirty="0"/>
              <a:t> TTS and STT conversions(</a:t>
            </a:r>
            <a:r>
              <a:rPr lang="en-US" sz="2800" dirty="0">
                <a:latin typeface="Constantia" panose="02030602050306030303" pitchFamily="18" charset="0"/>
              </a:rPr>
              <a:t> Text-to-speech and speech-to-text systems     are accessible)</a:t>
            </a:r>
            <a:endParaRPr lang="en-IN" dirty="0"/>
          </a:p>
        </p:txBody>
      </p:sp>
      <p:pic>
        <p:nvPicPr>
          <p:cNvPr id="7" name="Graphic 6" descr="Blackboard">
            <a:extLst>
              <a:ext uri="{FF2B5EF4-FFF2-40B4-BE49-F238E27FC236}">
                <a16:creationId xmlns:a16="http://schemas.microsoft.com/office/drawing/2014/main" id="{2A55C1D0-4C87-FC8F-A68E-54100C8BC6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7584" y="166461"/>
            <a:ext cx="1474708" cy="1181757"/>
          </a:xfrm>
          <a:prstGeom prst="rect">
            <a:avLst/>
          </a:prstGeom>
        </p:spPr>
      </p:pic>
    </p:spTree>
    <p:extLst>
      <p:ext uri="{BB962C8B-B14F-4D97-AF65-F5344CB8AC3E}">
        <p14:creationId xmlns:p14="http://schemas.microsoft.com/office/powerpoint/2010/main" val="3584911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02E9F-B873-44A4-A417-5A253F8F846B}"/>
              </a:ext>
            </a:extLst>
          </p:cNvPr>
          <p:cNvSpPr>
            <a:spLocks noGrp="1"/>
          </p:cNvSpPr>
          <p:nvPr>
            <p:ph type="title"/>
          </p:nvPr>
        </p:nvSpPr>
        <p:spPr>
          <a:xfrm>
            <a:off x="838200" y="365125"/>
            <a:ext cx="10515600" cy="984281"/>
          </a:xfrm>
        </p:spPr>
        <p:txBody>
          <a:bodyPr>
            <a:normAutofit/>
          </a:bodyPr>
          <a:lstStyle/>
          <a:p>
            <a:pPr algn="ctr"/>
            <a:r>
              <a:rPr lang="en-US" sz="5400" dirty="0">
                <a:latin typeface="Footlight MT Light" panose="0204060206030A020304" pitchFamily="18" charset="0"/>
              </a:rPr>
              <a:t> SYSTEM MODULE</a:t>
            </a:r>
            <a:endParaRPr lang="en-IN" sz="5400" dirty="0">
              <a:latin typeface="Footlight MT Light" panose="0204060206030A020304" pitchFamily="18" charset="0"/>
            </a:endParaRPr>
          </a:p>
        </p:txBody>
      </p:sp>
      <p:sp>
        <p:nvSpPr>
          <p:cNvPr id="9" name="Content Placeholder 8">
            <a:extLst>
              <a:ext uri="{FF2B5EF4-FFF2-40B4-BE49-F238E27FC236}">
                <a16:creationId xmlns:a16="http://schemas.microsoft.com/office/drawing/2014/main" id="{F2C6B37D-51C1-4441-A529-37CFFFFBE631}"/>
              </a:ext>
            </a:extLst>
          </p:cNvPr>
          <p:cNvSpPr>
            <a:spLocks noGrp="1"/>
          </p:cNvSpPr>
          <p:nvPr>
            <p:ph idx="1"/>
          </p:nvPr>
        </p:nvSpPr>
        <p:spPr>
          <a:xfrm>
            <a:off x="545977" y="1526959"/>
            <a:ext cx="10515599" cy="4650004"/>
          </a:xfrm>
        </p:spPr>
        <p:txBody>
          <a:bodyPr/>
          <a:lstStyle/>
          <a:p>
            <a:pPr algn="just">
              <a:lnSpc>
                <a:spcPct val="100000"/>
              </a:lnSpc>
              <a:buFont typeface="Wingdings" panose="05000000000000000000" pitchFamily="2" charset="2"/>
              <a:buChar char="Ø"/>
            </a:pPr>
            <a:r>
              <a:rPr lang="en-US" dirty="0">
                <a:latin typeface="Constantia" panose="02030602050306030303" pitchFamily="18" charset="0"/>
              </a:rPr>
              <a:t>This voice based email system is the  great application as used by blind people to  understand how emailing can be performed.</a:t>
            </a:r>
            <a:endParaRPr lang="fr-FR" sz="2800" dirty="0">
              <a:latin typeface="Constantia" panose="02030602050306030303" pitchFamily="18" charset="0"/>
            </a:endParaRPr>
          </a:p>
          <a:p>
            <a:pPr lvl="5" algn="just">
              <a:lnSpc>
                <a:spcPct val="100000"/>
              </a:lnSpc>
            </a:pPr>
            <a:r>
              <a:rPr lang="fr-FR" sz="2800" dirty="0">
                <a:latin typeface="Constantia" panose="02030602050306030303" pitchFamily="18" charset="0"/>
              </a:rPr>
              <a:t> Registration</a:t>
            </a:r>
          </a:p>
          <a:p>
            <a:pPr lvl="5" algn="just">
              <a:lnSpc>
                <a:spcPct val="100000"/>
              </a:lnSpc>
            </a:pPr>
            <a:r>
              <a:rPr lang="fr-FR" sz="2800" dirty="0">
                <a:latin typeface="Constantia" panose="02030602050306030303" pitchFamily="18" charset="0"/>
              </a:rPr>
              <a:t> Login page</a:t>
            </a:r>
          </a:p>
          <a:p>
            <a:pPr lvl="5" algn="just">
              <a:lnSpc>
                <a:spcPct val="100000"/>
              </a:lnSpc>
            </a:pPr>
            <a:r>
              <a:rPr lang="fr-FR" sz="2800" dirty="0">
                <a:latin typeface="Constantia" panose="02030602050306030303" pitchFamily="18" charset="0"/>
              </a:rPr>
              <a:t> Mail page</a:t>
            </a:r>
          </a:p>
          <a:p>
            <a:pPr lvl="8" algn="just">
              <a:lnSpc>
                <a:spcPct val="100000"/>
              </a:lnSpc>
              <a:buFont typeface="Wingdings" panose="05000000000000000000" pitchFamily="2" charset="2"/>
              <a:buChar char="ü"/>
            </a:pPr>
            <a:r>
              <a:rPr lang="fr-FR" sz="2800" dirty="0">
                <a:latin typeface="Constantia" panose="02030602050306030303" pitchFamily="18" charset="0"/>
              </a:rPr>
              <a:t>Inbox</a:t>
            </a:r>
          </a:p>
          <a:p>
            <a:pPr lvl="8" algn="just">
              <a:lnSpc>
                <a:spcPct val="100000"/>
              </a:lnSpc>
              <a:buFont typeface="Wingdings" panose="05000000000000000000" pitchFamily="2" charset="2"/>
              <a:buChar char="ü"/>
            </a:pPr>
            <a:r>
              <a:rPr lang="fr-FR" sz="2800" dirty="0">
                <a:latin typeface="Constantia" panose="02030602050306030303" pitchFamily="18" charset="0"/>
              </a:rPr>
              <a:t>compose</a:t>
            </a:r>
          </a:p>
        </p:txBody>
      </p:sp>
      <p:pic>
        <p:nvPicPr>
          <p:cNvPr id="5" name="Graphic 4" descr="Books on Shelf">
            <a:extLst>
              <a:ext uri="{FF2B5EF4-FFF2-40B4-BE49-F238E27FC236}">
                <a16:creationId xmlns:a16="http://schemas.microsoft.com/office/drawing/2014/main" id="{A73B4307-696D-B7C5-B70C-D2662591FB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7087" y="191690"/>
            <a:ext cx="2260711" cy="1335269"/>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2AC0-FAEF-AAF8-A84C-1C3EF04D9264}"/>
              </a:ext>
            </a:extLst>
          </p:cNvPr>
          <p:cNvSpPr>
            <a:spLocks noGrp="1"/>
          </p:cNvSpPr>
          <p:nvPr>
            <p:ph type="title"/>
          </p:nvPr>
        </p:nvSpPr>
        <p:spPr>
          <a:xfrm>
            <a:off x="838199" y="365126"/>
            <a:ext cx="4017885" cy="851116"/>
          </a:xfrm>
        </p:spPr>
        <p:txBody>
          <a:bodyPr>
            <a:noAutofit/>
          </a:bodyPr>
          <a:lstStyle/>
          <a:p>
            <a:r>
              <a:rPr lang="en-IN" dirty="0">
                <a:latin typeface="Footlight MT Light" panose="0204060206030A020304" pitchFamily="18" charset="0"/>
              </a:rPr>
              <a:t>REGISTRATION</a:t>
            </a:r>
          </a:p>
        </p:txBody>
      </p:sp>
      <p:pic>
        <p:nvPicPr>
          <p:cNvPr id="6" name="Content Placeholder 5">
            <a:extLst>
              <a:ext uri="{FF2B5EF4-FFF2-40B4-BE49-F238E27FC236}">
                <a16:creationId xmlns:a16="http://schemas.microsoft.com/office/drawing/2014/main" id="{2E495D16-E2FC-2C01-23C2-9B558D8543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759" y="1736848"/>
            <a:ext cx="4187136" cy="4351338"/>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6568AC92-7490-123F-68C5-826E10F9B4A8}"/>
              </a:ext>
            </a:extLst>
          </p:cNvPr>
          <p:cNvSpPr txBox="1"/>
          <p:nvPr/>
        </p:nvSpPr>
        <p:spPr>
          <a:xfrm>
            <a:off x="6578353" y="366772"/>
            <a:ext cx="3488924" cy="769441"/>
          </a:xfrm>
          <a:prstGeom prst="rect">
            <a:avLst/>
          </a:prstGeom>
          <a:noFill/>
        </p:spPr>
        <p:txBody>
          <a:bodyPr wrap="square" rtlCol="0">
            <a:spAutoFit/>
          </a:bodyPr>
          <a:lstStyle/>
          <a:p>
            <a:r>
              <a:rPr lang="en-IN" sz="4400" dirty="0">
                <a:latin typeface="Footlight MT Light" panose="0204060206030A020304" pitchFamily="18" charset="0"/>
              </a:rPr>
              <a:t>LOGIN PAGE</a:t>
            </a:r>
          </a:p>
        </p:txBody>
      </p:sp>
      <p:pic>
        <p:nvPicPr>
          <p:cNvPr id="9" name="Picture 8">
            <a:extLst>
              <a:ext uri="{FF2B5EF4-FFF2-40B4-BE49-F238E27FC236}">
                <a16:creationId xmlns:a16="http://schemas.microsoft.com/office/drawing/2014/main" id="{91AFF6A8-4B99-3CE4-E96C-9707DBB52716}"/>
              </a:ext>
            </a:extLst>
          </p:cNvPr>
          <p:cNvPicPr>
            <a:picLocks noChangeAspect="1"/>
          </p:cNvPicPr>
          <p:nvPr/>
        </p:nvPicPr>
        <p:blipFill rotWithShape="1">
          <a:blip r:embed="rId3">
            <a:extLst>
              <a:ext uri="{28A0092B-C50C-407E-A947-70E740481C1C}">
                <a14:useLocalDpi xmlns:a14="http://schemas.microsoft.com/office/drawing/2010/main" val="0"/>
              </a:ext>
            </a:extLst>
          </a:blip>
          <a:srcRect l="19085" t="16568" r="15066" b="11225"/>
          <a:stretch/>
        </p:blipFill>
        <p:spPr>
          <a:xfrm>
            <a:off x="6454066" y="1736848"/>
            <a:ext cx="4323425"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5847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9711E4-3A80-2A90-FFB4-7520BCEBD64D}"/>
              </a:ext>
            </a:extLst>
          </p:cNvPr>
          <p:cNvSpPr>
            <a:spLocks noGrp="1"/>
          </p:cNvSpPr>
          <p:nvPr>
            <p:ph type="title"/>
          </p:nvPr>
        </p:nvSpPr>
        <p:spPr>
          <a:xfrm>
            <a:off x="695325" y="298450"/>
            <a:ext cx="10515600" cy="1006475"/>
          </a:xfrm>
        </p:spPr>
        <p:txBody>
          <a:bodyPr/>
          <a:lstStyle/>
          <a:p>
            <a:pPr algn="ctr"/>
            <a:r>
              <a:rPr lang="en-IN" dirty="0">
                <a:latin typeface="Footlight MT Light" panose="0204060206030A020304" pitchFamily="18" charset="0"/>
              </a:rPr>
              <a:t>COMPOSE                               INBOX</a:t>
            </a:r>
          </a:p>
        </p:txBody>
      </p:sp>
      <p:pic>
        <p:nvPicPr>
          <p:cNvPr id="11" name="Content Placeholder 10">
            <a:extLst>
              <a:ext uri="{FF2B5EF4-FFF2-40B4-BE49-F238E27FC236}">
                <a16:creationId xmlns:a16="http://schemas.microsoft.com/office/drawing/2014/main" id="{CFD0AB87-6238-141E-0D11-3BC51490C96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37"/>
          <a:stretch/>
        </p:blipFill>
        <p:spPr>
          <a:xfrm>
            <a:off x="6400799" y="1708150"/>
            <a:ext cx="5187343" cy="4197350"/>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F0E0251F-A7BF-71E5-07E1-E16650D873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458" y="1708150"/>
            <a:ext cx="5545667" cy="4311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489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DF6A-0F39-C036-1A96-B68D31F57FEA}"/>
              </a:ext>
            </a:extLst>
          </p:cNvPr>
          <p:cNvSpPr>
            <a:spLocks noGrp="1"/>
          </p:cNvSpPr>
          <p:nvPr>
            <p:ph type="title"/>
          </p:nvPr>
        </p:nvSpPr>
        <p:spPr>
          <a:xfrm>
            <a:off x="589625" y="205328"/>
            <a:ext cx="10515600" cy="851116"/>
          </a:xfrm>
        </p:spPr>
        <p:txBody>
          <a:bodyPr/>
          <a:lstStyle/>
          <a:p>
            <a:pPr algn="ctr"/>
            <a:r>
              <a:rPr lang="en-IN" dirty="0">
                <a:latin typeface="Footlight MT Light" panose="0204060206030A020304" pitchFamily="18" charset="0"/>
              </a:rPr>
              <a:t>SCREENSHOTS</a:t>
            </a:r>
            <a:endParaRPr lang="en-IN" dirty="0"/>
          </a:p>
        </p:txBody>
      </p:sp>
      <p:pic>
        <p:nvPicPr>
          <p:cNvPr id="6" name="Content Placeholder 5">
            <a:extLst>
              <a:ext uri="{FF2B5EF4-FFF2-40B4-BE49-F238E27FC236}">
                <a16:creationId xmlns:a16="http://schemas.microsoft.com/office/drawing/2014/main" id="{8FD1C939-A813-750D-2B26-E26640F9B5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879" y="1411647"/>
            <a:ext cx="8256233" cy="4571901"/>
          </a:xfrm>
          <a:prstGeom prst="rect">
            <a:avLst/>
          </a:prstGeom>
          <a:ln>
            <a:noFill/>
          </a:ln>
          <a:effectLst>
            <a:outerShdw blurRad="292100" dist="139700" dir="2700000" algn="tl" rotWithShape="0">
              <a:srgbClr val="333333">
                <a:alpha val="65000"/>
              </a:srgbClr>
            </a:outerShdw>
          </a:effectLst>
        </p:spPr>
      </p:pic>
      <p:sp>
        <p:nvSpPr>
          <p:cNvPr id="4" name="AutoShape 2">
            <a:extLst>
              <a:ext uri="{FF2B5EF4-FFF2-40B4-BE49-F238E27FC236}">
                <a16:creationId xmlns:a16="http://schemas.microsoft.com/office/drawing/2014/main" id="{ACB5D262-0DC7-36EC-F25D-7861064204C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7033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B1CC8C6-F2E8-4B37-83C2-ED096C22545C}"/>
              </a:ext>
            </a:extLst>
          </p:cNvPr>
          <p:cNvSpPr>
            <a:spLocks noGrp="1"/>
          </p:cNvSpPr>
          <p:nvPr>
            <p:ph type="title"/>
          </p:nvPr>
        </p:nvSpPr>
        <p:spPr>
          <a:xfrm>
            <a:off x="2654247" y="565835"/>
            <a:ext cx="6883505" cy="997590"/>
          </a:xfrm>
        </p:spPr>
        <p:txBody>
          <a:bodyPr>
            <a:normAutofit/>
          </a:bodyPr>
          <a:lstStyle/>
          <a:p>
            <a:pPr algn="ctr"/>
            <a:r>
              <a:rPr lang="en-US" sz="5400" dirty="0">
                <a:latin typeface="Footlight MT Light" panose="0204060206030A020304" pitchFamily="18" charset="0"/>
              </a:rPr>
              <a:t>INTRODUCTION</a:t>
            </a:r>
            <a:endParaRPr lang="en-IN" sz="5400" dirty="0">
              <a:latin typeface="Footlight MT Light" panose="0204060206030A020304" pitchFamily="18" charset="0"/>
            </a:endParaRPr>
          </a:p>
        </p:txBody>
      </p:sp>
      <p:sp>
        <p:nvSpPr>
          <p:cNvPr id="15" name="TextBox 14">
            <a:extLst>
              <a:ext uri="{FF2B5EF4-FFF2-40B4-BE49-F238E27FC236}">
                <a16:creationId xmlns:a16="http://schemas.microsoft.com/office/drawing/2014/main" id="{452F05E7-2640-4920-A5CD-1BF581072A6E}"/>
              </a:ext>
            </a:extLst>
          </p:cNvPr>
          <p:cNvSpPr txBox="1"/>
          <p:nvPr/>
        </p:nvSpPr>
        <p:spPr>
          <a:xfrm>
            <a:off x="404378" y="1691762"/>
            <a:ext cx="10796742" cy="7417415"/>
          </a:xfrm>
          <a:prstGeom prst="rect">
            <a:avLst/>
          </a:prstGeom>
          <a:noFill/>
        </p:spPr>
        <p:txBody>
          <a:bodyPr wrap="square" anchor="b">
            <a:spAutoFit/>
          </a:bodyPr>
          <a:lstStyle/>
          <a:p>
            <a:pPr marL="457200" indent="-457200" algn="just">
              <a:buFont typeface="Wingdings" panose="05000000000000000000" pitchFamily="2" charset="2"/>
              <a:buChar char="Ø"/>
            </a:pPr>
            <a:r>
              <a:rPr lang="en-US" sz="2800" i="0" dirty="0">
                <a:solidFill>
                  <a:srgbClr val="202124"/>
                </a:solidFill>
                <a:effectLst/>
                <a:latin typeface="Constantia" panose="02030602050306030303" pitchFamily="18" charset="0"/>
              </a:rPr>
              <a:t>Artificial Intelligence, the ability to design smart machines or to develop self-learning software applications that i</a:t>
            </a:r>
            <a:r>
              <a:rPr lang="en-US" sz="2800" dirty="0">
                <a:solidFill>
                  <a:srgbClr val="202124"/>
                </a:solidFill>
                <a:effectLst/>
                <a:latin typeface="Constantia" panose="02030602050306030303" pitchFamily="18" charset="0"/>
              </a:rPr>
              <a:t>mitate</a:t>
            </a:r>
            <a:r>
              <a:rPr lang="en-US" sz="2800" i="0" dirty="0">
                <a:solidFill>
                  <a:srgbClr val="202124"/>
                </a:solidFill>
                <a:effectLst/>
                <a:latin typeface="Constantia" panose="02030602050306030303" pitchFamily="18" charset="0"/>
              </a:rPr>
              <a:t> the traits of the human mind. </a:t>
            </a:r>
          </a:p>
          <a:p>
            <a:pPr marL="457200" indent="-457200" algn="just">
              <a:buFont typeface="Wingdings" panose="05000000000000000000" pitchFamily="2" charset="2"/>
              <a:buChar char="Ø"/>
            </a:pPr>
            <a:r>
              <a:rPr lang="en-US" sz="2800" dirty="0">
                <a:latin typeface="Constantia" panose="02030602050306030303" pitchFamily="18" charset="0"/>
              </a:rPr>
              <a:t>Thus this system enabling everyone to control their mail accounts using their voice only and to be able to read, send, and perform all the other useful tasks. </a:t>
            </a:r>
          </a:p>
          <a:p>
            <a:pPr marL="457200" indent="-457200" algn="just">
              <a:buFont typeface="Wingdings" panose="05000000000000000000" pitchFamily="2" charset="2"/>
              <a:buChar char="Ø"/>
            </a:pPr>
            <a:r>
              <a:rPr lang="en-US" sz="2800" dirty="0">
                <a:latin typeface="Constantia" panose="02030602050306030303" pitchFamily="18" charset="0"/>
              </a:rPr>
              <a:t>The main benefit of this system is that the use of keyboard is completely eliminated, the user will have to respond through        voice only.</a:t>
            </a:r>
            <a:endParaRPr lang="en-IN" sz="2800" dirty="0">
              <a:latin typeface="Constantia" panose="02030602050306030303" pitchFamily="18" charset="0"/>
            </a:endParaRPr>
          </a:p>
          <a:p>
            <a:pPr marL="457200" indent="-457200">
              <a:buFont typeface="Wingdings" panose="05000000000000000000" pitchFamily="2" charset="2"/>
              <a:buChar char="Ø"/>
            </a:pPr>
            <a:endParaRPr lang="en-US" sz="2800" i="0" dirty="0">
              <a:solidFill>
                <a:srgbClr val="202124"/>
              </a:solidFill>
              <a:effectLst/>
              <a:latin typeface="Constantia" panose="02030602050306030303" pitchFamily="18" charset="0"/>
            </a:endParaRPr>
          </a:p>
          <a:p>
            <a:pPr marL="457200" indent="-457200">
              <a:buFont typeface="Wingdings" panose="05000000000000000000" pitchFamily="2" charset="2"/>
              <a:buChar char="Ø"/>
            </a:pPr>
            <a:endParaRPr lang="en-US" sz="2800" i="0" dirty="0">
              <a:solidFill>
                <a:srgbClr val="202124"/>
              </a:solidFill>
              <a:effectLst/>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latin typeface="Constantia" panose="02030602050306030303" pitchFamily="18" charset="0"/>
            </a:endParaRPr>
          </a:p>
        </p:txBody>
      </p:sp>
      <p:pic>
        <p:nvPicPr>
          <p:cNvPr id="6" name="Picture 5">
            <a:extLst>
              <a:ext uri="{FF2B5EF4-FFF2-40B4-BE49-F238E27FC236}">
                <a16:creationId xmlns:a16="http://schemas.microsoft.com/office/drawing/2014/main" id="{E0433526-C4E7-9491-3C17-7DD78182C543}"/>
              </a:ext>
            </a:extLst>
          </p:cNvPr>
          <p:cNvPicPr>
            <a:picLocks noChangeAspect="1"/>
          </p:cNvPicPr>
          <p:nvPr/>
        </p:nvPicPr>
        <p:blipFill>
          <a:blip r:embed="rId3"/>
          <a:stretch>
            <a:fillRect/>
          </a:stretch>
        </p:blipFill>
        <p:spPr>
          <a:xfrm>
            <a:off x="2129055" y="516945"/>
            <a:ext cx="1050384" cy="1046480"/>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66736A-E7BE-4919-7D81-481369FA0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836" y="1253331"/>
            <a:ext cx="8886547" cy="48545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60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7153E5-0605-0D3D-F8C4-329EEEF70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283" y="1034880"/>
            <a:ext cx="9001958" cy="47882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8619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3AB2E0-9C11-F94F-EC6E-F24CCED465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427" y="1207363"/>
            <a:ext cx="8922058" cy="4969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9838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67E3A4-AC3B-F565-3A14-F88106A54D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060" y="1253330"/>
            <a:ext cx="8664606" cy="47746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198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F39C-A4BC-89B2-F428-9123DA2A9EF4}"/>
              </a:ext>
            </a:extLst>
          </p:cNvPr>
          <p:cNvSpPr>
            <a:spLocks noGrp="1"/>
          </p:cNvSpPr>
          <p:nvPr>
            <p:ph type="title"/>
          </p:nvPr>
        </p:nvSpPr>
        <p:spPr>
          <a:xfrm>
            <a:off x="748367" y="282931"/>
            <a:ext cx="10515600" cy="1002035"/>
          </a:xfrm>
        </p:spPr>
        <p:txBody>
          <a:bodyPr/>
          <a:lstStyle/>
          <a:p>
            <a:pPr algn="ctr"/>
            <a:r>
              <a:rPr lang="en-US" dirty="0">
                <a:latin typeface="Footlight MT Light" panose="0204060206030A020304" pitchFamily="18" charset="0"/>
              </a:rPr>
              <a:t>SYSTEM ANALYSIS </a:t>
            </a:r>
            <a:endParaRPr lang="en-IN" dirty="0">
              <a:latin typeface="Footlight MT Light" panose="0204060206030A020304" pitchFamily="18" charset="0"/>
            </a:endParaRPr>
          </a:p>
        </p:txBody>
      </p:sp>
      <p:sp>
        <p:nvSpPr>
          <p:cNvPr id="3" name="Text Placeholder 2">
            <a:extLst>
              <a:ext uri="{FF2B5EF4-FFF2-40B4-BE49-F238E27FC236}">
                <a16:creationId xmlns:a16="http://schemas.microsoft.com/office/drawing/2014/main" id="{2F005E7E-0AC3-C66A-DC04-EC2C7404BEF8}"/>
              </a:ext>
            </a:extLst>
          </p:cNvPr>
          <p:cNvSpPr>
            <a:spLocks noGrp="1"/>
          </p:cNvSpPr>
          <p:nvPr>
            <p:ph type="body" idx="1"/>
          </p:nvPr>
        </p:nvSpPr>
        <p:spPr>
          <a:xfrm>
            <a:off x="748367" y="1308229"/>
            <a:ext cx="5157787" cy="823912"/>
          </a:xfrm>
        </p:spPr>
        <p:txBody>
          <a:bodyPr>
            <a:normAutofit/>
          </a:bodyPr>
          <a:lstStyle/>
          <a:p>
            <a:pPr algn="ctr"/>
            <a:r>
              <a:rPr lang="en-US" sz="2800" dirty="0">
                <a:latin typeface="Constantia" panose="02030602050306030303" pitchFamily="18" charset="0"/>
              </a:rPr>
              <a:t>TRADITIONAL SYSTEM</a:t>
            </a:r>
            <a:endParaRPr lang="en-IN" sz="2800" dirty="0">
              <a:latin typeface="Constantia" panose="02030602050306030303" pitchFamily="18" charset="0"/>
            </a:endParaRPr>
          </a:p>
        </p:txBody>
      </p:sp>
      <p:sp>
        <p:nvSpPr>
          <p:cNvPr id="4" name="Content Placeholder 3">
            <a:extLst>
              <a:ext uri="{FF2B5EF4-FFF2-40B4-BE49-F238E27FC236}">
                <a16:creationId xmlns:a16="http://schemas.microsoft.com/office/drawing/2014/main" id="{E44F4FAC-6A14-6326-EC58-F0D97C8AC7CA}"/>
              </a:ext>
            </a:extLst>
          </p:cNvPr>
          <p:cNvSpPr>
            <a:spLocks noGrp="1"/>
          </p:cNvSpPr>
          <p:nvPr>
            <p:ph sz="half" idx="2"/>
          </p:nvPr>
        </p:nvSpPr>
        <p:spPr>
          <a:xfrm>
            <a:off x="656948" y="2505075"/>
            <a:ext cx="5340627" cy="3684588"/>
          </a:xfrm>
        </p:spPr>
        <p:txBody>
          <a:bodyPr/>
          <a:lstStyle/>
          <a:p>
            <a:pPr algn="just">
              <a:buFont typeface="Wingdings" panose="05000000000000000000" pitchFamily="2" charset="2"/>
              <a:buChar char="Ø"/>
            </a:pPr>
            <a:r>
              <a:rPr lang="en-US" dirty="0">
                <a:latin typeface="Constantia" panose="02030602050306030303" pitchFamily="18" charset="0"/>
              </a:rPr>
              <a:t>The keyboard is mandatory in this system</a:t>
            </a:r>
          </a:p>
          <a:p>
            <a:pPr algn="just">
              <a:buFont typeface="Wingdings" panose="05000000000000000000" pitchFamily="2" charset="2"/>
              <a:buChar char="Ø"/>
            </a:pPr>
            <a:endParaRPr lang="en-IN" dirty="0">
              <a:latin typeface="Constantia" panose="02030602050306030303" pitchFamily="18" charset="0"/>
            </a:endParaRPr>
          </a:p>
          <a:p>
            <a:pPr algn="just">
              <a:buFont typeface="Wingdings" panose="05000000000000000000" pitchFamily="2" charset="2"/>
              <a:buChar char="Ø"/>
            </a:pPr>
            <a:r>
              <a:rPr lang="en-IN" dirty="0">
                <a:latin typeface="Constantia" panose="02030602050306030303" pitchFamily="18" charset="0"/>
              </a:rPr>
              <a:t>Time-consuming process(Slow execution).</a:t>
            </a:r>
            <a:endParaRPr lang="en-US" dirty="0">
              <a:latin typeface="Constantia" panose="02030602050306030303" pitchFamily="18" charset="0"/>
            </a:endParaRPr>
          </a:p>
          <a:p>
            <a:pPr algn="just">
              <a:buFont typeface="Wingdings" panose="05000000000000000000" pitchFamily="2" charset="2"/>
              <a:buChar char="Ø"/>
            </a:pPr>
            <a:r>
              <a:rPr lang="en-US" dirty="0">
                <a:latin typeface="Constantia" panose="02030602050306030303" pitchFamily="18" charset="0"/>
              </a:rPr>
              <a:t>People who are blind are unable to engage with others or use the web based email system.</a:t>
            </a:r>
            <a:endParaRPr lang="en-IN" dirty="0">
              <a:latin typeface="Constantia" panose="02030602050306030303" pitchFamily="18" charset="0"/>
            </a:endParaRPr>
          </a:p>
        </p:txBody>
      </p:sp>
      <p:sp>
        <p:nvSpPr>
          <p:cNvPr id="5" name="Text Placeholder 4">
            <a:extLst>
              <a:ext uri="{FF2B5EF4-FFF2-40B4-BE49-F238E27FC236}">
                <a16:creationId xmlns:a16="http://schemas.microsoft.com/office/drawing/2014/main" id="{1E186992-B17B-101D-425F-94652157970E}"/>
              </a:ext>
            </a:extLst>
          </p:cNvPr>
          <p:cNvSpPr>
            <a:spLocks noGrp="1"/>
          </p:cNvSpPr>
          <p:nvPr>
            <p:ph type="body" sz="quarter" idx="3"/>
          </p:nvPr>
        </p:nvSpPr>
        <p:spPr>
          <a:xfrm>
            <a:off x="6192881" y="1308229"/>
            <a:ext cx="5183188" cy="823912"/>
          </a:xfrm>
        </p:spPr>
        <p:txBody>
          <a:bodyPr>
            <a:normAutofit/>
          </a:bodyPr>
          <a:lstStyle/>
          <a:p>
            <a:pPr algn="ctr"/>
            <a:r>
              <a:rPr lang="en-US" sz="2800" dirty="0">
                <a:latin typeface="Constantia" panose="02030602050306030303" pitchFamily="18" charset="0"/>
              </a:rPr>
              <a:t>PROGRESSIVE SYSTEM</a:t>
            </a:r>
            <a:endParaRPr lang="en-IN" sz="2800" dirty="0">
              <a:latin typeface="Constantia" panose="02030602050306030303" pitchFamily="18" charset="0"/>
            </a:endParaRPr>
          </a:p>
        </p:txBody>
      </p:sp>
      <p:sp>
        <p:nvSpPr>
          <p:cNvPr id="6" name="Content Placeholder 5">
            <a:extLst>
              <a:ext uri="{FF2B5EF4-FFF2-40B4-BE49-F238E27FC236}">
                <a16:creationId xmlns:a16="http://schemas.microsoft.com/office/drawing/2014/main" id="{50045826-1177-582C-B987-80EB51B093F5}"/>
              </a:ext>
            </a:extLst>
          </p:cNvPr>
          <p:cNvSpPr>
            <a:spLocks noGrp="1"/>
          </p:cNvSpPr>
          <p:nvPr>
            <p:ph sz="quarter" idx="4"/>
          </p:nvPr>
        </p:nvSpPr>
        <p:spPr>
          <a:xfrm>
            <a:off x="6172199" y="2505075"/>
            <a:ext cx="5590713" cy="3684588"/>
          </a:xfrm>
        </p:spPr>
        <p:txBody>
          <a:bodyPr/>
          <a:lstStyle/>
          <a:p>
            <a:pPr algn="just">
              <a:buFont typeface="Wingdings" panose="05000000000000000000" pitchFamily="2" charset="2"/>
              <a:buChar char="Ø"/>
            </a:pPr>
            <a:r>
              <a:rPr lang="en-US" dirty="0">
                <a:latin typeface="Constantia" panose="02030602050306030303" pitchFamily="18" charset="0"/>
              </a:rPr>
              <a:t>Because the system is based on voice command(</a:t>
            </a:r>
            <a:r>
              <a:rPr lang="en-US" u="sng" dirty="0">
                <a:latin typeface="Constantia" panose="02030602050306030303" pitchFamily="18" charset="0"/>
              </a:rPr>
              <a:t>google assistant</a:t>
            </a:r>
            <a:r>
              <a:rPr lang="en-US" dirty="0">
                <a:latin typeface="Constantia" panose="02030602050306030303" pitchFamily="18" charset="0"/>
              </a:rPr>
              <a:t>)  a keyboard is not required.</a:t>
            </a:r>
          </a:p>
          <a:p>
            <a:pPr algn="just">
              <a:buFont typeface="Wingdings" panose="05000000000000000000" pitchFamily="2" charset="2"/>
              <a:buChar char="Ø"/>
            </a:pPr>
            <a:r>
              <a:rPr lang="en-US" dirty="0">
                <a:latin typeface="Constantia" panose="02030602050306030303" pitchFamily="18" charset="0"/>
              </a:rPr>
              <a:t>It is more efficient and faster than a typical system.</a:t>
            </a:r>
          </a:p>
          <a:p>
            <a:pPr algn="just">
              <a:buFont typeface="Wingdings" panose="05000000000000000000" pitchFamily="2" charset="2"/>
              <a:buChar char="Ø"/>
            </a:pPr>
            <a:r>
              <a:rPr lang="en-US" dirty="0">
                <a:latin typeface="Constantia" panose="02030602050306030303" pitchFamily="18" charset="0"/>
              </a:rPr>
              <a:t>Both normal and disabled people can use the system(</a:t>
            </a:r>
            <a:r>
              <a:rPr lang="en-IN" dirty="0">
                <a:latin typeface="Constantia" panose="02030602050306030303" pitchFamily="18" charset="0"/>
              </a:rPr>
              <a:t>using voice commands</a:t>
            </a:r>
            <a:r>
              <a:rPr lang="en-US" dirty="0">
                <a:latin typeface="Constantia" panose="02030602050306030303" pitchFamily="18" charset="0"/>
              </a:rPr>
              <a:t>).</a:t>
            </a:r>
            <a:endParaRPr lang="en-IN" dirty="0">
              <a:latin typeface="Constantia" panose="02030602050306030303" pitchFamily="18" charset="0"/>
            </a:endParaRPr>
          </a:p>
        </p:txBody>
      </p:sp>
      <p:cxnSp>
        <p:nvCxnSpPr>
          <p:cNvPr id="9" name="Straight Connector 8">
            <a:extLst>
              <a:ext uri="{FF2B5EF4-FFF2-40B4-BE49-F238E27FC236}">
                <a16:creationId xmlns:a16="http://schemas.microsoft.com/office/drawing/2014/main" id="{C8500746-B538-6CA4-CA86-4CE550553FA6}"/>
              </a:ext>
            </a:extLst>
          </p:cNvPr>
          <p:cNvCxnSpPr>
            <a:cxnSpLocks/>
          </p:cNvCxnSpPr>
          <p:nvPr/>
        </p:nvCxnSpPr>
        <p:spPr>
          <a:xfrm>
            <a:off x="461639" y="1439824"/>
            <a:ext cx="11301273"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D33F1833-A358-F343-C0A3-F2CE1CC4F7B8}"/>
              </a:ext>
            </a:extLst>
          </p:cNvPr>
          <p:cNvCxnSpPr>
            <a:cxnSpLocks/>
          </p:cNvCxnSpPr>
          <p:nvPr/>
        </p:nvCxnSpPr>
        <p:spPr>
          <a:xfrm>
            <a:off x="461639" y="1439824"/>
            <a:ext cx="0" cy="474983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5268C183-6E4C-F890-A06D-09C943C211BF}"/>
              </a:ext>
            </a:extLst>
          </p:cNvPr>
          <p:cNvCxnSpPr>
            <a:cxnSpLocks/>
          </p:cNvCxnSpPr>
          <p:nvPr/>
        </p:nvCxnSpPr>
        <p:spPr>
          <a:xfrm>
            <a:off x="461639" y="6189662"/>
            <a:ext cx="11311631"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AB5FCB78-33E4-1F60-9AA6-DD840CC6AD1C}"/>
              </a:ext>
            </a:extLst>
          </p:cNvPr>
          <p:cNvCxnSpPr>
            <a:cxnSpLocks/>
          </p:cNvCxnSpPr>
          <p:nvPr/>
        </p:nvCxnSpPr>
        <p:spPr>
          <a:xfrm>
            <a:off x="11762912" y="1439824"/>
            <a:ext cx="0" cy="4749838"/>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F9E8B3DD-B718-4604-BE22-9DF1D421F2C2}"/>
              </a:ext>
            </a:extLst>
          </p:cNvPr>
          <p:cNvCxnSpPr/>
          <p:nvPr/>
        </p:nvCxnSpPr>
        <p:spPr>
          <a:xfrm>
            <a:off x="461639" y="2379216"/>
            <a:ext cx="11301273"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CDD4F064-315F-DB37-54A4-B76E35293FC5}"/>
              </a:ext>
            </a:extLst>
          </p:cNvPr>
          <p:cNvCxnSpPr/>
          <p:nvPr/>
        </p:nvCxnSpPr>
        <p:spPr>
          <a:xfrm>
            <a:off x="6172199" y="1439824"/>
            <a:ext cx="0" cy="4749838"/>
          </a:xfrm>
          <a:prstGeom prst="line">
            <a:avLst/>
          </a:prstGeom>
        </p:spPr>
        <p:style>
          <a:lnRef idx="3">
            <a:schemeClr val="dk1"/>
          </a:lnRef>
          <a:fillRef idx="0">
            <a:schemeClr val="dk1"/>
          </a:fillRef>
          <a:effectRef idx="2">
            <a:schemeClr val="dk1"/>
          </a:effectRef>
          <a:fontRef idx="minor">
            <a:schemeClr val="tx1"/>
          </a:fontRef>
        </p:style>
      </p:cxnSp>
      <p:pic>
        <p:nvPicPr>
          <p:cNvPr id="17" name="Graphic 16" descr="Books on Shelf">
            <a:extLst>
              <a:ext uri="{FF2B5EF4-FFF2-40B4-BE49-F238E27FC236}">
                <a16:creationId xmlns:a16="http://schemas.microsoft.com/office/drawing/2014/main" id="{11AA79D7-9D83-C98E-8F7F-CC970C8167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6876" y="89704"/>
            <a:ext cx="2260711" cy="1335269"/>
          </a:xfrm>
          <a:prstGeom prst="rect">
            <a:avLst/>
          </a:prstGeom>
        </p:spPr>
      </p:pic>
    </p:spTree>
    <p:extLst>
      <p:ext uri="{BB962C8B-B14F-4D97-AF65-F5344CB8AC3E}">
        <p14:creationId xmlns:p14="http://schemas.microsoft.com/office/powerpoint/2010/main" val="3984373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29D63E-4229-4ACD-9CC6-653DDECD6997}"/>
              </a:ext>
            </a:extLst>
          </p:cNvPr>
          <p:cNvSpPr>
            <a:spLocks noGrp="1"/>
          </p:cNvSpPr>
          <p:nvPr>
            <p:ph type="title"/>
          </p:nvPr>
        </p:nvSpPr>
        <p:spPr>
          <a:xfrm>
            <a:off x="838200" y="338492"/>
            <a:ext cx="10515600" cy="868871"/>
          </a:xfrm>
        </p:spPr>
        <p:txBody>
          <a:bodyPr>
            <a:normAutofit/>
          </a:bodyPr>
          <a:lstStyle/>
          <a:p>
            <a:pPr algn="ctr"/>
            <a:r>
              <a:rPr lang="en-US" sz="5400" dirty="0">
                <a:latin typeface="Footlight MT Light" panose="0204060206030A020304" pitchFamily="18" charset="0"/>
              </a:rPr>
              <a:t>CONCLUSION</a:t>
            </a:r>
            <a:endParaRPr lang="en-IN" sz="5400" dirty="0">
              <a:latin typeface="Footlight MT Light" panose="0204060206030A020304" pitchFamily="18" charset="0"/>
            </a:endParaRPr>
          </a:p>
        </p:txBody>
      </p:sp>
      <p:sp>
        <p:nvSpPr>
          <p:cNvPr id="9" name="Content Placeholder 8">
            <a:extLst>
              <a:ext uri="{FF2B5EF4-FFF2-40B4-BE49-F238E27FC236}">
                <a16:creationId xmlns:a16="http://schemas.microsoft.com/office/drawing/2014/main" id="{2D4940A5-677C-4916-AC90-4CE5F329C628}"/>
              </a:ext>
            </a:extLst>
          </p:cNvPr>
          <p:cNvSpPr>
            <a:spLocks noGrp="1"/>
          </p:cNvSpPr>
          <p:nvPr>
            <p:ph idx="1"/>
          </p:nvPr>
        </p:nvSpPr>
        <p:spPr>
          <a:xfrm>
            <a:off x="506300" y="1417407"/>
            <a:ext cx="10515600" cy="4351338"/>
          </a:xfrm>
        </p:spPr>
        <p:txBody>
          <a:bodyPr>
            <a:normAutofit fontScale="85000" lnSpcReduction="10000"/>
          </a:bodyPr>
          <a:lstStyle/>
          <a:p>
            <a:pPr>
              <a:lnSpc>
                <a:spcPct val="160000"/>
              </a:lnSpc>
              <a:buFont typeface="Wingdings" panose="05000000000000000000" pitchFamily="2" charset="2"/>
              <a:buChar char="Ø"/>
            </a:pPr>
            <a:r>
              <a:rPr lang="en-US" dirty="0">
                <a:latin typeface="Constantia" panose="02030602050306030303" pitchFamily="18" charset="0"/>
              </a:rPr>
              <a:t>This e-mail system can be used by any user of any age group with ease of access.</a:t>
            </a:r>
          </a:p>
          <a:p>
            <a:pPr>
              <a:lnSpc>
                <a:spcPct val="160000"/>
              </a:lnSpc>
              <a:buFont typeface="Wingdings" panose="05000000000000000000" pitchFamily="2" charset="2"/>
              <a:buChar char="Ø"/>
            </a:pPr>
            <a:r>
              <a:rPr lang="en-US" dirty="0">
                <a:latin typeface="Constantia" panose="02030602050306030303" pitchFamily="18" charset="0"/>
              </a:rPr>
              <a:t> It has feature of speech to text as well as text to speech with speech reader which makes designed system to be handled by visually impaired person as well as blind person. </a:t>
            </a:r>
          </a:p>
          <a:p>
            <a:pPr>
              <a:lnSpc>
                <a:spcPct val="160000"/>
              </a:lnSpc>
              <a:buFont typeface="Wingdings" panose="05000000000000000000" pitchFamily="2" charset="2"/>
              <a:buChar char="Ø"/>
            </a:pPr>
            <a:r>
              <a:rPr lang="en-US" dirty="0">
                <a:latin typeface="Constantia" panose="02030602050306030303" pitchFamily="18" charset="0"/>
              </a:rPr>
              <a:t>This system focuses more on user friendliness of all types of persons including regular persons, visually compromised people as well as illiterate.</a:t>
            </a:r>
            <a:endParaRPr lang="en-IN" dirty="0">
              <a:latin typeface="Constantia" panose="02030602050306030303" pitchFamily="18" charset="0"/>
            </a:endParaRPr>
          </a:p>
        </p:txBody>
      </p:sp>
      <p:pic>
        <p:nvPicPr>
          <p:cNvPr id="7" name="Graphic 6" descr="Chat">
            <a:extLst>
              <a:ext uri="{FF2B5EF4-FFF2-40B4-BE49-F238E27FC236}">
                <a16:creationId xmlns:a16="http://schemas.microsoft.com/office/drawing/2014/main" id="{320FBCE8-687E-DBAB-7E2C-0592AF7DB3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2337" y="0"/>
            <a:ext cx="2359431" cy="2089846"/>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D905-9BD2-1F52-4A94-64B7F3451B20}"/>
              </a:ext>
            </a:extLst>
          </p:cNvPr>
          <p:cNvSpPr>
            <a:spLocks noGrp="1"/>
          </p:cNvSpPr>
          <p:nvPr>
            <p:ph type="title"/>
          </p:nvPr>
        </p:nvSpPr>
        <p:spPr>
          <a:xfrm>
            <a:off x="776056" y="196449"/>
            <a:ext cx="10515600" cy="922137"/>
          </a:xfrm>
        </p:spPr>
        <p:txBody>
          <a:bodyPr/>
          <a:lstStyle/>
          <a:p>
            <a:pPr algn="ctr"/>
            <a:r>
              <a:rPr lang="en-IN" dirty="0">
                <a:latin typeface="Footlight MT Light" panose="0204060206030A020304" pitchFamily="18" charset="0"/>
              </a:rPr>
              <a:t>REFERENCES</a:t>
            </a:r>
          </a:p>
        </p:txBody>
      </p:sp>
      <p:sp>
        <p:nvSpPr>
          <p:cNvPr id="3" name="Content Placeholder 2">
            <a:extLst>
              <a:ext uri="{FF2B5EF4-FFF2-40B4-BE49-F238E27FC236}">
                <a16:creationId xmlns:a16="http://schemas.microsoft.com/office/drawing/2014/main" id="{53E426CA-8988-00F4-5398-84C640F1201B}"/>
              </a:ext>
            </a:extLst>
          </p:cNvPr>
          <p:cNvSpPr>
            <a:spLocks noGrp="1"/>
          </p:cNvSpPr>
          <p:nvPr>
            <p:ph idx="1"/>
          </p:nvPr>
        </p:nvSpPr>
        <p:spPr>
          <a:xfrm>
            <a:off x="428539" y="1233996"/>
            <a:ext cx="11210633" cy="5166804"/>
          </a:xfrm>
        </p:spPr>
        <p:txBody>
          <a:bodyPr>
            <a:normAutofit/>
          </a:bodyPr>
          <a:lstStyle/>
          <a:p>
            <a:pPr algn="just"/>
            <a:r>
              <a:rPr lang="en-IN" dirty="0" err="1">
                <a:latin typeface="Constantia" panose="02030602050306030303" pitchFamily="18" charset="0"/>
              </a:rPr>
              <a:t>Harivans</a:t>
            </a:r>
            <a:r>
              <a:rPr lang="en-IN" dirty="0">
                <a:latin typeface="Constantia" panose="02030602050306030303" pitchFamily="18" charset="0"/>
              </a:rPr>
              <a:t> Pratap Singh, Aman Pratap Kushwaha, </a:t>
            </a:r>
            <a:r>
              <a:rPr lang="en-IN" dirty="0" err="1">
                <a:latin typeface="Constantia" panose="02030602050306030303" pitchFamily="18" charset="0"/>
              </a:rPr>
              <a:t>Aayushmaan</a:t>
            </a:r>
            <a:r>
              <a:rPr lang="en-IN" dirty="0">
                <a:latin typeface="Constantia" panose="02030602050306030303" pitchFamily="18" charset="0"/>
              </a:rPr>
              <a:t>, Harendra Singh, ”</a:t>
            </a:r>
            <a:r>
              <a:rPr lang="en-IN" u="sng" dirty="0">
                <a:latin typeface="Constantia" panose="02030602050306030303" pitchFamily="18" charset="0"/>
              </a:rPr>
              <a:t>VOICE-BASED EMAIL SYSTEM </a:t>
            </a:r>
            <a:r>
              <a:rPr lang="en-IN" dirty="0">
                <a:latin typeface="Constantia" panose="02030602050306030303" pitchFamily="18" charset="0"/>
              </a:rPr>
              <a:t>”- Department of Computer Science and Engineering ABESEC, Ghaziabad, U.P, India :7, July – 2021,IJISRT</a:t>
            </a:r>
          </a:p>
          <a:p>
            <a:r>
              <a:rPr lang="en-US" sz="2800" dirty="0">
                <a:latin typeface="Constantia" panose="02030602050306030303" pitchFamily="18" charset="0"/>
              </a:rPr>
              <a:t>Carmel Mary Belinda MJ, </a:t>
            </a:r>
            <a:r>
              <a:rPr lang="en-US" sz="2800" dirty="0" err="1">
                <a:latin typeface="Constantia" panose="02030602050306030303" pitchFamily="18" charset="0"/>
              </a:rPr>
              <a:t>Rupavathy.N</a:t>
            </a:r>
            <a:r>
              <a:rPr lang="en-US" sz="2800" dirty="0">
                <a:latin typeface="Constantia" panose="02030602050306030303" pitchFamily="18" charset="0"/>
              </a:rPr>
              <a:t> , Mahalakshmi N R</a:t>
            </a:r>
            <a:r>
              <a:rPr lang="en-IN" dirty="0">
                <a:latin typeface="Constantia" panose="02030602050306030303" pitchFamily="18" charset="0"/>
              </a:rPr>
              <a:t>, “</a:t>
            </a:r>
            <a:r>
              <a:rPr lang="en-US" sz="2800" u="sng" dirty="0">
                <a:latin typeface="Constantia" panose="02030602050306030303" pitchFamily="18" charset="0"/>
              </a:rPr>
              <a:t>A VOICE BASED TEXT MAIL SYSTEM FOR VISUALLY IMPAIRED</a:t>
            </a:r>
            <a:r>
              <a:rPr lang="en-IN" dirty="0">
                <a:latin typeface="Constantia" panose="02030602050306030303" pitchFamily="18" charset="0"/>
              </a:rPr>
              <a:t>”-</a:t>
            </a:r>
            <a:r>
              <a:rPr lang="en-US" sz="2800" b="0" i="0" kern="1200" dirty="0">
                <a:solidFill>
                  <a:schemeClr val="dk1"/>
                </a:solidFill>
                <a:effectLst/>
                <a:latin typeface="Constantia" panose="02030602050306030303" pitchFamily="18" charset="0"/>
                <a:ea typeface="+mn-ea"/>
                <a:cs typeface="+mn-cs"/>
              </a:rPr>
              <a:t> February</a:t>
            </a:r>
            <a:r>
              <a:rPr lang="en-US" sz="2800" b="0" i="0" kern="1200" dirty="0">
                <a:solidFill>
                  <a:schemeClr val="dk1"/>
                </a:solidFill>
                <a:effectLst/>
                <a:latin typeface="Bahnschrift Light SemiCondensed" panose="020B0502040204020203" pitchFamily="34" charset="0"/>
                <a:ea typeface="+mn-ea"/>
                <a:cs typeface="+mn-cs"/>
              </a:rPr>
              <a:t>2018 </a:t>
            </a:r>
          </a:p>
          <a:p>
            <a:r>
              <a:rPr lang="en-IN" sz="2800" dirty="0">
                <a:latin typeface="Constantia" panose="02030602050306030303" pitchFamily="18" charset="0"/>
              </a:rPr>
              <a:t>Diksha Kumari, Nisha Pai,  </a:t>
            </a:r>
            <a:r>
              <a:rPr lang="en-IN" sz="2800" dirty="0" err="1">
                <a:latin typeface="Constantia" panose="02030602050306030303" pitchFamily="18" charset="0"/>
              </a:rPr>
              <a:t>Parul</a:t>
            </a:r>
            <a:r>
              <a:rPr lang="en-IN" sz="2800" dirty="0">
                <a:latin typeface="Constantia" panose="02030602050306030303" pitchFamily="18" charset="0"/>
              </a:rPr>
              <a:t> Jha, </a:t>
            </a:r>
            <a:r>
              <a:rPr lang="en-IN" sz="2800" dirty="0" err="1">
                <a:latin typeface="Constantia" panose="02030602050306030303" pitchFamily="18" charset="0"/>
              </a:rPr>
              <a:t>Pratmika</a:t>
            </a:r>
            <a:r>
              <a:rPr lang="en-IN" sz="2800" dirty="0">
                <a:latin typeface="Constantia" panose="02030602050306030303" pitchFamily="18" charset="0"/>
              </a:rPr>
              <a:t> Nayak</a:t>
            </a:r>
            <a:r>
              <a:rPr lang="en-IN" dirty="0">
                <a:latin typeface="Constantia" panose="02030602050306030303" pitchFamily="18" charset="0"/>
              </a:rPr>
              <a:t>, “</a:t>
            </a:r>
            <a:r>
              <a:rPr lang="en-US" sz="2800" u="sng" dirty="0">
                <a:latin typeface="Constantia" panose="02030602050306030303" pitchFamily="18" charset="0"/>
              </a:rPr>
              <a:t>VOICE BASED EMAIL SYSTEM FOR BLINDS</a:t>
            </a:r>
            <a:r>
              <a:rPr lang="en-IN" u="sng" dirty="0">
                <a:latin typeface="Constantia" panose="02030602050306030303" pitchFamily="18" charset="0"/>
              </a:rPr>
              <a:t> </a:t>
            </a:r>
            <a:r>
              <a:rPr lang="en-IN" dirty="0">
                <a:latin typeface="Constantia" panose="02030602050306030303" pitchFamily="18" charset="0"/>
              </a:rPr>
              <a:t>”-</a:t>
            </a:r>
            <a:r>
              <a:rPr lang="en-US" sz="2800" b="0" i="0" kern="1200" dirty="0">
                <a:solidFill>
                  <a:schemeClr val="dk1"/>
                </a:solidFill>
                <a:effectLst/>
                <a:latin typeface="Bahnschrift Light SemiCondensed" panose="020B0502040204020203" pitchFamily="34" charset="0"/>
                <a:ea typeface="+mn-ea"/>
                <a:cs typeface="+mn-cs"/>
              </a:rPr>
              <a:t> </a:t>
            </a:r>
            <a:r>
              <a:rPr lang="en-IN" sz="2800" dirty="0">
                <a:latin typeface="Constantia" panose="02030602050306030303" pitchFamily="18" charset="0"/>
              </a:rPr>
              <a:t>April 2017,IEEE</a:t>
            </a:r>
          </a:p>
          <a:p>
            <a:r>
              <a:rPr lang="en-IN" sz="2800" u="none" dirty="0">
                <a:latin typeface="Constantia" panose="02030602050306030303" pitchFamily="18" charset="0"/>
              </a:rPr>
              <a:t>Harsh D Shah, Amit </a:t>
            </a:r>
            <a:r>
              <a:rPr lang="en-IN" sz="2800" u="none" dirty="0" err="1">
                <a:latin typeface="Constantia" panose="02030602050306030303" pitchFamily="18" charset="0"/>
              </a:rPr>
              <a:t>Sundas</a:t>
            </a:r>
            <a:r>
              <a:rPr lang="en-IN" sz="2800" u="none" dirty="0">
                <a:latin typeface="Constantia" panose="02030602050306030303" pitchFamily="18" charset="0"/>
              </a:rPr>
              <a:t>, Shabnam Sharma, “</a:t>
            </a:r>
            <a:r>
              <a:rPr lang="en-US" sz="2800" b="0" i="0" u="sng" kern="1200" dirty="0">
                <a:solidFill>
                  <a:schemeClr val="dk1"/>
                </a:solidFill>
                <a:effectLst/>
                <a:latin typeface="Constantia" panose="02030602050306030303" pitchFamily="18" charset="0"/>
                <a:ea typeface="+mn-ea"/>
                <a:cs typeface="+mn-cs"/>
              </a:rPr>
              <a:t>CONTROLLING</a:t>
            </a:r>
            <a:r>
              <a:rPr lang="en-US" sz="2800" b="1" i="0" u="sng" kern="1200" dirty="0">
                <a:solidFill>
                  <a:schemeClr val="dk1"/>
                </a:solidFill>
                <a:effectLst/>
                <a:latin typeface="Constantia" panose="02030602050306030303" pitchFamily="18" charset="0"/>
                <a:ea typeface="+mn-ea"/>
                <a:cs typeface="+mn-cs"/>
              </a:rPr>
              <a:t> </a:t>
            </a:r>
            <a:r>
              <a:rPr lang="en-US" sz="2800" b="0" i="0" u="sng" kern="1200" dirty="0">
                <a:solidFill>
                  <a:schemeClr val="dk1"/>
                </a:solidFill>
                <a:effectLst/>
                <a:latin typeface="Constantia" panose="02030602050306030303" pitchFamily="18" charset="0"/>
                <a:ea typeface="+mn-ea"/>
                <a:cs typeface="+mn-cs"/>
              </a:rPr>
              <a:t>EMAIL SYSTEM USING AUDIO WITH SPEECH RECOGNITION AND TEXT TO SPEECH</a:t>
            </a:r>
            <a:r>
              <a:rPr lang="en-IN" sz="2800" u="sng" dirty="0">
                <a:latin typeface="Constantia" panose="02030602050306030303" pitchFamily="18" charset="0"/>
              </a:rPr>
              <a:t> </a:t>
            </a:r>
            <a:r>
              <a:rPr lang="en-IN" sz="2800" u="none" dirty="0">
                <a:latin typeface="Constantia" panose="02030602050306030303" pitchFamily="18" charset="0"/>
              </a:rPr>
              <a:t>”-</a:t>
            </a:r>
            <a:r>
              <a:rPr lang="en-US" sz="2800" b="0" i="0" kern="1200" dirty="0">
                <a:solidFill>
                  <a:schemeClr val="dk1"/>
                </a:solidFill>
                <a:effectLst/>
                <a:latin typeface="Bahnschrift Light SemiCondensed" panose="020B0502040204020203" pitchFamily="34" charset="0"/>
                <a:ea typeface="+mn-ea"/>
                <a:cs typeface="+mn-cs"/>
              </a:rPr>
              <a:t> </a:t>
            </a:r>
            <a:r>
              <a:rPr lang="en-IN" sz="2800" b="0" i="0" kern="1200" dirty="0">
                <a:solidFill>
                  <a:schemeClr val="dk1"/>
                </a:solidFill>
                <a:effectLst/>
                <a:latin typeface="Constantia" panose="02030602050306030303" pitchFamily="18" charset="0"/>
                <a:ea typeface="+mn-ea"/>
                <a:cs typeface="+mn-cs"/>
              </a:rPr>
              <a:t>15 November 2021</a:t>
            </a:r>
            <a:r>
              <a:rPr lang="en-IN" dirty="0">
                <a:latin typeface="Constantia" panose="02030602050306030303" pitchFamily="18" charset="0"/>
              </a:rPr>
              <a:t>,IEEE</a:t>
            </a:r>
            <a:r>
              <a:rPr lang="en-US" sz="2800" b="0" i="0" kern="1200" dirty="0">
                <a:solidFill>
                  <a:schemeClr val="dk1"/>
                </a:solidFill>
                <a:effectLst/>
                <a:latin typeface="Bahnschrift Light SemiCondensed" panose="020B0502040204020203" pitchFamily="34" charset="0"/>
                <a:ea typeface="+mn-ea"/>
                <a:cs typeface="+mn-cs"/>
              </a:rPr>
              <a:t>                   </a:t>
            </a:r>
          </a:p>
          <a:p>
            <a:pPr algn="just"/>
            <a:endParaRPr lang="en-IN" dirty="0">
              <a:latin typeface="Constantia" panose="02030602050306030303" pitchFamily="18" charset="0"/>
            </a:endParaRPr>
          </a:p>
          <a:p>
            <a:pPr algn="just"/>
            <a:endParaRPr lang="en-IN" dirty="0">
              <a:latin typeface="Constantia" panose="02030602050306030303" pitchFamily="18" charset="0"/>
            </a:endParaRPr>
          </a:p>
        </p:txBody>
      </p:sp>
      <p:pic>
        <p:nvPicPr>
          <p:cNvPr id="4" name="Graphic 3" descr="Open Book">
            <a:extLst>
              <a:ext uri="{FF2B5EF4-FFF2-40B4-BE49-F238E27FC236}">
                <a16:creationId xmlns:a16="http://schemas.microsoft.com/office/drawing/2014/main" id="{7F8DBFA8-9CFC-DA7C-D1FA-1A4FF0C478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6061" y="-4148"/>
            <a:ext cx="1251752" cy="1122734"/>
          </a:xfrm>
          <a:prstGeom prst="rect">
            <a:avLst/>
          </a:prstGeom>
        </p:spPr>
      </p:pic>
    </p:spTree>
    <p:extLst>
      <p:ext uri="{BB962C8B-B14F-4D97-AF65-F5344CB8AC3E}">
        <p14:creationId xmlns:p14="http://schemas.microsoft.com/office/powerpoint/2010/main" val="2853953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dirty="0">
                <a:solidFill>
                  <a:srgbClr val="FFFFFF"/>
                </a:solidFill>
                <a:latin typeface="Footlight MT Light" panose="0204060206030A020304" pitchFamily="18" charset="0"/>
                <a:cs typeface="Segoe UI" panose="020B0502040204020203" pitchFamily="34" charset="0"/>
              </a:rPr>
              <a:t>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87E3-E0F9-7AB0-B0E6-3DF64481E570}"/>
              </a:ext>
            </a:extLst>
          </p:cNvPr>
          <p:cNvSpPr>
            <a:spLocks noGrp="1"/>
          </p:cNvSpPr>
          <p:nvPr>
            <p:ph type="title"/>
          </p:nvPr>
        </p:nvSpPr>
        <p:spPr>
          <a:xfrm>
            <a:off x="838200" y="365125"/>
            <a:ext cx="10515600" cy="771217"/>
          </a:xfrm>
        </p:spPr>
        <p:txBody>
          <a:bodyPr>
            <a:normAutofit/>
          </a:bodyPr>
          <a:lstStyle/>
          <a:p>
            <a:pPr algn="ctr"/>
            <a:r>
              <a:rPr lang="en-US" sz="4800" dirty="0">
                <a:latin typeface="Footlight MT Light" panose="0204060206030A020304" pitchFamily="18" charset="0"/>
              </a:rPr>
              <a:t>ABSTRACT</a:t>
            </a:r>
            <a:endParaRPr lang="en-IN" sz="4800"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59E8EB5D-609E-B695-3DBF-F0228D27C493}"/>
              </a:ext>
            </a:extLst>
          </p:cNvPr>
          <p:cNvSpPr>
            <a:spLocks noGrp="1"/>
          </p:cNvSpPr>
          <p:nvPr>
            <p:ph idx="1"/>
          </p:nvPr>
        </p:nvSpPr>
        <p:spPr>
          <a:xfrm>
            <a:off x="452761" y="1497150"/>
            <a:ext cx="10901039" cy="4850383"/>
          </a:xfrm>
        </p:spPr>
        <p:txBody>
          <a:bodyPr>
            <a:normAutofit/>
          </a:bodyPr>
          <a:lstStyle/>
          <a:p>
            <a:pPr>
              <a:lnSpc>
                <a:spcPct val="100000"/>
              </a:lnSpc>
              <a:buFont typeface="Wingdings" panose="05000000000000000000" pitchFamily="2" charset="2"/>
              <a:buChar char="Ø"/>
            </a:pPr>
            <a:r>
              <a:rPr lang="en-US" dirty="0">
                <a:latin typeface="Constantia" panose="02030602050306030303" pitchFamily="18" charset="0"/>
              </a:rPr>
              <a:t>This application uses the similar function of the email bot for speech recognition to send and receive the mail.</a:t>
            </a:r>
          </a:p>
          <a:p>
            <a:pPr>
              <a:lnSpc>
                <a:spcPct val="100000"/>
              </a:lnSpc>
              <a:buFont typeface="Wingdings" panose="05000000000000000000" pitchFamily="2" charset="2"/>
              <a:buChar char="Ø"/>
            </a:pPr>
            <a:r>
              <a:rPr lang="en-US" dirty="0">
                <a:latin typeface="Constantia" panose="02030602050306030303" pitchFamily="18" charset="0"/>
              </a:rPr>
              <a:t>But this is especially for blind people who cannot understand what is it and how to access it.</a:t>
            </a:r>
          </a:p>
          <a:p>
            <a:pPr>
              <a:lnSpc>
                <a:spcPct val="100000"/>
              </a:lnSpc>
              <a:buFont typeface="Wingdings" panose="05000000000000000000" pitchFamily="2" charset="2"/>
              <a:buChar char="Ø"/>
            </a:pPr>
            <a:r>
              <a:rPr lang="en-US" dirty="0">
                <a:latin typeface="Constantia" panose="02030602050306030303" pitchFamily="18" charset="0"/>
              </a:rPr>
              <a:t>Here, </a:t>
            </a:r>
            <a:r>
              <a:rPr lang="en-US" dirty="0" err="1">
                <a:latin typeface="Constantia" panose="02030602050306030303" pitchFamily="18" charset="0"/>
              </a:rPr>
              <a:t>pyaudio</a:t>
            </a:r>
            <a:r>
              <a:rPr lang="en-US" dirty="0">
                <a:latin typeface="Constantia" panose="02030602050306030303" pitchFamily="18" charset="0"/>
              </a:rPr>
              <a:t> packages are used for voice based mail sending and receiving.</a:t>
            </a:r>
            <a:endParaRPr lang="en-IN" dirty="0">
              <a:latin typeface="Constantia" panose="02030602050306030303" pitchFamily="18" charset="0"/>
            </a:endParaRPr>
          </a:p>
          <a:p>
            <a:pPr>
              <a:lnSpc>
                <a:spcPct val="100000"/>
              </a:lnSpc>
              <a:buFont typeface="Wingdings" panose="05000000000000000000" pitchFamily="2" charset="2"/>
              <a:buChar char="Ø"/>
            </a:pPr>
            <a:r>
              <a:rPr lang="en-IN" dirty="0">
                <a:latin typeface="Constantia" panose="02030602050306030303" pitchFamily="18" charset="0"/>
              </a:rPr>
              <a:t>SMTP and IMAP protocol are used for speech-to-text and text-to-speech conversion respectively</a:t>
            </a:r>
            <a:endParaRPr lang="en-US" dirty="0">
              <a:latin typeface="Constantia" panose="02030602050306030303" pitchFamily="18" charset="0"/>
            </a:endParaRPr>
          </a:p>
        </p:txBody>
      </p:sp>
      <p:pic>
        <p:nvPicPr>
          <p:cNvPr id="4" name="Picture 3">
            <a:extLst>
              <a:ext uri="{FF2B5EF4-FFF2-40B4-BE49-F238E27FC236}">
                <a16:creationId xmlns:a16="http://schemas.microsoft.com/office/drawing/2014/main" id="{5BFCD7A6-CECB-72A9-4BDB-91CAFF579869}"/>
              </a:ext>
            </a:extLst>
          </p:cNvPr>
          <p:cNvPicPr>
            <a:picLocks noChangeAspect="1"/>
          </p:cNvPicPr>
          <p:nvPr/>
        </p:nvPicPr>
        <p:blipFill>
          <a:blip r:embed="rId2"/>
          <a:stretch>
            <a:fillRect/>
          </a:stretch>
        </p:blipFill>
        <p:spPr>
          <a:xfrm>
            <a:off x="3309785" y="200860"/>
            <a:ext cx="1050384" cy="1046480"/>
          </a:xfrm>
          <a:prstGeom prst="rect">
            <a:avLst/>
          </a:prstGeom>
        </p:spPr>
      </p:pic>
    </p:spTree>
    <p:extLst>
      <p:ext uri="{BB962C8B-B14F-4D97-AF65-F5344CB8AC3E}">
        <p14:creationId xmlns:p14="http://schemas.microsoft.com/office/powerpoint/2010/main" val="305797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716C-996A-403D-C33D-3AD6FC77FF08}"/>
              </a:ext>
            </a:extLst>
          </p:cNvPr>
          <p:cNvSpPr>
            <a:spLocks noGrp="1"/>
          </p:cNvSpPr>
          <p:nvPr>
            <p:ph type="title"/>
          </p:nvPr>
        </p:nvSpPr>
        <p:spPr>
          <a:xfrm>
            <a:off x="838200" y="258594"/>
            <a:ext cx="10515600" cy="745565"/>
          </a:xfrm>
        </p:spPr>
        <p:txBody>
          <a:bodyPr/>
          <a:lstStyle/>
          <a:p>
            <a:pPr algn="ctr"/>
            <a:r>
              <a:rPr lang="en-US" sz="4400" b="1" dirty="0">
                <a:latin typeface="Footlight MT Light" panose="0204060206030A020304" pitchFamily="18" charset="0"/>
              </a:rPr>
              <a:t>LITERATURE SURVEY </a:t>
            </a:r>
            <a:endParaRPr lang="en-IN" dirty="0"/>
          </a:p>
        </p:txBody>
      </p:sp>
      <p:graphicFrame>
        <p:nvGraphicFramePr>
          <p:cNvPr id="4" name="Table 4">
            <a:extLst>
              <a:ext uri="{FF2B5EF4-FFF2-40B4-BE49-F238E27FC236}">
                <a16:creationId xmlns:a16="http://schemas.microsoft.com/office/drawing/2014/main" id="{ED80D279-5D8C-2971-0879-47B6295675FC}"/>
              </a:ext>
            </a:extLst>
          </p:cNvPr>
          <p:cNvGraphicFramePr>
            <a:graphicFrameLocks noGrp="1"/>
          </p:cNvGraphicFramePr>
          <p:nvPr>
            <p:ph idx="1"/>
            <p:extLst>
              <p:ext uri="{D42A27DB-BD31-4B8C-83A1-F6EECF244321}">
                <p14:modId xmlns:p14="http://schemas.microsoft.com/office/powerpoint/2010/main" val="2725704780"/>
              </p:ext>
            </p:extLst>
          </p:nvPr>
        </p:nvGraphicFramePr>
        <p:xfrm>
          <a:off x="207142" y="1131960"/>
          <a:ext cx="11780667" cy="5573836"/>
        </p:xfrm>
        <a:graphic>
          <a:graphicData uri="http://schemas.openxmlformats.org/drawingml/2006/table">
            <a:tbl>
              <a:tblPr firstRow="1" bandRow="1">
                <a:tableStyleId>{073A0DAA-6AF3-43AB-8588-CEC1D06C72B9}</a:tableStyleId>
              </a:tblPr>
              <a:tblGrid>
                <a:gridCol w="1509505">
                  <a:extLst>
                    <a:ext uri="{9D8B030D-6E8A-4147-A177-3AD203B41FA5}">
                      <a16:colId xmlns:a16="http://schemas.microsoft.com/office/drawing/2014/main" val="958940426"/>
                    </a:ext>
                  </a:extLst>
                </a:gridCol>
                <a:gridCol w="1659823">
                  <a:extLst>
                    <a:ext uri="{9D8B030D-6E8A-4147-A177-3AD203B41FA5}">
                      <a16:colId xmlns:a16="http://schemas.microsoft.com/office/drawing/2014/main" val="3356681698"/>
                    </a:ext>
                  </a:extLst>
                </a:gridCol>
                <a:gridCol w="2740245">
                  <a:extLst>
                    <a:ext uri="{9D8B030D-6E8A-4147-A177-3AD203B41FA5}">
                      <a16:colId xmlns:a16="http://schemas.microsoft.com/office/drawing/2014/main" val="1140156319"/>
                    </a:ext>
                  </a:extLst>
                </a:gridCol>
                <a:gridCol w="5871094">
                  <a:extLst>
                    <a:ext uri="{9D8B030D-6E8A-4147-A177-3AD203B41FA5}">
                      <a16:colId xmlns:a16="http://schemas.microsoft.com/office/drawing/2014/main" val="3661179923"/>
                    </a:ext>
                  </a:extLst>
                </a:gridCol>
              </a:tblGrid>
              <a:tr h="1038838">
                <a:tc>
                  <a:txBody>
                    <a:bodyPr/>
                    <a:lstStyle/>
                    <a:p>
                      <a:r>
                        <a:rPr lang="en-US" sz="2800" dirty="0">
                          <a:latin typeface="Footlight MT Light" panose="0204060206030A020304" pitchFamily="18" charset="0"/>
                        </a:rPr>
                        <a:t>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a:t>
                      </a:r>
                    </a:p>
                    <a:p>
                      <a:r>
                        <a:rPr lang="en-US" sz="2800" dirty="0">
                          <a:latin typeface="Footlight MT Light" panose="0204060206030A020304" pitchFamily="18" charset="0"/>
                        </a:rPr>
                        <a:t>PUBLISHING</a:t>
                      </a:r>
                    </a:p>
                  </a:txBody>
                  <a:tcPr/>
                </a:tc>
                <a:extLst>
                  <a:ext uri="{0D108BD9-81ED-4DB2-BD59-A6C34878D82A}">
                    <a16:rowId xmlns:a16="http://schemas.microsoft.com/office/drawing/2014/main" val="1342959093"/>
                  </a:ext>
                </a:extLst>
              </a:tr>
              <a:tr h="4534998">
                <a:tc>
                  <a:txBody>
                    <a:bodyPr/>
                    <a:lstStyle/>
                    <a:p>
                      <a:pPr algn="l"/>
                      <a:r>
                        <a:rPr lang="en-US" sz="2400" u="none" dirty="0">
                          <a:latin typeface="Constantia" panose="02030602050306030303" pitchFamily="18" charset="0"/>
                        </a:rPr>
                        <a:t>A voice based text mail system for visually impaired</a:t>
                      </a:r>
                      <a:endParaRPr lang="en-IN" sz="2400" u="none" dirty="0">
                        <a:latin typeface="Constantia" panose="0203060205030603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onstantia" panose="02030602050306030303" pitchFamily="18" charset="0"/>
                        </a:rPr>
                        <a:t>Carmel Mary Belinda MJ, </a:t>
                      </a:r>
                      <a:r>
                        <a:rPr lang="en-US" sz="2400" dirty="0" err="1">
                          <a:latin typeface="Constantia" panose="02030602050306030303" pitchFamily="18" charset="0"/>
                        </a:rPr>
                        <a:t>Rupavathy.N</a:t>
                      </a:r>
                      <a:r>
                        <a:rPr lang="en-US" sz="2400" dirty="0">
                          <a:latin typeface="Constantia" panose="02030602050306030303" pitchFamily="18" charset="0"/>
                        </a:rPr>
                        <a:t> , Mahalakshmi N R</a:t>
                      </a:r>
                      <a:endParaRPr lang="en-IN" sz="2400" dirty="0">
                        <a:latin typeface="Constantia" panose="02030602050306030303" pitchFamily="18" charset="0"/>
                      </a:endParaRPr>
                    </a:p>
                  </a:txBody>
                  <a:tcPr/>
                </a:tc>
                <a:tc>
                  <a:txBody>
                    <a:bodyPr/>
                    <a:lstStyle/>
                    <a:p>
                      <a:pPr algn="just"/>
                      <a:r>
                        <a:rPr lang="en-US" sz="2200" b="0" i="0" kern="1200" dirty="0">
                          <a:solidFill>
                            <a:schemeClr val="dk1"/>
                          </a:solidFill>
                          <a:effectLst/>
                          <a:latin typeface="Constantia" panose="02030602050306030303" pitchFamily="18" charset="0"/>
                          <a:ea typeface="+mn-ea"/>
                          <a:cs typeface="+mn-cs"/>
                        </a:rPr>
                        <a:t>The voice Activation Detection API is used to convert our audio in to text. The system also speaks i.e., response to user accordingly. This is done by using Answer Activation detection  </a:t>
                      </a:r>
                      <a:r>
                        <a:rPr lang="en-IN" sz="2200" dirty="0">
                          <a:latin typeface="Constantia" panose="02030602050306030303" pitchFamily="18" charset="0"/>
                        </a:rPr>
                        <a:t>(Phonics decoding)</a:t>
                      </a:r>
                    </a:p>
                  </a:txBody>
                  <a:tcPr/>
                </a:tc>
                <a:tc>
                  <a:txBody>
                    <a:bodyPr/>
                    <a:lstStyle/>
                    <a:p>
                      <a:r>
                        <a:rPr lang="en-US" sz="2400" b="0" i="0" kern="1200" dirty="0">
                          <a:solidFill>
                            <a:schemeClr val="dk1"/>
                          </a:solidFill>
                          <a:effectLst/>
                          <a:latin typeface="Constantia" panose="02030602050306030303" pitchFamily="18" charset="0"/>
                          <a:ea typeface="+mn-ea"/>
                          <a:cs typeface="+mn-cs"/>
                        </a:rPr>
                        <a:t>February</a:t>
                      </a:r>
                    </a:p>
                    <a:p>
                      <a:r>
                        <a:rPr lang="en-US" sz="2400" b="0" i="0" kern="1200" dirty="0">
                          <a:solidFill>
                            <a:schemeClr val="dk1"/>
                          </a:solidFill>
                          <a:effectLst/>
                          <a:latin typeface="Constantia" panose="02030602050306030303" pitchFamily="18" charset="0"/>
                          <a:ea typeface="+mn-ea"/>
                          <a:cs typeface="+mn-cs"/>
                        </a:rPr>
                        <a:t> </a:t>
                      </a:r>
                      <a:r>
                        <a:rPr lang="en-US" sz="2400" b="0" i="0" kern="1200" dirty="0">
                          <a:solidFill>
                            <a:schemeClr val="dk1"/>
                          </a:solidFill>
                          <a:effectLst/>
                          <a:latin typeface="Bahnschrift Light SemiCondensed" panose="020B0502040204020203" pitchFamily="34" charset="0"/>
                          <a:ea typeface="+mn-ea"/>
                          <a:cs typeface="+mn-cs"/>
                        </a:rPr>
                        <a:t>2018                            </a:t>
                      </a:r>
                    </a:p>
                    <a:p>
                      <a:r>
                        <a:rPr lang="en-IN" sz="2800" dirty="0">
                          <a:latin typeface="Footlight MT Light" panose="0204060206030A020304" pitchFamily="18" charset="0"/>
                        </a:rPr>
                        <a:t>                                            </a:t>
                      </a:r>
                    </a:p>
                  </a:txBody>
                  <a:tcPr/>
                </a:tc>
                <a:extLst>
                  <a:ext uri="{0D108BD9-81ED-4DB2-BD59-A6C34878D82A}">
                    <a16:rowId xmlns:a16="http://schemas.microsoft.com/office/drawing/2014/main" val="2921186758"/>
                  </a:ext>
                </a:extLst>
              </a:tr>
            </a:tbl>
          </a:graphicData>
        </a:graphic>
      </p:graphicFrame>
      <p:pic>
        <p:nvPicPr>
          <p:cNvPr id="6" name="Picture 5">
            <a:extLst>
              <a:ext uri="{FF2B5EF4-FFF2-40B4-BE49-F238E27FC236}">
                <a16:creationId xmlns:a16="http://schemas.microsoft.com/office/drawing/2014/main" id="{98CDA7DB-F9ED-DE01-8661-82D9417523AA}"/>
              </a:ext>
            </a:extLst>
          </p:cNvPr>
          <p:cNvPicPr>
            <a:picLocks noChangeAspect="1"/>
          </p:cNvPicPr>
          <p:nvPr/>
        </p:nvPicPr>
        <p:blipFill>
          <a:blip r:embed="rId2"/>
          <a:stretch>
            <a:fillRect/>
          </a:stretch>
        </p:blipFill>
        <p:spPr>
          <a:xfrm>
            <a:off x="2373017" y="85480"/>
            <a:ext cx="1050384" cy="1046480"/>
          </a:xfrm>
          <a:prstGeom prst="rect">
            <a:avLst/>
          </a:prstGeom>
        </p:spPr>
      </p:pic>
      <p:graphicFrame>
        <p:nvGraphicFramePr>
          <p:cNvPr id="7" name="Table 6">
            <a:extLst>
              <a:ext uri="{FF2B5EF4-FFF2-40B4-BE49-F238E27FC236}">
                <a16:creationId xmlns:a16="http://schemas.microsoft.com/office/drawing/2014/main" id="{FFD942C5-3910-46C7-9354-B112C713B94D}"/>
              </a:ext>
            </a:extLst>
          </p:cNvPr>
          <p:cNvGraphicFramePr>
            <a:graphicFrameLocks noGrp="1"/>
          </p:cNvGraphicFramePr>
          <p:nvPr>
            <p:extLst>
              <p:ext uri="{D42A27DB-BD31-4B8C-83A1-F6EECF244321}">
                <p14:modId xmlns:p14="http://schemas.microsoft.com/office/powerpoint/2010/main" val="413860449"/>
              </p:ext>
            </p:extLst>
          </p:nvPr>
        </p:nvGraphicFramePr>
        <p:xfrm>
          <a:off x="198264" y="6233646"/>
          <a:ext cx="11765867" cy="472150"/>
        </p:xfrm>
        <a:graphic>
          <a:graphicData uri="http://schemas.openxmlformats.org/drawingml/2006/table">
            <a:tbl>
              <a:tblPr/>
              <a:tblGrid>
                <a:gridCol w="11765867">
                  <a:extLst>
                    <a:ext uri="{9D8B030D-6E8A-4147-A177-3AD203B41FA5}">
                      <a16:colId xmlns:a16="http://schemas.microsoft.com/office/drawing/2014/main" val="2900983537"/>
                    </a:ext>
                  </a:extLst>
                </a:gridCol>
              </a:tblGrid>
              <a:tr h="472150">
                <a:tc>
                  <a:txBody>
                    <a:bodyPr/>
                    <a:lstStyle/>
                    <a:p>
                      <a:r>
                        <a:rPr lang="en-US" sz="1800" b="1" dirty="0">
                          <a:solidFill>
                            <a:schemeClr val="tx1"/>
                          </a:solidFill>
                          <a:latin typeface="Constantia" panose="02030602050306030303" pitchFamily="18" charset="0"/>
                        </a:rPr>
                        <a:t>Link:</a:t>
                      </a:r>
                      <a:r>
                        <a:rPr lang="en-US" dirty="0">
                          <a:solidFill>
                            <a:schemeClr val="bg1"/>
                          </a:solidFill>
                        </a:rPr>
                        <a:t> </a:t>
                      </a:r>
                      <a:r>
                        <a:rPr lang="en-US" dirty="0">
                          <a:solidFill>
                            <a:schemeClr val="bg1"/>
                          </a:solidFill>
                          <a:hlinkClick r:id="rId3"/>
                        </a:rPr>
                        <a:t>https://www.researchgate.net/publication/324526106_A_voice_based_text_mail_system_for_visually_impaired</a:t>
                      </a:r>
                      <a:endParaRPr lang="en-IN" dirty="0">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extLst>
                  <a:ext uri="{0D108BD9-81ED-4DB2-BD59-A6C34878D82A}">
                    <a16:rowId xmlns:a16="http://schemas.microsoft.com/office/drawing/2014/main" val="633275252"/>
                  </a:ext>
                </a:extLst>
              </a:tr>
            </a:tbl>
          </a:graphicData>
        </a:graphic>
      </p:graphicFrame>
      <p:cxnSp>
        <p:nvCxnSpPr>
          <p:cNvPr id="9" name="Straight Connector 8">
            <a:extLst>
              <a:ext uri="{FF2B5EF4-FFF2-40B4-BE49-F238E27FC236}">
                <a16:creationId xmlns:a16="http://schemas.microsoft.com/office/drawing/2014/main" id="{D553FB7C-489A-9AFB-AFB4-B8F532E2070E}"/>
              </a:ext>
            </a:extLst>
          </p:cNvPr>
          <p:cNvCxnSpPr>
            <a:cxnSpLocks/>
          </p:cNvCxnSpPr>
          <p:nvPr/>
        </p:nvCxnSpPr>
        <p:spPr>
          <a:xfrm>
            <a:off x="8149701" y="1156138"/>
            <a:ext cx="0" cy="5033541"/>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51333D8-2534-40C5-B71F-90BF51A587A1}"/>
              </a:ext>
            </a:extLst>
          </p:cNvPr>
          <p:cNvCxnSpPr>
            <a:cxnSpLocks/>
          </p:cNvCxnSpPr>
          <p:nvPr/>
        </p:nvCxnSpPr>
        <p:spPr>
          <a:xfrm>
            <a:off x="9830537" y="1156138"/>
            <a:ext cx="0" cy="490609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59F73EF-038D-8F08-DE1C-F17290533BDA}"/>
              </a:ext>
            </a:extLst>
          </p:cNvPr>
          <p:cNvSpPr txBox="1"/>
          <p:nvPr/>
        </p:nvSpPr>
        <p:spPr>
          <a:xfrm>
            <a:off x="8288786" y="1271495"/>
            <a:ext cx="1541751" cy="523220"/>
          </a:xfrm>
          <a:prstGeom prst="rect">
            <a:avLst/>
          </a:prstGeom>
          <a:noFill/>
        </p:spPr>
        <p:txBody>
          <a:bodyPr wrap="square" rtlCol="0">
            <a:spAutoFit/>
          </a:bodyPr>
          <a:lstStyle/>
          <a:p>
            <a:r>
              <a:rPr lang="en-US" sz="2800" b="1" dirty="0">
                <a:solidFill>
                  <a:schemeClr val="bg1"/>
                </a:solidFill>
                <a:latin typeface="Footlight MT Light" panose="0204060206030A020304" pitchFamily="18" charset="0"/>
              </a:rPr>
              <a:t>MERITS</a:t>
            </a:r>
            <a:endParaRPr lang="en-IN" sz="2800" b="1" dirty="0">
              <a:solidFill>
                <a:schemeClr val="bg1"/>
              </a:solidFill>
              <a:latin typeface="Footlight MT Light" panose="0204060206030A020304" pitchFamily="18" charset="0"/>
            </a:endParaRPr>
          </a:p>
        </p:txBody>
      </p:sp>
      <p:sp>
        <p:nvSpPr>
          <p:cNvPr id="13" name="TextBox 12">
            <a:extLst>
              <a:ext uri="{FF2B5EF4-FFF2-40B4-BE49-F238E27FC236}">
                <a16:creationId xmlns:a16="http://schemas.microsoft.com/office/drawing/2014/main" id="{B75389EF-47D6-24C1-DA12-22D1F69D62E5}"/>
              </a:ext>
            </a:extLst>
          </p:cNvPr>
          <p:cNvSpPr txBox="1"/>
          <p:nvPr/>
        </p:nvSpPr>
        <p:spPr>
          <a:xfrm>
            <a:off x="10193044" y="1271495"/>
            <a:ext cx="1771085" cy="523220"/>
          </a:xfrm>
          <a:prstGeom prst="rect">
            <a:avLst/>
          </a:prstGeom>
          <a:noFill/>
        </p:spPr>
        <p:txBody>
          <a:bodyPr wrap="square" rtlCol="0">
            <a:spAutoFit/>
          </a:bodyPr>
          <a:lstStyle/>
          <a:p>
            <a:r>
              <a:rPr lang="en-US" sz="2800" b="1" dirty="0">
                <a:solidFill>
                  <a:schemeClr val="bg1"/>
                </a:solidFill>
                <a:latin typeface="Footlight MT Light" panose="0204060206030A020304" pitchFamily="18" charset="0"/>
              </a:rPr>
              <a:t>DEMERITS</a:t>
            </a:r>
            <a:endParaRPr lang="en-IN" sz="2800" b="1" dirty="0">
              <a:solidFill>
                <a:schemeClr val="bg1"/>
              </a:solidFill>
              <a:latin typeface="Footlight MT Light" panose="0204060206030A020304" pitchFamily="18" charset="0"/>
            </a:endParaRPr>
          </a:p>
        </p:txBody>
      </p:sp>
      <p:sp>
        <p:nvSpPr>
          <p:cNvPr id="18" name="TextBox 17">
            <a:extLst>
              <a:ext uri="{FF2B5EF4-FFF2-40B4-BE49-F238E27FC236}">
                <a16:creationId xmlns:a16="http://schemas.microsoft.com/office/drawing/2014/main" id="{E6BDABB9-7C3B-9D2B-BA38-07A1BADB85F6}"/>
              </a:ext>
            </a:extLst>
          </p:cNvPr>
          <p:cNvSpPr txBox="1"/>
          <p:nvPr/>
        </p:nvSpPr>
        <p:spPr>
          <a:xfrm>
            <a:off x="9830538" y="2229663"/>
            <a:ext cx="2056662" cy="3816429"/>
          </a:xfrm>
          <a:prstGeom prst="rect">
            <a:avLst/>
          </a:prstGeom>
          <a:noFill/>
        </p:spPr>
        <p:txBody>
          <a:bodyPr wrap="square" rtlCol="0">
            <a:spAutoFit/>
          </a:bodyPr>
          <a:lstStyle/>
          <a:p>
            <a:pPr algn="just"/>
            <a:r>
              <a:rPr lang="en-US" sz="2200" b="0" i="0" dirty="0">
                <a:solidFill>
                  <a:srgbClr val="000000"/>
                </a:solidFill>
                <a:effectLst/>
                <a:latin typeface="Constantia" panose="02030602050306030303" pitchFamily="18" charset="0"/>
              </a:rPr>
              <a:t>There are two major drawbacks in </a:t>
            </a:r>
          </a:p>
          <a:p>
            <a:pPr algn="just"/>
            <a:r>
              <a:rPr lang="en-US" sz="2200" b="0" i="0" dirty="0">
                <a:solidFill>
                  <a:srgbClr val="000000"/>
                </a:solidFill>
                <a:effectLst/>
                <a:latin typeface="Constantia" panose="02030602050306030303" pitchFamily="18" charset="0"/>
              </a:rPr>
              <a:t>this application i.e.., the exact voice recognition and the image or </a:t>
            </a:r>
          </a:p>
          <a:p>
            <a:pPr algn="just"/>
            <a:r>
              <a:rPr lang="en-US" sz="2200" b="0" i="0" dirty="0">
                <a:solidFill>
                  <a:srgbClr val="000000"/>
                </a:solidFill>
                <a:effectLst/>
                <a:latin typeface="Constantia" panose="02030602050306030303" pitchFamily="18" charset="0"/>
              </a:rPr>
              <a:t>document attachment.</a:t>
            </a:r>
          </a:p>
        </p:txBody>
      </p:sp>
      <p:sp>
        <p:nvSpPr>
          <p:cNvPr id="19" name="TextBox 18">
            <a:extLst>
              <a:ext uri="{FF2B5EF4-FFF2-40B4-BE49-F238E27FC236}">
                <a16:creationId xmlns:a16="http://schemas.microsoft.com/office/drawing/2014/main" id="{E2ABA7B9-309E-A85C-A173-4E6A88FAEEA4}"/>
              </a:ext>
            </a:extLst>
          </p:cNvPr>
          <p:cNvSpPr txBox="1"/>
          <p:nvPr/>
        </p:nvSpPr>
        <p:spPr>
          <a:xfrm>
            <a:off x="8081637" y="2229663"/>
            <a:ext cx="1748899" cy="2800767"/>
          </a:xfrm>
          <a:prstGeom prst="rect">
            <a:avLst/>
          </a:prstGeom>
          <a:noFill/>
        </p:spPr>
        <p:txBody>
          <a:bodyPr wrap="square" rtlCol="0">
            <a:spAutoFit/>
          </a:bodyPr>
          <a:lstStyle/>
          <a:p>
            <a:pPr algn="l"/>
            <a:r>
              <a:rPr lang="en-US" sz="2200" b="0" i="0" dirty="0">
                <a:solidFill>
                  <a:srgbClr val="000000"/>
                </a:solidFill>
                <a:effectLst/>
                <a:latin typeface="Constantia" panose="02030602050306030303" pitchFamily="18" charset="0"/>
              </a:rPr>
              <a:t>This EMAIL system can be used by a blind </a:t>
            </a:r>
          </a:p>
          <a:p>
            <a:r>
              <a:rPr lang="en-US" sz="2200" b="0" i="0" dirty="0">
                <a:solidFill>
                  <a:srgbClr val="000000"/>
                </a:solidFill>
                <a:effectLst/>
                <a:latin typeface="Constantia" panose="02030602050306030303" pitchFamily="18" charset="0"/>
              </a:rPr>
              <a:t>person to access mails easily and efficiently</a:t>
            </a:r>
            <a:r>
              <a:rPr lang="en-US" sz="2000" b="0" i="0" dirty="0">
                <a:solidFill>
                  <a:srgbClr val="000000"/>
                </a:solidFill>
                <a:effectLst/>
                <a:latin typeface="Constantia" panose="02030602050306030303" pitchFamily="18" charset="0"/>
              </a:rPr>
              <a:t>. </a:t>
            </a:r>
          </a:p>
        </p:txBody>
      </p:sp>
    </p:spTree>
    <p:extLst>
      <p:ext uri="{BB962C8B-B14F-4D97-AF65-F5344CB8AC3E}">
        <p14:creationId xmlns:p14="http://schemas.microsoft.com/office/powerpoint/2010/main" val="3376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17E4A601-9F3E-8297-5D1D-6127984B5A69}"/>
              </a:ext>
            </a:extLst>
          </p:cNvPr>
          <p:cNvGraphicFramePr>
            <a:graphicFrameLocks noGrp="1"/>
          </p:cNvGraphicFramePr>
          <p:nvPr>
            <p:ph idx="1"/>
            <p:extLst>
              <p:ext uri="{D42A27DB-BD31-4B8C-83A1-F6EECF244321}">
                <p14:modId xmlns:p14="http://schemas.microsoft.com/office/powerpoint/2010/main" val="992875095"/>
              </p:ext>
            </p:extLst>
          </p:nvPr>
        </p:nvGraphicFramePr>
        <p:xfrm>
          <a:off x="204187" y="1086913"/>
          <a:ext cx="11833934" cy="5479878"/>
        </p:xfrm>
        <a:graphic>
          <a:graphicData uri="http://schemas.openxmlformats.org/drawingml/2006/table">
            <a:tbl>
              <a:tblPr firstRow="1" bandRow="1">
                <a:tableStyleId>{073A0DAA-6AF3-43AB-8588-CEC1D06C72B9}</a:tableStyleId>
              </a:tblPr>
              <a:tblGrid>
                <a:gridCol w="1444859">
                  <a:extLst>
                    <a:ext uri="{9D8B030D-6E8A-4147-A177-3AD203B41FA5}">
                      <a16:colId xmlns:a16="http://schemas.microsoft.com/office/drawing/2014/main" val="3786547609"/>
                    </a:ext>
                  </a:extLst>
                </a:gridCol>
                <a:gridCol w="1688958">
                  <a:extLst>
                    <a:ext uri="{9D8B030D-6E8A-4147-A177-3AD203B41FA5}">
                      <a16:colId xmlns:a16="http://schemas.microsoft.com/office/drawing/2014/main" val="596394283"/>
                    </a:ext>
                  </a:extLst>
                </a:gridCol>
                <a:gridCol w="2494625">
                  <a:extLst>
                    <a:ext uri="{9D8B030D-6E8A-4147-A177-3AD203B41FA5}">
                      <a16:colId xmlns:a16="http://schemas.microsoft.com/office/drawing/2014/main" val="958940426"/>
                    </a:ext>
                  </a:extLst>
                </a:gridCol>
                <a:gridCol w="1970843">
                  <a:extLst>
                    <a:ext uri="{9D8B030D-6E8A-4147-A177-3AD203B41FA5}">
                      <a16:colId xmlns:a16="http://schemas.microsoft.com/office/drawing/2014/main" val="3356681698"/>
                    </a:ext>
                  </a:extLst>
                </a:gridCol>
                <a:gridCol w="2024109">
                  <a:extLst>
                    <a:ext uri="{9D8B030D-6E8A-4147-A177-3AD203B41FA5}">
                      <a16:colId xmlns:a16="http://schemas.microsoft.com/office/drawing/2014/main" val="1140156319"/>
                    </a:ext>
                  </a:extLst>
                </a:gridCol>
                <a:gridCol w="2210540">
                  <a:extLst>
                    <a:ext uri="{9D8B030D-6E8A-4147-A177-3AD203B41FA5}">
                      <a16:colId xmlns:a16="http://schemas.microsoft.com/office/drawing/2014/main" val="3661179923"/>
                    </a:ext>
                  </a:extLst>
                </a:gridCol>
              </a:tblGrid>
              <a:tr h="736997">
                <a:tc>
                  <a:txBody>
                    <a:bodyPr/>
                    <a:lstStyle/>
                    <a:p>
                      <a:r>
                        <a:rPr lang="en-US" sz="2800" dirty="0">
                          <a:latin typeface="Footlight MT Light" panose="0204060206030A020304" pitchFamily="18" charset="0"/>
                        </a:rPr>
                        <a:t>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PIBLISHING</a:t>
                      </a:r>
                    </a:p>
                  </a:txBody>
                  <a:tcPr/>
                </a:tc>
                <a:tc>
                  <a:txBody>
                    <a:bodyPr/>
                    <a:lstStyle/>
                    <a:p>
                      <a:r>
                        <a:rPr lang="en-US" sz="2800" dirty="0">
                          <a:latin typeface="Footlight MT Light" panose="0204060206030A020304" pitchFamily="18" charset="0"/>
                        </a:rPr>
                        <a:t>  MERITS</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DEMERITS</a:t>
                      </a:r>
                      <a:endParaRPr lang="en-IN" sz="2800" dirty="0">
                        <a:latin typeface="Footlight MT Light" panose="0204060206030A020304" pitchFamily="18" charset="0"/>
                      </a:endParaRPr>
                    </a:p>
                  </a:txBody>
                  <a:tcPr/>
                </a:tc>
                <a:extLst>
                  <a:ext uri="{0D108BD9-81ED-4DB2-BD59-A6C34878D82A}">
                    <a16:rowId xmlns:a16="http://schemas.microsoft.com/office/drawing/2014/main" val="1342959093"/>
                  </a:ext>
                </a:extLst>
              </a:tr>
              <a:tr h="4534998">
                <a:tc>
                  <a:txBody>
                    <a:bodyPr/>
                    <a:lstStyle/>
                    <a:p>
                      <a:pPr algn="l"/>
                      <a:r>
                        <a:rPr lang="en-US" sz="2400" dirty="0">
                          <a:latin typeface="Constantia" panose="02030602050306030303" pitchFamily="18" charset="0"/>
                        </a:rPr>
                        <a:t>Voice based email system for blinds</a:t>
                      </a:r>
                      <a:endParaRPr lang="en-IN" sz="2400" u="none" dirty="0">
                        <a:latin typeface="Constantia" panose="02030602050306030303" pitchFamily="18" charset="0"/>
                      </a:endParaRPr>
                    </a:p>
                  </a:txBody>
                  <a:tcPr/>
                </a:tc>
                <a:tc>
                  <a:txBody>
                    <a:bodyPr/>
                    <a:lstStyle/>
                    <a:p>
                      <a:pPr algn="l"/>
                      <a:r>
                        <a:rPr lang="en-IN" sz="2400" dirty="0">
                          <a:latin typeface="Constantia" panose="02030602050306030303" pitchFamily="18" charset="0"/>
                        </a:rPr>
                        <a:t>Diksha Kumari, Nisha Pai,  </a:t>
                      </a:r>
                      <a:r>
                        <a:rPr lang="en-IN" sz="2400" dirty="0" err="1">
                          <a:latin typeface="Constantia" panose="02030602050306030303" pitchFamily="18" charset="0"/>
                        </a:rPr>
                        <a:t>Parul</a:t>
                      </a:r>
                      <a:r>
                        <a:rPr lang="en-IN" sz="2400" dirty="0">
                          <a:latin typeface="Constantia" panose="02030602050306030303" pitchFamily="18" charset="0"/>
                        </a:rPr>
                        <a:t> Jha, </a:t>
                      </a:r>
                      <a:r>
                        <a:rPr lang="en-IN" sz="2400" dirty="0" err="1">
                          <a:latin typeface="Constantia" panose="02030602050306030303" pitchFamily="18" charset="0"/>
                        </a:rPr>
                        <a:t>Pratmika</a:t>
                      </a:r>
                      <a:r>
                        <a:rPr lang="en-IN" sz="2400" dirty="0">
                          <a:latin typeface="Constantia" panose="02030602050306030303" pitchFamily="18" charset="0"/>
                        </a:rPr>
                        <a:t> Nayak</a:t>
                      </a:r>
                      <a:endParaRPr lang="en-IN" sz="2400" u="none" dirty="0">
                        <a:latin typeface="Constantia" panose="02030602050306030303" pitchFamily="18" charset="0"/>
                      </a:endParaRPr>
                    </a:p>
                  </a:txBody>
                  <a:tcPr/>
                </a:tc>
                <a:tc>
                  <a:txBody>
                    <a:bodyPr/>
                    <a:lstStyle/>
                    <a:p>
                      <a:pPr algn="l"/>
                      <a:r>
                        <a:rPr lang="en-US" sz="2400" dirty="0">
                          <a:latin typeface="Constantia" panose="02030602050306030303" pitchFamily="18" charset="0"/>
                        </a:rPr>
                        <a:t>We aim to overcome the shortcomings of the existing system in making the user completely independent with our proposed system.</a:t>
                      </a:r>
                      <a:endParaRPr lang="en-IN" sz="2400" u="none" dirty="0">
                        <a:latin typeface="Constantia" panose="02030602050306030303" pitchFamily="18" charset="0"/>
                      </a:endParaRPr>
                    </a:p>
                  </a:txBody>
                  <a:tcPr/>
                </a:tc>
                <a:tc>
                  <a:txBody>
                    <a:bodyPr/>
                    <a:lstStyle/>
                    <a:p>
                      <a:r>
                        <a:rPr lang="en-IN" sz="2400" dirty="0">
                          <a:latin typeface="Constantia" panose="02030602050306030303" pitchFamily="18" charset="0"/>
                        </a:rPr>
                        <a:t>April 2017</a:t>
                      </a:r>
                    </a:p>
                  </a:txBody>
                  <a:tcPr/>
                </a:tc>
                <a:tc>
                  <a:txBody>
                    <a:bodyPr/>
                    <a:lstStyle/>
                    <a:p>
                      <a:pPr algn="l"/>
                      <a:r>
                        <a:rPr lang="en-US" sz="2200" dirty="0">
                          <a:latin typeface="Constantia" panose="02030602050306030303" pitchFamily="18" charset="0"/>
                        </a:rPr>
                        <a:t>One of the major advantages of this system is that for the most part, the user won’t require the use of keyboard. All operations will be based on mouse click events</a:t>
                      </a:r>
                      <a:r>
                        <a:rPr lang="en-US" sz="2400" dirty="0">
                          <a:latin typeface="Constantia" panose="02030602050306030303" pitchFamily="18" charset="0"/>
                        </a:rPr>
                        <a:t>.</a:t>
                      </a:r>
                      <a:endParaRPr lang="en-IN" sz="2400" dirty="0">
                        <a:latin typeface="Constantia" panose="02030602050306030303" pitchFamily="18" charset="0"/>
                      </a:endParaRPr>
                    </a:p>
                  </a:txBody>
                  <a:tcPr/>
                </a:tc>
                <a:tc>
                  <a:txBody>
                    <a:bodyPr/>
                    <a:lstStyle/>
                    <a:p>
                      <a:r>
                        <a:rPr lang="en-US" sz="2200" dirty="0">
                          <a:latin typeface="Constantia" panose="02030602050306030303" pitchFamily="18" charset="0"/>
                        </a:rPr>
                        <a:t>The wave module provides a convenient interface to the WAV sound format. It does not support compression/decompression, but it does support mono/stereo. </a:t>
                      </a:r>
                      <a:endParaRPr lang="en-IN" sz="2200" dirty="0">
                        <a:latin typeface="Constantia" panose="02030602050306030303" pitchFamily="18" charset="0"/>
                      </a:endParaRPr>
                    </a:p>
                  </a:txBody>
                  <a:tcPr/>
                </a:tc>
                <a:extLst>
                  <a:ext uri="{0D108BD9-81ED-4DB2-BD59-A6C34878D82A}">
                    <a16:rowId xmlns:a16="http://schemas.microsoft.com/office/drawing/2014/main" val="2921186758"/>
                  </a:ext>
                </a:extLst>
              </a:tr>
            </a:tbl>
          </a:graphicData>
        </a:graphic>
      </p:graphicFrame>
      <p:sp>
        <p:nvSpPr>
          <p:cNvPr id="8" name="TextBox 7">
            <a:extLst>
              <a:ext uri="{FF2B5EF4-FFF2-40B4-BE49-F238E27FC236}">
                <a16:creationId xmlns:a16="http://schemas.microsoft.com/office/drawing/2014/main" id="{C355E1C0-C68E-FE12-4E52-5016F4084D42}"/>
              </a:ext>
            </a:extLst>
          </p:cNvPr>
          <p:cNvSpPr txBox="1"/>
          <p:nvPr/>
        </p:nvSpPr>
        <p:spPr>
          <a:xfrm>
            <a:off x="3320714" y="-43201"/>
            <a:ext cx="7331243" cy="923330"/>
          </a:xfrm>
          <a:prstGeom prst="rect">
            <a:avLst/>
          </a:prstGeom>
          <a:noFill/>
        </p:spPr>
        <p:txBody>
          <a:bodyPr wrap="square">
            <a:spAutoFit/>
          </a:bodyPr>
          <a:lstStyle/>
          <a:p>
            <a:r>
              <a:rPr lang="en-US" sz="4400" b="1">
                <a:latin typeface="Footlight MT Light" panose="0204060206030A020304" pitchFamily="18" charset="0"/>
              </a:rPr>
              <a:t>LITERATURE</a:t>
            </a:r>
            <a:r>
              <a:rPr lang="en-US" sz="5400" b="1">
                <a:latin typeface="Footlight MT Light" panose="0204060206030A020304" pitchFamily="18" charset="0"/>
              </a:rPr>
              <a:t> </a:t>
            </a:r>
            <a:r>
              <a:rPr lang="en-US" sz="4400" b="1">
                <a:latin typeface="Footlight MT Light" panose="0204060206030A020304" pitchFamily="18" charset="0"/>
              </a:rPr>
              <a:t>SURVEY</a:t>
            </a:r>
            <a:r>
              <a:rPr lang="en-US" sz="5400" b="1">
                <a:latin typeface="Footlight MT Light" panose="0204060206030A020304" pitchFamily="18" charset="0"/>
              </a:rPr>
              <a:t> </a:t>
            </a:r>
            <a:endParaRPr lang="en-IN" sz="5400" dirty="0"/>
          </a:p>
        </p:txBody>
      </p:sp>
      <p:pic>
        <p:nvPicPr>
          <p:cNvPr id="13" name="Picture 12">
            <a:extLst>
              <a:ext uri="{FF2B5EF4-FFF2-40B4-BE49-F238E27FC236}">
                <a16:creationId xmlns:a16="http://schemas.microsoft.com/office/drawing/2014/main" id="{B311EE0C-C01C-2D66-68E1-9931D386D94D}"/>
              </a:ext>
            </a:extLst>
          </p:cNvPr>
          <p:cNvPicPr>
            <a:picLocks noChangeAspect="1"/>
          </p:cNvPicPr>
          <p:nvPr/>
        </p:nvPicPr>
        <p:blipFill>
          <a:blip r:embed="rId2"/>
          <a:stretch>
            <a:fillRect/>
          </a:stretch>
        </p:blipFill>
        <p:spPr>
          <a:xfrm>
            <a:off x="2199670" y="40433"/>
            <a:ext cx="1050384" cy="1046480"/>
          </a:xfrm>
          <a:prstGeom prst="rect">
            <a:avLst/>
          </a:prstGeom>
        </p:spPr>
      </p:pic>
      <p:graphicFrame>
        <p:nvGraphicFramePr>
          <p:cNvPr id="2" name="Table 1">
            <a:extLst>
              <a:ext uri="{FF2B5EF4-FFF2-40B4-BE49-F238E27FC236}">
                <a16:creationId xmlns:a16="http://schemas.microsoft.com/office/drawing/2014/main" id="{8CE8C7C6-C6A2-D7F2-1CF2-8CD1124E1835}"/>
              </a:ext>
            </a:extLst>
          </p:cNvPr>
          <p:cNvGraphicFramePr>
            <a:graphicFrameLocks noGrp="1"/>
          </p:cNvGraphicFramePr>
          <p:nvPr>
            <p:extLst>
              <p:ext uri="{D42A27DB-BD31-4B8C-83A1-F6EECF244321}">
                <p14:modId xmlns:p14="http://schemas.microsoft.com/office/powerpoint/2010/main" val="1669640608"/>
              </p:ext>
            </p:extLst>
          </p:nvPr>
        </p:nvGraphicFramePr>
        <p:xfrm>
          <a:off x="204187" y="6214047"/>
          <a:ext cx="11825056" cy="478690"/>
        </p:xfrm>
        <a:graphic>
          <a:graphicData uri="http://schemas.openxmlformats.org/drawingml/2006/table">
            <a:tbl>
              <a:tblPr/>
              <a:tblGrid>
                <a:gridCol w="11825056">
                  <a:extLst>
                    <a:ext uri="{9D8B030D-6E8A-4147-A177-3AD203B41FA5}">
                      <a16:colId xmlns:a16="http://schemas.microsoft.com/office/drawing/2014/main" val="916361690"/>
                    </a:ext>
                  </a:extLst>
                </a:gridCol>
              </a:tblGrid>
              <a:tr h="478690">
                <a:tc>
                  <a:txBody>
                    <a:bodyPr/>
                    <a:lstStyle/>
                    <a:p>
                      <a:r>
                        <a:rPr lang="en-IN" dirty="0" err="1">
                          <a:latin typeface="Constantia" panose="02030602050306030303" pitchFamily="18" charset="0"/>
                        </a:rPr>
                        <a:t>Link:</a:t>
                      </a:r>
                      <a:r>
                        <a:rPr lang="en-IN" dirty="0" err="1">
                          <a:latin typeface="Constantia" panose="02030602050306030303" pitchFamily="18" charset="0"/>
                          <a:hlinkClick r:id="rId3"/>
                        </a:rPr>
                        <a:t>https</a:t>
                      </a:r>
                      <a:r>
                        <a:rPr lang="en-IN" dirty="0">
                          <a:latin typeface="Constantia" panose="02030602050306030303" pitchFamily="18" charset="0"/>
                          <a:hlinkClick r:id="rId3"/>
                        </a:rPr>
                        <a:t>://ieeexplore.ieee.org/document/9596293</a:t>
                      </a:r>
                      <a:endParaRPr lang="en-IN" dirty="0">
                        <a:latin typeface="Constantia" panose="02030602050306030303"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extLst>
                  <a:ext uri="{0D108BD9-81ED-4DB2-BD59-A6C34878D82A}">
                    <a16:rowId xmlns:a16="http://schemas.microsoft.com/office/drawing/2014/main" val="1119563345"/>
                  </a:ext>
                </a:extLst>
              </a:tr>
            </a:tbl>
          </a:graphicData>
        </a:graphic>
      </p:graphicFrame>
    </p:spTree>
    <p:extLst>
      <p:ext uri="{BB962C8B-B14F-4D97-AF65-F5344CB8AC3E}">
        <p14:creationId xmlns:p14="http://schemas.microsoft.com/office/powerpoint/2010/main" val="181090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6B6704-869B-CFC3-A1C3-8C2DADBBA640}"/>
              </a:ext>
            </a:extLst>
          </p:cNvPr>
          <p:cNvGraphicFramePr>
            <a:graphicFrameLocks noGrp="1"/>
          </p:cNvGraphicFramePr>
          <p:nvPr>
            <p:extLst>
              <p:ext uri="{D42A27DB-BD31-4B8C-83A1-F6EECF244321}">
                <p14:modId xmlns:p14="http://schemas.microsoft.com/office/powerpoint/2010/main" val="3784406120"/>
              </p:ext>
            </p:extLst>
          </p:nvPr>
        </p:nvGraphicFramePr>
        <p:xfrm>
          <a:off x="183472" y="884592"/>
          <a:ext cx="11825055" cy="5319408"/>
        </p:xfrm>
        <a:graphic>
          <a:graphicData uri="http://schemas.openxmlformats.org/drawingml/2006/table">
            <a:tbl>
              <a:tblPr firstRow="1" bandRow="1">
                <a:tableStyleId>{073A0DAA-6AF3-43AB-8588-CEC1D06C72B9}</a:tableStyleId>
              </a:tblPr>
              <a:tblGrid>
                <a:gridCol w="1734105">
                  <a:extLst>
                    <a:ext uri="{9D8B030D-6E8A-4147-A177-3AD203B41FA5}">
                      <a16:colId xmlns:a16="http://schemas.microsoft.com/office/drawing/2014/main" val="278134441"/>
                    </a:ext>
                  </a:extLst>
                </a:gridCol>
                <a:gridCol w="1697465">
                  <a:extLst>
                    <a:ext uri="{9D8B030D-6E8A-4147-A177-3AD203B41FA5}">
                      <a16:colId xmlns:a16="http://schemas.microsoft.com/office/drawing/2014/main" val="3659403426"/>
                    </a:ext>
                  </a:extLst>
                </a:gridCol>
                <a:gridCol w="2539014">
                  <a:extLst>
                    <a:ext uri="{9D8B030D-6E8A-4147-A177-3AD203B41FA5}">
                      <a16:colId xmlns:a16="http://schemas.microsoft.com/office/drawing/2014/main" val="1230039375"/>
                    </a:ext>
                  </a:extLst>
                </a:gridCol>
                <a:gridCol w="1961965">
                  <a:extLst>
                    <a:ext uri="{9D8B030D-6E8A-4147-A177-3AD203B41FA5}">
                      <a16:colId xmlns:a16="http://schemas.microsoft.com/office/drawing/2014/main" val="695709628"/>
                    </a:ext>
                  </a:extLst>
                </a:gridCol>
                <a:gridCol w="1890943">
                  <a:extLst>
                    <a:ext uri="{9D8B030D-6E8A-4147-A177-3AD203B41FA5}">
                      <a16:colId xmlns:a16="http://schemas.microsoft.com/office/drawing/2014/main" val="841325341"/>
                    </a:ext>
                  </a:extLst>
                </a:gridCol>
                <a:gridCol w="2001563">
                  <a:extLst>
                    <a:ext uri="{9D8B030D-6E8A-4147-A177-3AD203B41FA5}">
                      <a16:colId xmlns:a16="http://schemas.microsoft.com/office/drawing/2014/main" val="3116900611"/>
                    </a:ext>
                  </a:extLst>
                </a:gridCol>
              </a:tblGrid>
              <a:tr h="189677">
                <a:tc>
                  <a:txBody>
                    <a:bodyPr/>
                    <a:lstStyle/>
                    <a:p>
                      <a:r>
                        <a:rPr lang="en-US" sz="2800" dirty="0">
                          <a:latin typeface="Footlight MT Light" panose="0204060206030A020304" pitchFamily="18" charset="0"/>
                        </a:rPr>
                        <a:t> 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PIBLISHING</a:t>
                      </a:r>
                    </a:p>
                  </a:txBody>
                  <a:tcPr/>
                </a:tc>
                <a:tc>
                  <a:txBody>
                    <a:bodyPr/>
                    <a:lstStyle/>
                    <a:p>
                      <a:r>
                        <a:rPr lang="en-US" sz="2800" dirty="0">
                          <a:latin typeface="Footlight MT Light" panose="0204060206030A020304" pitchFamily="18" charset="0"/>
                        </a:rPr>
                        <a:t> MERITS</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DEMERITS</a:t>
                      </a:r>
                      <a:endParaRPr lang="en-IN" sz="2800" dirty="0">
                        <a:latin typeface="Footlight MT Light" panose="0204060206030A020304" pitchFamily="18" charset="0"/>
                      </a:endParaRPr>
                    </a:p>
                  </a:txBody>
                  <a:tcPr/>
                </a:tc>
                <a:extLst>
                  <a:ext uri="{0D108BD9-81ED-4DB2-BD59-A6C34878D82A}">
                    <a16:rowId xmlns:a16="http://schemas.microsoft.com/office/drawing/2014/main" val="1978332457"/>
                  </a:ext>
                </a:extLst>
              </a:tr>
              <a:tr h="43745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Constantia" panose="02030602050306030303" pitchFamily="18" charset="0"/>
                          <a:ea typeface="+mn-ea"/>
                          <a:cs typeface="+mn-cs"/>
                        </a:rPr>
                        <a:t>Controlling</a:t>
                      </a:r>
                      <a:r>
                        <a:rPr lang="en-US" sz="2400" b="1" i="0" kern="1200" dirty="0">
                          <a:solidFill>
                            <a:schemeClr val="dk1"/>
                          </a:solidFill>
                          <a:effectLst/>
                          <a:latin typeface="Constantia" panose="02030602050306030303" pitchFamily="18" charset="0"/>
                          <a:ea typeface="+mn-ea"/>
                          <a:cs typeface="+mn-cs"/>
                        </a:rPr>
                        <a:t> </a:t>
                      </a:r>
                      <a:r>
                        <a:rPr lang="en-US" sz="2400" b="0" i="0" kern="1200" dirty="0">
                          <a:solidFill>
                            <a:schemeClr val="dk1"/>
                          </a:solidFill>
                          <a:effectLst/>
                          <a:latin typeface="Constantia" panose="02030602050306030303" pitchFamily="18" charset="0"/>
                          <a:ea typeface="+mn-ea"/>
                          <a:cs typeface="+mn-cs"/>
                        </a:rPr>
                        <a:t>Email System Using Audio with Speech Recognition and Text to Speech</a:t>
                      </a:r>
                    </a:p>
                    <a:p>
                      <a:pPr algn="l"/>
                      <a:endParaRPr lang="en-IN" sz="2800" u="none" dirty="0">
                        <a:latin typeface="Constantia" panose="02030602050306030303" pitchFamily="18" charset="0"/>
                      </a:endParaRPr>
                    </a:p>
                  </a:txBody>
                  <a:tcPr/>
                </a:tc>
                <a:tc>
                  <a:txBody>
                    <a:bodyPr/>
                    <a:lstStyle/>
                    <a:p>
                      <a:pPr algn="l"/>
                      <a:r>
                        <a:rPr lang="en-IN" sz="2400" u="none" dirty="0">
                          <a:latin typeface="Constantia" panose="02030602050306030303" pitchFamily="18" charset="0"/>
                        </a:rPr>
                        <a:t>Harsh D Shah, Amit </a:t>
                      </a:r>
                      <a:r>
                        <a:rPr lang="en-IN" sz="2400" u="none" dirty="0" err="1">
                          <a:latin typeface="Constantia" panose="02030602050306030303" pitchFamily="18" charset="0"/>
                        </a:rPr>
                        <a:t>Sundas</a:t>
                      </a:r>
                      <a:r>
                        <a:rPr lang="en-IN" sz="2400" u="none" dirty="0">
                          <a:latin typeface="Constantia" panose="02030602050306030303" pitchFamily="18" charset="0"/>
                        </a:rPr>
                        <a:t>, Shabnam Sharma</a:t>
                      </a:r>
                    </a:p>
                  </a:txBody>
                  <a:tcPr/>
                </a:tc>
                <a:tc>
                  <a:txBody>
                    <a:bodyPr/>
                    <a:lstStyle/>
                    <a:p>
                      <a:pPr algn="l"/>
                      <a:r>
                        <a:rPr lang="en-US" sz="2200" b="0" i="0" kern="1200" dirty="0">
                          <a:solidFill>
                            <a:schemeClr val="dk1"/>
                          </a:solidFill>
                          <a:effectLst/>
                          <a:latin typeface="Constantia" panose="02030602050306030303" pitchFamily="18" charset="0"/>
                          <a:ea typeface="+mn-ea"/>
                          <a:cs typeface="+mn-cs"/>
                        </a:rPr>
                        <a:t> This paper is based on methodology and Architecture of voice interaction starting from sender name, subject and body of email which makes it audio controlled email bot.</a:t>
                      </a:r>
                      <a:endParaRPr lang="en-IN" sz="2200" u="none" dirty="0">
                        <a:latin typeface="Constantia" panose="02030602050306030303" pitchFamily="18" charset="0"/>
                      </a:endParaRPr>
                    </a:p>
                  </a:txBody>
                  <a:tcPr/>
                </a:tc>
                <a:tc>
                  <a:txBody>
                    <a:bodyPr/>
                    <a:lstStyle/>
                    <a:p>
                      <a:r>
                        <a:rPr lang="en-IN" sz="2400" b="0" i="0" kern="1200" dirty="0">
                          <a:solidFill>
                            <a:schemeClr val="dk1"/>
                          </a:solidFill>
                          <a:effectLst/>
                          <a:latin typeface="Constantia" panose="02030602050306030303" pitchFamily="18" charset="0"/>
                          <a:ea typeface="+mn-ea"/>
                          <a:cs typeface="+mn-cs"/>
                        </a:rPr>
                        <a:t>15 November 2021</a:t>
                      </a:r>
                      <a:endParaRPr lang="en-IN" sz="2400" dirty="0">
                        <a:latin typeface="Constantia" panose="02030602050306030303" pitchFamily="18" charset="0"/>
                      </a:endParaRPr>
                    </a:p>
                  </a:txBody>
                  <a:tcPr/>
                </a:tc>
                <a:tc>
                  <a:txBody>
                    <a:bodyPr/>
                    <a:lstStyle/>
                    <a:p>
                      <a:pPr algn="l"/>
                      <a:r>
                        <a:rPr lang="en-US" sz="2400" dirty="0">
                          <a:latin typeface="Constantia" panose="02030602050306030303" pitchFamily="18" charset="0"/>
                        </a:rPr>
                        <a:t>Easy to send the mail to receiver without using </a:t>
                      </a:r>
                      <a:r>
                        <a:rPr lang="en-US" sz="2400" dirty="0" err="1">
                          <a:latin typeface="Constantia" panose="02030602050306030303" pitchFamily="18" charset="0"/>
                        </a:rPr>
                        <a:t>gmail</a:t>
                      </a:r>
                      <a:r>
                        <a:rPr lang="en-US" sz="2400" dirty="0">
                          <a:latin typeface="Constantia" panose="02030602050306030303" pitchFamily="18" charset="0"/>
                        </a:rPr>
                        <a:t> (compose)</a:t>
                      </a:r>
                    </a:p>
                    <a:p>
                      <a:pPr algn="l"/>
                      <a:r>
                        <a:rPr lang="en-US" sz="2400" dirty="0"/>
                        <a:t> </a:t>
                      </a:r>
                      <a:endParaRPr lang="en-IN" sz="2400" dirty="0">
                        <a:latin typeface="Footlight MT Light" panose="0204060206030A020304" pitchFamily="18" charset="0"/>
                      </a:endParaRPr>
                    </a:p>
                  </a:txBody>
                  <a:tcPr/>
                </a:tc>
                <a:tc>
                  <a:txBody>
                    <a:bodyPr/>
                    <a:lstStyle/>
                    <a:p>
                      <a:r>
                        <a:rPr lang="en-IN" sz="2200" dirty="0">
                          <a:latin typeface="Constantia" panose="02030602050306030303" pitchFamily="18" charset="0"/>
                        </a:rPr>
                        <a:t>Can only compose the mail but can’t read the mail that is received</a:t>
                      </a:r>
                    </a:p>
                  </a:txBody>
                  <a:tcPr/>
                </a:tc>
                <a:extLst>
                  <a:ext uri="{0D108BD9-81ED-4DB2-BD59-A6C34878D82A}">
                    <a16:rowId xmlns:a16="http://schemas.microsoft.com/office/drawing/2014/main" val="730188138"/>
                  </a:ext>
                </a:extLst>
              </a:tr>
            </a:tbl>
          </a:graphicData>
        </a:graphic>
      </p:graphicFrame>
      <p:graphicFrame>
        <p:nvGraphicFramePr>
          <p:cNvPr id="4" name="Table 3">
            <a:extLst>
              <a:ext uri="{FF2B5EF4-FFF2-40B4-BE49-F238E27FC236}">
                <a16:creationId xmlns:a16="http://schemas.microsoft.com/office/drawing/2014/main" id="{F2C3B45D-8088-BAA4-2D53-0E2A444518C8}"/>
              </a:ext>
            </a:extLst>
          </p:cNvPr>
          <p:cNvGraphicFramePr>
            <a:graphicFrameLocks noGrp="1"/>
          </p:cNvGraphicFramePr>
          <p:nvPr>
            <p:extLst>
              <p:ext uri="{D42A27DB-BD31-4B8C-83A1-F6EECF244321}">
                <p14:modId xmlns:p14="http://schemas.microsoft.com/office/powerpoint/2010/main" val="1555690394"/>
              </p:ext>
            </p:extLst>
          </p:nvPr>
        </p:nvGraphicFramePr>
        <p:xfrm>
          <a:off x="168675" y="6090082"/>
          <a:ext cx="11839851" cy="498925"/>
        </p:xfrm>
        <a:graphic>
          <a:graphicData uri="http://schemas.openxmlformats.org/drawingml/2006/table">
            <a:tbl>
              <a:tblPr/>
              <a:tblGrid>
                <a:gridCol w="11839851">
                  <a:extLst>
                    <a:ext uri="{9D8B030D-6E8A-4147-A177-3AD203B41FA5}">
                      <a16:colId xmlns:a16="http://schemas.microsoft.com/office/drawing/2014/main" val="3975103732"/>
                    </a:ext>
                  </a:extLst>
                </a:gridCol>
              </a:tblGrid>
              <a:tr h="498925">
                <a:tc>
                  <a:txBody>
                    <a:bodyPr/>
                    <a:lstStyle/>
                    <a:p>
                      <a:r>
                        <a:rPr lang="en-IN" dirty="0" err="1"/>
                        <a:t>Link:</a:t>
                      </a:r>
                      <a:r>
                        <a:rPr lang="en-IN" dirty="0" err="1">
                          <a:hlinkClick r:id="rId2"/>
                        </a:rPr>
                        <a:t>https</a:t>
                      </a:r>
                      <a:r>
                        <a:rPr lang="en-IN" dirty="0">
                          <a:hlinkClick r:id="rId2"/>
                        </a:rPr>
                        <a:t>://ieeexplore.ieee.org/document/9596293</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65000"/>
                      </a:schemeClr>
                    </a:solidFill>
                  </a:tcPr>
                </a:tc>
                <a:extLst>
                  <a:ext uri="{0D108BD9-81ED-4DB2-BD59-A6C34878D82A}">
                    <a16:rowId xmlns:a16="http://schemas.microsoft.com/office/drawing/2014/main" val="2139874453"/>
                  </a:ext>
                </a:extLst>
              </a:tr>
            </a:tbl>
          </a:graphicData>
        </a:graphic>
      </p:graphicFrame>
      <p:pic>
        <p:nvPicPr>
          <p:cNvPr id="5" name="Picture 4">
            <a:extLst>
              <a:ext uri="{FF2B5EF4-FFF2-40B4-BE49-F238E27FC236}">
                <a16:creationId xmlns:a16="http://schemas.microsoft.com/office/drawing/2014/main" id="{157B5B12-0AC1-821B-9613-D1A3C1F8F98E}"/>
              </a:ext>
            </a:extLst>
          </p:cNvPr>
          <p:cNvPicPr>
            <a:picLocks noChangeAspect="1"/>
          </p:cNvPicPr>
          <p:nvPr/>
        </p:nvPicPr>
        <p:blipFill>
          <a:blip r:embed="rId3"/>
          <a:stretch>
            <a:fillRect/>
          </a:stretch>
        </p:blipFill>
        <p:spPr>
          <a:xfrm>
            <a:off x="2497117" y="-59980"/>
            <a:ext cx="1050384" cy="1046480"/>
          </a:xfrm>
          <a:prstGeom prst="rect">
            <a:avLst/>
          </a:prstGeom>
        </p:spPr>
      </p:pic>
      <p:sp>
        <p:nvSpPr>
          <p:cNvPr id="7" name="TextBox 6">
            <a:extLst>
              <a:ext uri="{FF2B5EF4-FFF2-40B4-BE49-F238E27FC236}">
                <a16:creationId xmlns:a16="http://schemas.microsoft.com/office/drawing/2014/main" id="{8640AAAE-54E9-4B68-82BA-213E56F6C53F}"/>
              </a:ext>
            </a:extLst>
          </p:cNvPr>
          <p:cNvSpPr txBox="1"/>
          <p:nvPr/>
        </p:nvSpPr>
        <p:spPr>
          <a:xfrm>
            <a:off x="3748596" y="140094"/>
            <a:ext cx="6094520" cy="646331"/>
          </a:xfrm>
          <a:prstGeom prst="rect">
            <a:avLst/>
          </a:prstGeom>
          <a:noFill/>
        </p:spPr>
        <p:txBody>
          <a:bodyPr wrap="square">
            <a:spAutoFit/>
          </a:bodyPr>
          <a:lstStyle/>
          <a:p>
            <a:r>
              <a:rPr lang="en-US" sz="3600" b="1" dirty="0">
                <a:latin typeface="Footlight MT Light" panose="0204060206030A020304" pitchFamily="18" charset="0"/>
              </a:rPr>
              <a:t>LITERATURE SURVEY </a:t>
            </a:r>
            <a:endParaRPr lang="en-IN" sz="3600" dirty="0"/>
          </a:p>
        </p:txBody>
      </p:sp>
    </p:spTree>
    <p:extLst>
      <p:ext uri="{BB962C8B-B14F-4D97-AF65-F5344CB8AC3E}">
        <p14:creationId xmlns:p14="http://schemas.microsoft.com/office/powerpoint/2010/main" val="303694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E5FACC-C8CA-90D7-936F-36A5A981B72D}"/>
              </a:ext>
            </a:extLst>
          </p:cNvPr>
          <p:cNvGraphicFramePr>
            <a:graphicFrameLocks noGrp="1"/>
          </p:cNvGraphicFramePr>
          <p:nvPr>
            <p:extLst>
              <p:ext uri="{D42A27DB-BD31-4B8C-83A1-F6EECF244321}">
                <p14:modId xmlns:p14="http://schemas.microsoft.com/office/powerpoint/2010/main" val="2988313501"/>
              </p:ext>
            </p:extLst>
          </p:nvPr>
        </p:nvGraphicFramePr>
        <p:xfrm>
          <a:off x="183472" y="857959"/>
          <a:ext cx="11825055" cy="5319408"/>
        </p:xfrm>
        <a:graphic>
          <a:graphicData uri="http://schemas.openxmlformats.org/drawingml/2006/table">
            <a:tbl>
              <a:tblPr firstRow="1" bandRow="1">
                <a:tableStyleId>{073A0DAA-6AF3-43AB-8588-CEC1D06C72B9}</a:tableStyleId>
              </a:tblPr>
              <a:tblGrid>
                <a:gridCol w="1361243">
                  <a:extLst>
                    <a:ext uri="{9D8B030D-6E8A-4147-A177-3AD203B41FA5}">
                      <a16:colId xmlns:a16="http://schemas.microsoft.com/office/drawing/2014/main" val="278134441"/>
                    </a:ext>
                  </a:extLst>
                </a:gridCol>
                <a:gridCol w="2070327">
                  <a:extLst>
                    <a:ext uri="{9D8B030D-6E8A-4147-A177-3AD203B41FA5}">
                      <a16:colId xmlns:a16="http://schemas.microsoft.com/office/drawing/2014/main" val="3659403426"/>
                    </a:ext>
                  </a:extLst>
                </a:gridCol>
                <a:gridCol w="2539014">
                  <a:extLst>
                    <a:ext uri="{9D8B030D-6E8A-4147-A177-3AD203B41FA5}">
                      <a16:colId xmlns:a16="http://schemas.microsoft.com/office/drawing/2014/main" val="1230039375"/>
                    </a:ext>
                  </a:extLst>
                </a:gridCol>
                <a:gridCol w="1961965">
                  <a:extLst>
                    <a:ext uri="{9D8B030D-6E8A-4147-A177-3AD203B41FA5}">
                      <a16:colId xmlns:a16="http://schemas.microsoft.com/office/drawing/2014/main" val="695709628"/>
                    </a:ext>
                  </a:extLst>
                </a:gridCol>
                <a:gridCol w="1890943">
                  <a:extLst>
                    <a:ext uri="{9D8B030D-6E8A-4147-A177-3AD203B41FA5}">
                      <a16:colId xmlns:a16="http://schemas.microsoft.com/office/drawing/2014/main" val="841325341"/>
                    </a:ext>
                  </a:extLst>
                </a:gridCol>
                <a:gridCol w="2001563">
                  <a:extLst>
                    <a:ext uri="{9D8B030D-6E8A-4147-A177-3AD203B41FA5}">
                      <a16:colId xmlns:a16="http://schemas.microsoft.com/office/drawing/2014/main" val="3116900611"/>
                    </a:ext>
                  </a:extLst>
                </a:gridCol>
              </a:tblGrid>
              <a:tr h="189677">
                <a:tc>
                  <a:txBody>
                    <a:bodyPr/>
                    <a:lstStyle/>
                    <a:p>
                      <a:r>
                        <a:rPr lang="en-US" sz="2800" dirty="0">
                          <a:latin typeface="Footlight MT Light" panose="0204060206030A020304" pitchFamily="18" charset="0"/>
                        </a:rPr>
                        <a:t> 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PIBLISHING</a:t>
                      </a:r>
                    </a:p>
                  </a:txBody>
                  <a:tcPr/>
                </a:tc>
                <a:tc>
                  <a:txBody>
                    <a:bodyPr/>
                    <a:lstStyle/>
                    <a:p>
                      <a:r>
                        <a:rPr lang="en-US" sz="2800" dirty="0">
                          <a:latin typeface="Footlight MT Light" panose="0204060206030A020304" pitchFamily="18" charset="0"/>
                        </a:rPr>
                        <a:t> MERITS</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DEMERITS</a:t>
                      </a:r>
                      <a:endParaRPr lang="en-IN" sz="2800" dirty="0">
                        <a:latin typeface="Footlight MT Light" panose="0204060206030A020304" pitchFamily="18" charset="0"/>
                      </a:endParaRPr>
                    </a:p>
                  </a:txBody>
                  <a:tcPr/>
                </a:tc>
                <a:extLst>
                  <a:ext uri="{0D108BD9-81ED-4DB2-BD59-A6C34878D82A}">
                    <a16:rowId xmlns:a16="http://schemas.microsoft.com/office/drawing/2014/main" val="1978332457"/>
                  </a:ext>
                </a:extLst>
              </a:tr>
              <a:tr h="4374528">
                <a:tc>
                  <a:txBody>
                    <a:bodyPr/>
                    <a:lstStyle/>
                    <a:p>
                      <a:pPr algn="l"/>
                      <a:r>
                        <a:rPr lang="en-IN" sz="2800" dirty="0">
                          <a:latin typeface="Constantia" panose="02030602050306030303" pitchFamily="18" charset="0"/>
                        </a:rPr>
                        <a:t>Voice-Based Email System</a:t>
                      </a:r>
                      <a:endParaRPr lang="en-IN" sz="2800" u="none" dirty="0">
                        <a:latin typeface="Constantia" panose="02030602050306030303" pitchFamily="18" charset="0"/>
                      </a:endParaRPr>
                    </a:p>
                  </a:txBody>
                  <a:tcPr/>
                </a:tc>
                <a:tc>
                  <a:txBody>
                    <a:bodyPr/>
                    <a:lstStyle/>
                    <a:p>
                      <a:pPr algn="l"/>
                      <a:r>
                        <a:rPr lang="en-IN" sz="2400" dirty="0" err="1">
                          <a:latin typeface="Constantia" panose="02030602050306030303" pitchFamily="18" charset="0"/>
                        </a:rPr>
                        <a:t>Harivans</a:t>
                      </a:r>
                      <a:r>
                        <a:rPr lang="en-IN" sz="2400" dirty="0">
                          <a:latin typeface="Constantia" panose="02030602050306030303" pitchFamily="18" charset="0"/>
                        </a:rPr>
                        <a:t> Pratap </a:t>
                      </a:r>
                      <a:r>
                        <a:rPr lang="en-IN" sz="2400" dirty="0" err="1">
                          <a:latin typeface="Constantia" panose="02030602050306030303" pitchFamily="18" charset="0"/>
                        </a:rPr>
                        <a:t>Singh,Aman</a:t>
                      </a:r>
                      <a:r>
                        <a:rPr lang="en-IN" sz="2400" dirty="0">
                          <a:latin typeface="Constantia" panose="02030602050306030303" pitchFamily="18" charset="0"/>
                        </a:rPr>
                        <a:t> Pratap Kushwaha, </a:t>
                      </a:r>
                      <a:r>
                        <a:rPr lang="en-IN" sz="2400" dirty="0" err="1">
                          <a:latin typeface="Constantia" panose="02030602050306030303" pitchFamily="18" charset="0"/>
                        </a:rPr>
                        <a:t>Aayushmaan</a:t>
                      </a:r>
                      <a:r>
                        <a:rPr lang="en-IN" sz="2400" dirty="0">
                          <a:latin typeface="Constantia" panose="02030602050306030303" pitchFamily="18" charset="0"/>
                        </a:rPr>
                        <a:t>, Harendra Singh</a:t>
                      </a:r>
                      <a:endParaRPr lang="en-IN" sz="2400" u="none" dirty="0">
                        <a:latin typeface="Constantia" panose="02030602050306030303" pitchFamily="18" charset="0"/>
                      </a:endParaRPr>
                    </a:p>
                  </a:txBody>
                  <a:tcPr/>
                </a:tc>
                <a:tc>
                  <a:txBody>
                    <a:bodyPr/>
                    <a:lstStyle/>
                    <a:p>
                      <a:pPr algn="l"/>
                      <a:r>
                        <a:rPr lang="en-US" sz="2400" dirty="0">
                          <a:latin typeface="Constantia" panose="02030602050306030303" pitchFamily="18" charset="0"/>
                        </a:rPr>
                        <a:t>This system enabling everyone to control their mail accounts using their voice only and to be able to read, send, and perform all the other useful tasks</a:t>
                      </a:r>
                      <a:endParaRPr lang="en-IN" sz="2400" u="none" dirty="0">
                        <a:latin typeface="Constantia" panose="02030602050306030303" pitchFamily="18" charset="0"/>
                      </a:endParaRPr>
                    </a:p>
                  </a:txBody>
                  <a:tcPr/>
                </a:tc>
                <a:tc>
                  <a:txBody>
                    <a:bodyPr/>
                    <a:lstStyle/>
                    <a:p>
                      <a:r>
                        <a:rPr lang="en-IN" sz="2800" dirty="0">
                          <a:latin typeface="Constantia" panose="02030602050306030303" pitchFamily="18" charset="0"/>
                        </a:rPr>
                        <a:t>7, July 2021</a:t>
                      </a:r>
                    </a:p>
                  </a:txBody>
                  <a:tcPr/>
                </a:tc>
                <a:tc>
                  <a:txBody>
                    <a:bodyPr/>
                    <a:lstStyle/>
                    <a:p>
                      <a:pPr algn="l"/>
                      <a:r>
                        <a:rPr lang="en-US" sz="2400" dirty="0">
                          <a:latin typeface="Constantia" panose="02030602050306030303" pitchFamily="18" charset="0"/>
                        </a:rPr>
                        <a:t>Hash algorithm is used in this application in checking the validate of database.</a:t>
                      </a:r>
                      <a:endParaRPr lang="en-IN" sz="2400" dirty="0">
                        <a:latin typeface="Constantia" panose="02030602050306030303" pitchFamily="18" charset="0"/>
                      </a:endParaRPr>
                    </a:p>
                  </a:txBody>
                  <a:tcPr/>
                </a:tc>
                <a:tc>
                  <a:txBody>
                    <a:bodyPr/>
                    <a:lstStyle/>
                    <a:p>
                      <a:r>
                        <a:rPr lang="en-US" sz="2400" dirty="0">
                          <a:latin typeface="Constantia" panose="02030602050306030303" pitchFamily="18" charset="0"/>
                        </a:rPr>
                        <a:t>Even though the keyboard is eliminated the user have to know the mouse click</a:t>
                      </a:r>
                      <a:endParaRPr lang="en-IN" sz="2400" dirty="0">
                        <a:latin typeface="Constantia" panose="02030602050306030303" pitchFamily="18" charset="0"/>
                      </a:endParaRPr>
                    </a:p>
                  </a:txBody>
                  <a:tcPr/>
                </a:tc>
                <a:extLst>
                  <a:ext uri="{0D108BD9-81ED-4DB2-BD59-A6C34878D82A}">
                    <a16:rowId xmlns:a16="http://schemas.microsoft.com/office/drawing/2014/main" val="730188138"/>
                  </a:ext>
                </a:extLst>
              </a:tr>
            </a:tbl>
          </a:graphicData>
        </a:graphic>
      </p:graphicFrame>
      <p:graphicFrame>
        <p:nvGraphicFramePr>
          <p:cNvPr id="3" name="Table 2">
            <a:extLst>
              <a:ext uri="{FF2B5EF4-FFF2-40B4-BE49-F238E27FC236}">
                <a16:creationId xmlns:a16="http://schemas.microsoft.com/office/drawing/2014/main" id="{E1F79278-9281-6F57-5EDE-B4AAB936655E}"/>
              </a:ext>
            </a:extLst>
          </p:cNvPr>
          <p:cNvGraphicFramePr>
            <a:graphicFrameLocks noGrp="1"/>
          </p:cNvGraphicFramePr>
          <p:nvPr>
            <p:extLst>
              <p:ext uri="{D42A27DB-BD31-4B8C-83A1-F6EECF244321}">
                <p14:modId xmlns:p14="http://schemas.microsoft.com/office/powerpoint/2010/main" val="3189850653"/>
              </p:ext>
            </p:extLst>
          </p:nvPr>
        </p:nvGraphicFramePr>
        <p:xfrm>
          <a:off x="204186" y="5921406"/>
          <a:ext cx="11789546" cy="501588"/>
        </p:xfrm>
        <a:graphic>
          <a:graphicData uri="http://schemas.openxmlformats.org/drawingml/2006/table">
            <a:tbl>
              <a:tblPr/>
              <a:tblGrid>
                <a:gridCol w="11789546">
                  <a:extLst>
                    <a:ext uri="{9D8B030D-6E8A-4147-A177-3AD203B41FA5}">
                      <a16:colId xmlns:a16="http://schemas.microsoft.com/office/drawing/2014/main" val="4115160067"/>
                    </a:ext>
                  </a:extLst>
                </a:gridCol>
              </a:tblGrid>
              <a:tr h="501588">
                <a:tc>
                  <a:txBody>
                    <a:bodyPr/>
                    <a:lstStyle/>
                    <a:p>
                      <a:r>
                        <a:rPr lang="en-US" sz="2400" dirty="0" err="1">
                          <a:latin typeface="Constantia" panose="02030602050306030303" pitchFamily="18" charset="0"/>
                        </a:rPr>
                        <a:t>LINK:</a:t>
                      </a:r>
                      <a:r>
                        <a:rPr lang="en-US" sz="2400" dirty="0" err="1">
                          <a:latin typeface="Constantia" panose="02030602050306030303" pitchFamily="18" charset="0"/>
                          <a:hlinkClick r:id="rId2"/>
                        </a:rPr>
                        <a:t>https</a:t>
                      </a:r>
                      <a:r>
                        <a:rPr lang="en-US" sz="2400" dirty="0">
                          <a:latin typeface="Constantia" panose="02030602050306030303" pitchFamily="18" charset="0"/>
                          <a:hlinkClick r:id="rId2"/>
                        </a:rPr>
                        <a:t>://ijisrt.com/assets/upload/files/IJISRT21JUL1171.pdf</a:t>
                      </a:r>
                      <a:endParaRPr lang="en-IN" sz="2400" dirty="0">
                        <a:latin typeface="Constantia" panose="02030602050306030303"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65000"/>
                      </a:schemeClr>
                    </a:solidFill>
                  </a:tcPr>
                </a:tc>
                <a:extLst>
                  <a:ext uri="{0D108BD9-81ED-4DB2-BD59-A6C34878D82A}">
                    <a16:rowId xmlns:a16="http://schemas.microsoft.com/office/drawing/2014/main" val="1326858032"/>
                  </a:ext>
                </a:extLst>
              </a:tr>
            </a:tbl>
          </a:graphicData>
        </a:graphic>
      </p:graphicFrame>
      <p:pic>
        <p:nvPicPr>
          <p:cNvPr id="4" name="Picture 3">
            <a:extLst>
              <a:ext uri="{FF2B5EF4-FFF2-40B4-BE49-F238E27FC236}">
                <a16:creationId xmlns:a16="http://schemas.microsoft.com/office/drawing/2014/main" id="{44774D36-3B2E-BE3C-C66B-763E8D59548E}"/>
              </a:ext>
            </a:extLst>
          </p:cNvPr>
          <p:cNvPicPr>
            <a:picLocks noChangeAspect="1"/>
          </p:cNvPicPr>
          <p:nvPr/>
        </p:nvPicPr>
        <p:blipFill>
          <a:blip r:embed="rId3"/>
          <a:stretch>
            <a:fillRect/>
          </a:stretch>
        </p:blipFill>
        <p:spPr>
          <a:xfrm>
            <a:off x="2497117" y="-59980"/>
            <a:ext cx="1050384" cy="1046480"/>
          </a:xfrm>
          <a:prstGeom prst="rect">
            <a:avLst/>
          </a:prstGeom>
        </p:spPr>
      </p:pic>
      <p:sp>
        <p:nvSpPr>
          <p:cNvPr id="6" name="TextBox 5">
            <a:extLst>
              <a:ext uri="{FF2B5EF4-FFF2-40B4-BE49-F238E27FC236}">
                <a16:creationId xmlns:a16="http://schemas.microsoft.com/office/drawing/2014/main" id="{AF150946-5017-749E-0FA6-62CB8D117F2B}"/>
              </a:ext>
            </a:extLst>
          </p:cNvPr>
          <p:cNvSpPr txBox="1"/>
          <p:nvPr/>
        </p:nvSpPr>
        <p:spPr>
          <a:xfrm>
            <a:off x="3713086" y="98018"/>
            <a:ext cx="6094520" cy="646331"/>
          </a:xfrm>
          <a:prstGeom prst="rect">
            <a:avLst/>
          </a:prstGeom>
          <a:noFill/>
        </p:spPr>
        <p:txBody>
          <a:bodyPr wrap="square">
            <a:spAutoFit/>
          </a:bodyPr>
          <a:lstStyle/>
          <a:p>
            <a:r>
              <a:rPr lang="en-US" sz="3600" b="1" dirty="0">
                <a:latin typeface="Footlight MT Light" panose="0204060206030A020304" pitchFamily="18" charset="0"/>
              </a:rPr>
              <a:t>LITERATURE SURVEY </a:t>
            </a:r>
            <a:endParaRPr lang="en-IN" sz="3600" dirty="0"/>
          </a:p>
        </p:txBody>
      </p:sp>
    </p:spTree>
    <p:extLst>
      <p:ext uri="{BB962C8B-B14F-4D97-AF65-F5344CB8AC3E}">
        <p14:creationId xmlns:p14="http://schemas.microsoft.com/office/powerpoint/2010/main" val="141847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1BA56-7812-4FB7-824F-454EC5111EE1}"/>
              </a:ext>
            </a:extLst>
          </p:cNvPr>
          <p:cNvSpPr>
            <a:spLocks noGrp="1"/>
          </p:cNvSpPr>
          <p:nvPr>
            <p:ph type="title"/>
          </p:nvPr>
        </p:nvSpPr>
        <p:spPr>
          <a:xfrm>
            <a:off x="2597169" y="727404"/>
            <a:ext cx="7652084" cy="842237"/>
          </a:xfrm>
        </p:spPr>
        <p:txBody>
          <a:bodyPr>
            <a:normAutofit/>
          </a:bodyPr>
          <a:lstStyle/>
          <a:p>
            <a:r>
              <a:rPr lang="en-US" sz="5400" dirty="0">
                <a:latin typeface="Footlight MT Light" panose="0204060206030A020304" pitchFamily="18" charset="0"/>
              </a:rPr>
              <a:t>PROMBLEM STATEMENT</a:t>
            </a:r>
            <a:endParaRPr lang="en-IN" sz="5400" dirty="0">
              <a:latin typeface="Footlight MT Light" panose="0204060206030A020304" pitchFamily="18" charset="0"/>
            </a:endParaRPr>
          </a:p>
        </p:txBody>
      </p:sp>
      <p:sp>
        <p:nvSpPr>
          <p:cNvPr id="6" name="Content Placeholder 5">
            <a:extLst>
              <a:ext uri="{FF2B5EF4-FFF2-40B4-BE49-F238E27FC236}">
                <a16:creationId xmlns:a16="http://schemas.microsoft.com/office/drawing/2014/main" id="{F4401332-BD61-4B29-915C-F0E793DD9D58}"/>
              </a:ext>
            </a:extLst>
          </p:cNvPr>
          <p:cNvSpPr>
            <a:spLocks noGrp="1"/>
          </p:cNvSpPr>
          <p:nvPr>
            <p:ph idx="1"/>
          </p:nvPr>
        </p:nvSpPr>
        <p:spPr>
          <a:xfrm>
            <a:off x="378745" y="1148522"/>
            <a:ext cx="11126404" cy="4970001"/>
          </a:xfrm>
        </p:spPr>
        <p:txBody>
          <a:bodyPr>
            <a:normAutofit fontScale="92500"/>
          </a:bodyPr>
          <a:lstStyle/>
          <a:p>
            <a:pPr marL="0" indent="0" algn="just">
              <a:lnSpc>
                <a:spcPct val="110000"/>
              </a:lnSpc>
              <a:buNone/>
            </a:pPr>
            <a:r>
              <a:rPr lang="en-US" dirty="0">
                <a:latin typeface="Constantia" panose="02030602050306030303" pitchFamily="18" charset="0"/>
              </a:rPr>
              <a:t> </a:t>
            </a:r>
          </a:p>
          <a:p>
            <a:pPr algn="just">
              <a:lnSpc>
                <a:spcPct val="110000"/>
              </a:lnSpc>
              <a:buFont typeface="Wingdings" panose="05000000000000000000" pitchFamily="2" charset="2"/>
              <a:buChar char="Ø"/>
            </a:pPr>
            <a:r>
              <a:rPr lang="en-US" dirty="0">
                <a:latin typeface="Constantia" panose="02030602050306030303" pitchFamily="18" charset="0"/>
              </a:rPr>
              <a:t>The project is a python-based application for visually impaired persons using speech to text voice response.</a:t>
            </a:r>
          </a:p>
          <a:p>
            <a:pPr algn="just">
              <a:lnSpc>
                <a:spcPct val="110000"/>
              </a:lnSpc>
              <a:buFont typeface="Wingdings" panose="05000000000000000000" pitchFamily="2" charset="2"/>
              <a:buChar char="Ø"/>
            </a:pPr>
            <a:r>
              <a:rPr lang="en-US" dirty="0">
                <a:latin typeface="Constantia" panose="02030602050306030303" pitchFamily="18" charset="0"/>
              </a:rPr>
              <a:t>This voice based email system has great application as it is used by blind people as they can understand where they are.</a:t>
            </a:r>
          </a:p>
          <a:p>
            <a:pPr algn="just">
              <a:lnSpc>
                <a:spcPct val="110000"/>
              </a:lnSpc>
              <a:buFont typeface="Wingdings" panose="05000000000000000000" pitchFamily="2" charset="2"/>
              <a:buChar char="Ø"/>
            </a:pPr>
            <a:r>
              <a:rPr lang="en-US" dirty="0">
                <a:latin typeface="Constantia" panose="02030602050306030303" pitchFamily="18" charset="0"/>
              </a:rPr>
              <a:t> This is because in order to access the internet one would need to know what is written on the screen. If that is not visible it is of no use to access the email.</a:t>
            </a:r>
          </a:p>
          <a:p>
            <a:pPr algn="just">
              <a:lnSpc>
                <a:spcPct val="110000"/>
              </a:lnSpc>
              <a:buFont typeface="Wingdings" panose="05000000000000000000" pitchFamily="2" charset="2"/>
              <a:buChar char="Ø"/>
            </a:pPr>
            <a:r>
              <a:rPr lang="en-US" dirty="0">
                <a:latin typeface="Constantia" panose="02030602050306030303" pitchFamily="18" charset="0"/>
              </a:rPr>
              <a:t>This system focuses more on user friendliness of all types of persons including regular persons, visually compromised people as well as illiterate.</a:t>
            </a:r>
            <a:endParaRPr lang="en-IN" dirty="0">
              <a:latin typeface="Constantia" panose="02030602050306030303" pitchFamily="18" charset="0"/>
            </a:endParaRPr>
          </a:p>
        </p:txBody>
      </p:sp>
      <p:pic>
        <p:nvPicPr>
          <p:cNvPr id="7" name="Picture 6">
            <a:extLst>
              <a:ext uri="{FF2B5EF4-FFF2-40B4-BE49-F238E27FC236}">
                <a16:creationId xmlns:a16="http://schemas.microsoft.com/office/drawing/2014/main" id="{6B866BF4-991B-E37F-CC4A-AF6BD134DFB8}"/>
              </a:ext>
            </a:extLst>
          </p:cNvPr>
          <p:cNvPicPr>
            <a:picLocks noChangeAspect="1"/>
          </p:cNvPicPr>
          <p:nvPr/>
        </p:nvPicPr>
        <p:blipFill>
          <a:blip r:embed="rId3"/>
          <a:stretch>
            <a:fillRect/>
          </a:stretch>
        </p:blipFill>
        <p:spPr>
          <a:xfrm>
            <a:off x="1341273" y="625282"/>
            <a:ext cx="1050384" cy="1046480"/>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2135-5266-9609-65A445BC2685}"/>
              </a:ext>
            </a:extLst>
          </p:cNvPr>
          <p:cNvSpPr>
            <a:spLocks noGrp="1"/>
          </p:cNvSpPr>
          <p:nvPr>
            <p:ph type="title"/>
          </p:nvPr>
        </p:nvSpPr>
        <p:spPr>
          <a:xfrm>
            <a:off x="1317594" y="276349"/>
            <a:ext cx="10515600" cy="1325563"/>
          </a:xfrm>
        </p:spPr>
        <p:txBody>
          <a:bodyPr>
            <a:normAutofit/>
          </a:bodyPr>
          <a:lstStyle/>
          <a:p>
            <a:pPr algn="ctr"/>
            <a:r>
              <a:rPr lang="en-IN" dirty="0">
                <a:latin typeface="Footlight MT Light" panose="0204060206030A020304" pitchFamily="18" charset="0"/>
              </a:rPr>
              <a:t>DEVELOPMENT ENVIRONMENT</a:t>
            </a:r>
          </a:p>
        </p:txBody>
      </p:sp>
      <p:sp>
        <p:nvSpPr>
          <p:cNvPr id="3" name="Content Placeholder 2">
            <a:extLst>
              <a:ext uri="{FF2B5EF4-FFF2-40B4-BE49-F238E27FC236}">
                <a16:creationId xmlns:a16="http://schemas.microsoft.com/office/drawing/2014/main" id="{385F676F-B7C2-7D4C-5323-22BA2703E269}"/>
              </a:ext>
            </a:extLst>
          </p:cNvPr>
          <p:cNvSpPr>
            <a:spLocks noGrp="1"/>
          </p:cNvSpPr>
          <p:nvPr>
            <p:ph idx="1"/>
          </p:nvPr>
        </p:nvSpPr>
        <p:spPr>
          <a:xfrm>
            <a:off x="580240" y="1530008"/>
            <a:ext cx="10515600" cy="4802819"/>
          </a:xfrm>
        </p:spPr>
        <p:txBody>
          <a:bodyPr>
            <a:normAutofit/>
          </a:bodyPr>
          <a:lstStyle/>
          <a:p>
            <a:pPr marL="0" indent="0">
              <a:buNone/>
            </a:pPr>
            <a:r>
              <a:rPr lang="en-IN" b="1" dirty="0">
                <a:latin typeface="Constantia" panose="02030602050306030303" pitchFamily="18" charset="0"/>
              </a:rPr>
              <a:t>HARDWARE REQUIREMENT</a:t>
            </a:r>
            <a:r>
              <a:rPr lang="en-IN" dirty="0">
                <a:latin typeface="Constantia" panose="02030602050306030303" pitchFamily="18" charset="0"/>
              </a:rPr>
              <a:t> </a:t>
            </a:r>
          </a:p>
          <a:p>
            <a:r>
              <a:rPr lang="en-IN" dirty="0">
                <a:latin typeface="Constantia" panose="02030602050306030303" pitchFamily="18" charset="0"/>
              </a:rPr>
              <a:t>System   : i5</a:t>
            </a:r>
          </a:p>
          <a:p>
            <a:r>
              <a:rPr lang="en-IN" dirty="0">
                <a:latin typeface="Constantia" panose="02030602050306030303" pitchFamily="18" charset="0"/>
              </a:rPr>
              <a:t>SSD        </a:t>
            </a:r>
            <a:r>
              <a:rPr lang="en-IN">
                <a:latin typeface="Constantia" panose="02030602050306030303" pitchFamily="18" charset="0"/>
              </a:rPr>
              <a:t>: 512</a:t>
            </a:r>
            <a:endParaRPr lang="en-IN" dirty="0">
              <a:latin typeface="Constantia" panose="02030602050306030303" pitchFamily="18" charset="0"/>
            </a:endParaRPr>
          </a:p>
          <a:p>
            <a:r>
              <a:rPr lang="en-IN" dirty="0">
                <a:latin typeface="Constantia" panose="02030602050306030303" pitchFamily="18" charset="0"/>
              </a:rPr>
              <a:t>Speaker : Realtek(R)Audio</a:t>
            </a:r>
          </a:p>
          <a:p>
            <a:r>
              <a:rPr lang="en-IN" dirty="0">
                <a:latin typeface="Constantia" panose="02030602050306030303" pitchFamily="18" charset="0"/>
              </a:rPr>
              <a:t>RAM      </a:t>
            </a:r>
            <a:r>
              <a:rPr lang="en-IN" dirty="0"/>
              <a:t>: 8GB</a:t>
            </a:r>
          </a:p>
          <a:p>
            <a:pPr marL="0" indent="0">
              <a:buNone/>
            </a:pPr>
            <a:endParaRPr lang="en-IN" dirty="0"/>
          </a:p>
          <a:p>
            <a:pPr marL="0" indent="0">
              <a:buNone/>
            </a:pPr>
            <a:r>
              <a:rPr lang="en-IN" b="1" dirty="0">
                <a:latin typeface="Constantia" panose="02030602050306030303" pitchFamily="18" charset="0"/>
              </a:rPr>
              <a:t>SOFTWARE REQUIREMENT</a:t>
            </a:r>
          </a:p>
          <a:p>
            <a:r>
              <a:rPr lang="en-IN" dirty="0">
                <a:latin typeface="Constantia" panose="02030602050306030303" pitchFamily="18" charset="0"/>
              </a:rPr>
              <a:t>Operating system : Windows 11</a:t>
            </a:r>
          </a:p>
          <a:p>
            <a:r>
              <a:rPr lang="en-IN" dirty="0">
                <a:latin typeface="Constantia" panose="02030602050306030303" pitchFamily="18" charset="0"/>
              </a:rPr>
              <a:t>Coding language   </a:t>
            </a:r>
            <a:r>
              <a:rPr lang="en-IN" dirty="0"/>
              <a:t>: </a:t>
            </a:r>
            <a:r>
              <a:rPr lang="en-IN" dirty="0">
                <a:latin typeface="Constantia" panose="02030602050306030303" pitchFamily="18" charset="0"/>
              </a:rPr>
              <a:t>Python</a:t>
            </a:r>
          </a:p>
        </p:txBody>
      </p:sp>
      <p:pic>
        <p:nvPicPr>
          <p:cNvPr id="4" name="Graphic 3" descr="Blackboard">
            <a:extLst>
              <a:ext uri="{FF2B5EF4-FFF2-40B4-BE49-F238E27FC236}">
                <a16:creationId xmlns:a16="http://schemas.microsoft.com/office/drawing/2014/main" id="{493A4C56-8375-603F-541C-67A5F2B6C9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7594" y="348251"/>
            <a:ext cx="1474708" cy="1181757"/>
          </a:xfrm>
          <a:prstGeom prst="rect">
            <a:avLst/>
          </a:prstGeom>
        </p:spPr>
      </p:pic>
    </p:spTree>
    <p:extLst>
      <p:ext uri="{BB962C8B-B14F-4D97-AF65-F5344CB8AC3E}">
        <p14:creationId xmlns:p14="http://schemas.microsoft.com/office/powerpoint/2010/main" val="116593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3086</TotalTime>
  <Words>2501</Words>
  <Application>Microsoft Office PowerPoint</Application>
  <PresentationFormat>Widescreen</PresentationFormat>
  <Paragraphs>230</Paragraphs>
  <Slides>27</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Algerian</vt:lpstr>
      <vt:lpstr>Amble</vt:lpstr>
      <vt:lpstr>Arial</vt:lpstr>
      <vt:lpstr>Bahnschrift Light SemiCondensed</vt:lpstr>
      <vt:lpstr>Calibri</vt:lpstr>
      <vt:lpstr>Calibri Light</vt:lpstr>
      <vt:lpstr>Constantia</vt:lpstr>
      <vt:lpstr>Footlight MT Light</vt:lpstr>
      <vt:lpstr>Segoe UI</vt:lpstr>
      <vt:lpstr>Wingdings</vt:lpstr>
      <vt:lpstr>Office Theme</vt:lpstr>
      <vt:lpstr>VOICE BASED EMAIL SYSTEM FOR  DISABLED PERSON</vt:lpstr>
      <vt:lpstr>INTRODUCTION</vt:lpstr>
      <vt:lpstr>ABSTRACT</vt:lpstr>
      <vt:lpstr>LITERATURE SURVEY </vt:lpstr>
      <vt:lpstr>PowerPoint Presentation</vt:lpstr>
      <vt:lpstr>PowerPoint Presentation</vt:lpstr>
      <vt:lpstr>PowerPoint Presentation</vt:lpstr>
      <vt:lpstr>PROMBLEM STATEMENT</vt:lpstr>
      <vt:lpstr>DEVELOPMENT ENVIRONMENT</vt:lpstr>
      <vt:lpstr>SYSTEM ARCHITECTURE</vt:lpstr>
      <vt:lpstr>SYSTEM DESGIN-USE CASE</vt:lpstr>
      <vt:lpstr>SYSTEM DESIGN-CLASS DIAGRAM</vt:lpstr>
      <vt:lpstr>SYSTEM DESIGN – SEQUENCE DIAGRAM</vt:lpstr>
      <vt:lpstr>EXISTING SYSTEM</vt:lpstr>
      <vt:lpstr>PROPOSED SYSTEM</vt:lpstr>
      <vt:lpstr> SYSTEM MODULE</vt:lpstr>
      <vt:lpstr>REGISTRATION</vt:lpstr>
      <vt:lpstr>COMPOSE                               INBOX</vt:lpstr>
      <vt:lpstr>SCREENSHOTS</vt:lpstr>
      <vt:lpstr>PowerPoint Presentation</vt:lpstr>
      <vt:lpstr>PowerPoint Presentation</vt:lpstr>
      <vt:lpstr>PowerPoint Presentation</vt:lpstr>
      <vt:lpstr>PowerPoint Presentation</vt:lpstr>
      <vt:lpstr>SYSTEM ANALYSIS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EMAIL SYSTEM FOR  DISABLED PERSON</dc:title>
  <dc:creator>Hemavarshini Devaraj</dc:creator>
  <cp:lastModifiedBy>Hemavarshini Devaraj</cp:lastModifiedBy>
  <cp:revision>65</cp:revision>
  <dcterms:created xsi:type="dcterms:W3CDTF">2022-04-09T17:24:46Z</dcterms:created>
  <dcterms:modified xsi:type="dcterms:W3CDTF">2022-05-31T07:57:28Z</dcterms:modified>
</cp:coreProperties>
</file>