
<file path=[Content_Types].xml><?xml version="1.0" encoding="utf-8"?>
<Types xmlns="http://schemas.openxmlformats.org/package/2006/content-types">
  <Override PartName="/ppt/slideLayouts/slideLayout57.xml" ContentType="application/vnd.openxmlformats-officedocument.presentationml.slideLayout+xml"/>
  <Override PartName="/ppt/slideLayouts/slideLayout157.xml" ContentType="application/vnd.openxmlformats-officedocument.presentationml.slideLayout+xml"/>
  <Override PartName="/ppt/notesSlides/notesSlide2.xml" ContentType="application/vnd.openxmlformats-officedocument.presentationml.notesSlide+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slideLayouts/slideLayout135.xml" ContentType="application/vnd.openxmlformats-officedocument.presentationml.slideLayout+xml"/>
  <Override PartName="/ppt/slideLayouts/slideLayout146.xml" ContentType="application/vnd.openxmlformats-officedocument.presentationml.slideLayout+xml"/>
  <Override PartName="/ppt/slideLayouts/slideLayout182.xml" ContentType="application/vnd.openxmlformats-officedocument.presentationml.slideLayout+xml"/>
  <Override PartName="/ppt/slideLayouts/slideLayout193.xml" ContentType="application/vnd.openxmlformats-officedocument.presentationml.slideLayout+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82.xml" ContentType="application/vnd.openxmlformats-officedocument.presentationml.slideLayout+xml"/>
  <Override PartName="/ppt/slideLayouts/slideLayout124.xml" ContentType="application/vnd.openxmlformats-officedocument.presentationml.slideLayout+xml"/>
  <Override PartName="/ppt/slideLayouts/slideLayout171.xml" ContentType="application/vnd.openxmlformats-officedocument.presentationml.slideLayout+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Layouts/slideLayout113.xml" ContentType="application/vnd.openxmlformats-officedocument.presentationml.slideLayout+xml"/>
  <Override PartName="/ppt/slideLayouts/slideLayout160.xml" ContentType="application/vnd.openxmlformats-officedocument.presentationml.slideLayout+xml"/>
  <Override PartName="/ppt/tableStyles.xml" ContentType="application/vnd.openxmlformats-officedocument.presentationml.tableStyles+xml"/>
  <Override PartName="/ppt/slideLayouts/slideLayout102.xml" ContentType="application/vnd.openxmlformats-officedocument.presentationml.slideLayout+xml"/>
  <Override PartName="/ppt/slideLayouts/slideLayout225.xml" ContentType="application/vnd.openxmlformats-officedocument.presentationml.slideLayout+xml"/>
  <Override PartName="/ppt/slideLayouts/slideLayout198.xml" ContentType="application/vnd.openxmlformats-officedocument.presentationml.slideLayout+xml"/>
  <Override PartName="/ppt/slideLayouts/slideLayout203.xml" ContentType="application/vnd.openxmlformats-officedocument.presentationml.slideLayout+xml"/>
  <Override PartName="/ppt/slideLayouts/slideLayout214.xml" ContentType="application/vnd.openxmlformats-officedocument.presentationml.slideLayout+xml"/>
  <Override PartName="/ppt/notesSlides/notesSlide7.xml" ContentType="application/vnd.openxmlformats-officedocument.presentationml.notesSlide+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slideLayouts/slideLayout187.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76.xml" ContentType="application/vnd.openxmlformats-officedocument.presentationml.slideLayout+xml"/>
  <Default Extension="png" ContentType="image/png"/>
  <Override PartName="/ppt/slideLayouts/slideLayout118.xml" ContentType="application/vnd.openxmlformats-officedocument.presentationml.slideLayout+xml"/>
  <Override PartName="/ppt/slideLayouts/slideLayout129.xml" ContentType="application/vnd.openxmlformats-officedocument.presentationml.slideLayout+xml"/>
  <Override PartName="/ppt/slideLayouts/slideLayout165.xml" ContentType="application/vnd.openxmlformats-officedocument.presentationml.slideLayout+xml"/>
  <Override PartName="/ppt/slideLayouts/slideLayout176.xml" ContentType="application/vnd.openxmlformats-officedocument.presentationml.slideLayout+xml"/>
  <Override PartName="/ppt/slideLayouts/slideLayout18.xml" ContentType="application/vnd.openxmlformats-officedocument.presentationml.slideLayout+xml"/>
  <Override PartName="/ppt/slideLayouts/slideLayout65.xml" ContentType="application/vnd.openxmlformats-officedocument.presentationml.slideLayout+xml"/>
  <Override PartName="/ppt/slideLayouts/slideLayout107.xml" ContentType="application/vnd.openxmlformats-officedocument.presentationml.slideLayout+xml"/>
  <Override PartName="/ppt/slideLayouts/slideLayout154.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90.xml" ContentType="application/vnd.openxmlformats-officedocument.presentationml.slideLayout+xml"/>
  <Override PartName="/ppt/slideLayouts/slideLayout143.xml" ContentType="application/vnd.openxmlformats-officedocument.presentationml.slideLayout+xml"/>
  <Override PartName="/ppt/slideLayouts/slideLayout190.xml" ContentType="application/vnd.openxmlformats-officedocument.presentationml.slideLayout+xml"/>
  <Override PartName="/ppt/presentation.xml" ContentType="application/vnd.openxmlformats-officedocument.presentationml.presentation.main+xml"/>
  <Override PartName="/ppt/slideLayouts/slideLayout32.xml" ContentType="application/vnd.openxmlformats-officedocument.presentationml.slideLayout+xml"/>
  <Override PartName="/ppt/slideLayouts/slideLayout132.xml" ContentType="application/vnd.openxmlformats-officedocument.presentationml.slideLayout+xml"/>
  <Override PartName="/ppt/slideLayouts/slideLayout219.xml" ContentType="application/vnd.openxmlformats-officedocument.presentationml.slideLayout+xml"/>
  <Override PartName="/docProps/app.xml" ContentType="application/vnd.openxmlformats-officedocument.extended-properties+xml"/>
  <Override PartName="/ppt/slideLayouts/slideLayout21.xml" ContentType="application/vnd.openxmlformats-officedocument.presentationml.slideLayout+xml"/>
  <Override PartName="/ppt/slideLayouts/slideLayout110.xml" ContentType="application/vnd.openxmlformats-officedocument.presentationml.slideLayout+xml"/>
  <Override PartName="/ppt/slideLayouts/slideLayout121.xml" ContentType="application/vnd.openxmlformats-officedocument.presentationml.slideLayout+xml"/>
  <Override PartName="/ppt/slideLayouts/slideLayout208.xml" ContentType="application/vnd.openxmlformats-officedocument.presentationml.slideLayout+xml"/>
  <Override PartName="/ppt/slideLayouts/slideLayout10.xml" ContentType="application/vnd.openxmlformats-officedocument.presentationml.slideLayout+xml"/>
  <Override PartName="/ppt/slideLayouts/slideLayout215.xml" ContentType="application/vnd.openxmlformats-officedocument.presentationml.slideLayout+xml"/>
  <Override PartName="/ppt/slideLayouts/slideLayout233.xml" ContentType="application/vnd.openxmlformats-officedocument.presentationml.slideLayout+xml"/>
  <Override PartName="/ppt/slideLayouts/slideLayout99.xml" ContentType="application/vnd.openxmlformats-officedocument.presentationml.slideLayout+xml"/>
  <Override PartName="/ppt/slideLayouts/slideLayout188.xml" ContentType="application/vnd.openxmlformats-officedocument.presentationml.slideLayout+xml"/>
  <Override PartName="/ppt/slideLayouts/slideLayout199.xml" ContentType="application/vnd.openxmlformats-officedocument.presentationml.slideLayout+xml"/>
  <Override PartName="/ppt/slideLayouts/slideLayout204.xml" ContentType="application/vnd.openxmlformats-officedocument.presentationml.slideLayout+xml"/>
  <Override PartName="/ppt/slideLayouts/slideLayout222.xml" ContentType="application/vnd.openxmlformats-officedocument.presentationml.slideLayout+xml"/>
  <Override PartName="/ppt/slideLayouts/slideLayout59.xml" ContentType="application/vnd.openxmlformats-officedocument.presentationml.slideLayout+xml"/>
  <Override PartName="/ppt/slideLayouts/slideLayout88.xml" ContentType="application/vnd.openxmlformats-officedocument.presentationml.slideLayout+xml"/>
  <Override PartName="/ppt/slideLayouts/slideLayout159.xml" ContentType="application/vnd.openxmlformats-officedocument.presentationml.slideLayout+xml"/>
  <Override PartName="/ppt/slideLayouts/slideLayout177.xml" ContentType="application/vnd.openxmlformats-officedocument.presentationml.slideLayout+xml"/>
  <Override PartName="/ppt/slideLayouts/slideLayout211.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Layouts/slideLayout119.xml" ContentType="application/vnd.openxmlformats-officedocument.presentationml.slideLayout+xml"/>
  <Override PartName="/ppt/slideLayouts/slideLayout137.xml" ContentType="application/vnd.openxmlformats-officedocument.presentationml.slideLayout+xml"/>
  <Override PartName="/ppt/slideLayouts/slideLayout148.xml" ContentType="application/vnd.openxmlformats-officedocument.presentationml.slideLayout+xml"/>
  <Override PartName="/ppt/slideLayouts/slideLayout166.xml" ContentType="application/vnd.openxmlformats-officedocument.presentationml.slideLayout+xml"/>
  <Override PartName="/ppt/slideLayouts/slideLayout184.xml" ContentType="application/vnd.openxmlformats-officedocument.presentationml.slideLayout+xml"/>
  <Override PartName="/ppt/slideLayouts/slideLayout195.xml" ContentType="application/vnd.openxmlformats-officedocument.presentationml.slideLayout+xml"/>
  <Override PartName="/ppt/slideLayouts/slideLayout200.xml" ContentType="application/vnd.openxmlformats-officedocument.presentationml.slideLayout+xml"/>
  <Override PartName="/ppt/metadata" ContentType="application/binary"/>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Layouts/slideLayout108.xml" ContentType="application/vnd.openxmlformats-officedocument.presentationml.slideLayout+xml"/>
  <Override PartName="/ppt/slideLayouts/slideLayout126.xml" ContentType="application/vnd.openxmlformats-officedocument.presentationml.slideLayout+xml"/>
  <Override PartName="/ppt/slideLayouts/slideLayout155.xml" ContentType="application/vnd.openxmlformats-officedocument.presentationml.slideLayout+xml"/>
  <Override PartName="/ppt/slideLayouts/slideLayout173.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Override PartName="/ppt/slideLayouts/slideLayout115.xml" ContentType="application/vnd.openxmlformats-officedocument.presentationml.slideLayout+xml"/>
  <Override PartName="/ppt/slideLayouts/slideLayout133.xml" ContentType="application/vnd.openxmlformats-officedocument.presentationml.slideLayout+xml"/>
  <Override PartName="/ppt/slideLayouts/slideLayout144.xml" ContentType="application/vnd.openxmlformats-officedocument.presentationml.slideLayout+xml"/>
  <Override PartName="/ppt/slideLayouts/slideLayout162.xml" ContentType="application/vnd.openxmlformats-officedocument.presentationml.slideLayout+xml"/>
  <Override PartName="/ppt/slideLayouts/slideLayout180.xml" ContentType="application/vnd.openxmlformats-officedocument.presentationml.slideLayout+xml"/>
  <Override PartName="/ppt/slideLayouts/slideLayout191.xml" ContentType="application/vnd.openxmlformats-officedocument.presentationml.slideLayout+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Layouts/slideLayout104.xml" ContentType="application/vnd.openxmlformats-officedocument.presentationml.slideLayout+xml"/>
  <Override PartName="/ppt/slideLayouts/slideLayout122.xml" ContentType="application/vnd.openxmlformats-officedocument.presentationml.slideLayout+xml"/>
  <Override PartName="/ppt/slideLayouts/slideLayout140.xml" ContentType="application/vnd.openxmlformats-officedocument.presentationml.slideLayout+xml"/>
  <Override PartName="/ppt/slideLayouts/slideLayout151.xml" ContentType="application/vnd.openxmlformats-officedocument.presentationml.slideLayout+xml"/>
  <Override PartName="/ppt/slideLayouts/slideLayout209.xml" ContentType="application/vnd.openxmlformats-officedocument.presentationml.slideLayout+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Layouts/slideLayout111.xml" ContentType="application/vnd.openxmlformats-officedocument.presentationml.slideLayout+xml"/>
  <Override PartName="/ppt/slideLayouts/slideLayout227.xml" ContentType="application/vnd.openxmlformats-officedocument.presentationml.slideLayout+xml"/>
  <Override PartName="/ppt/slideLayouts/slideLayout100.xml" ContentType="application/vnd.openxmlformats-officedocument.presentationml.slideLayout+xml"/>
  <Override PartName="/ppt/slideLayouts/slideLayout205.xml" ContentType="application/vnd.openxmlformats-officedocument.presentationml.slideLayout+xml"/>
  <Override PartName="/ppt/slideLayouts/slideLayout216.xml" ContentType="application/vnd.openxmlformats-officedocument.presentationml.slideLayout+xml"/>
  <Override PartName="/ppt/slideLayouts/slideLayout234.xml" ContentType="application/vnd.openxmlformats-officedocument.presentationml.slideLayout+xml"/>
  <Override PartName="/ppt/slideLayouts/slideLayout89.xml" ContentType="application/vnd.openxmlformats-officedocument.presentationml.slideLayout+xml"/>
  <Override PartName="/ppt/slideLayouts/slideLayout189.xml" ContentType="application/vnd.openxmlformats-officedocument.presentationml.slideLayout+xml"/>
  <Override PartName="/ppt/slideLayouts/slideLayout223.xml" ContentType="application/vnd.openxmlformats-officedocument.presentationml.slideLayout+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Layouts/slideLayout149.xml" ContentType="application/vnd.openxmlformats-officedocument.presentationml.slideLayout+xml"/>
  <Override PartName="/ppt/slideLayouts/slideLayout178.xml" ContentType="application/vnd.openxmlformats-officedocument.presentationml.slideLayout+xml"/>
  <Override PartName="/ppt/slideLayouts/slideLayout196.xml" ContentType="application/vnd.openxmlformats-officedocument.presentationml.slideLayout+xml"/>
  <Override PartName="/ppt/slideLayouts/slideLayout201.xml" ContentType="application/vnd.openxmlformats-officedocument.presentationml.slideLayout+xml"/>
  <Override PartName="/ppt/slideLayouts/slideLayout212.xml" ContentType="application/vnd.openxmlformats-officedocument.presentationml.slideLayout+xml"/>
  <Override PartName="/ppt/slideLayouts/slideLayout230.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slideLayouts/slideLayout138.xml" ContentType="application/vnd.openxmlformats-officedocument.presentationml.slideLayout+xml"/>
  <Override PartName="/ppt/slideLayouts/slideLayout156.xml" ContentType="application/vnd.openxmlformats-officedocument.presentationml.slideLayout+xml"/>
  <Override PartName="/ppt/slideLayouts/slideLayout167.xml" ContentType="application/vnd.openxmlformats-officedocument.presentationml.slideLayout+xml"/>
  <Override PartName="/ppt/slideLayouts/slideLayout185.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Override PartName="/ppt/slideLayouts/slideLayout127.xml" ContentType="application/vnd.openxmlformats-officedocument.presentationml.slideLayout+xml"/>
  <Override PartName="/ppt/slideLayouts/slideLayout145.xml" ContentType="application/vnd.openxmlformats-officedocument.presentationml.slideLayout+xml"/>
  <Override PartName="/ppt/slideLayouts/slideLayout163.xml" ContentType="application/vnd.openxmlformats-officedocument.presentationml.slideLayout+xml"/>
  <Override PartName="/ppt/slideLayouts/slideLayout174.xml" ContentType="application/vnd.openxmlformats-officedocument.presentationml.slideLayout+xml"/>
  <Override PartName="/ppt/slideLayouts/slideLayout192.xml" ContentType="application/vnd.openxmlformats-officedocument.presentationml.slideLayout+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Default Extension="jpeg" ContentType="image/jpeg"/>
  <Override PartName="/ppt/slideLayouts/slideLayout134.xml" ContentType="application/vnd.openxmlformats-officedocument.presentationml.slideLayout+xml"/>
  <Override PartName="/ppt/slideLayouts/slideLayout152.xml" ContentType="application/vnd.openxmlformats-officedocument.presentationml.slideLayout+xml"/>
  <Override PartName="/ppt/slideLayouts/slideLayout181.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slideLayouts/slideLayout123.xml" ContentType="application/vnd.openxmlformats-officedocument.presentationml.slideLayout+xml"/>
  <Override PartName="/ppt/slideLayouts/slideLayout141.xml" ContentType="application/vnd.openxmlformats-officedocument.presentationml.slideLayout+xml"/>
  <Override PartName="/ppt/slideLayouts/slideLayout170.xml" ContentType="application/vnd.openxmlformats-officedocument.presentationml.slideLayout+xml"/>
  <Override PartName="/ppt/slideLayouts/slideLayout228.xml" ContentType="application/vnd.openxmlformats-officedocument.presentationml.slideLayout+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Layouts/slideLayout101.xml" ContentType="application/vnd.openxmlformats-officedocument.presentationml.slideLayout+xml"/>
  <Override PartName="/ppt/slideLayouts/slideLayout130.xml" ContentType="application/vnd.openxmlformats-officedocument.presentationml.slideLayout+xml"/>
  <Override PartName="/ppt/slideLayouts/slideLayout217.xml" ContentType="application/vnd.openxmlformats-officedocument.presentationml.slideLayout+xml"/>
  <Override PartName="/ppt/slideLayouts/slideLayout206.xml" ContentType="application/vnd.openxmlformats-officedocument.presentationml.slideLayout+xml"/>
  <Override PartName="/ppt/slideLayouts/slideLayout224.xml" ContentType="application/vnd.openxmlformats-officedocument.presentationml.slideLayout+xml"/>
  <Override PartName="/ppt/slideLayouts/slideLayout179.xml" ContentType="application/vnd.openxmlformats-officedocument.presentationml.slideLayout+xml"/>
  <Override PartName="/ppt/slideLayouts/slideLayout213.xml" ContentType="application/vnd.openxmlformats-officedocument.presentationml.slideLayout+xml"/>
  <Override PartName="/ppt/slideLayouts/slideLayout231.xml" ContentType="application/vnd.openxmlformats-officedocument.presentationml.slideLayout+xml"/>
  <Override PartName="/ppt/notesSlides/notesSlide6.xml" ContentType="application/vnd.openxmlformats-officedocument.presentationml.notes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97.xml" ContentType="application/vnd.openxmlformats-officedocument.presentationml.slideLayout+xml"/>
  <Override PartName="/ppt/slideLayouts/slideLayout139.xml" ContentType="application/vnd.openxmlformats-officedocument.presentationml.slideLayout+xml"/>
  <Override PartName="/ppt/slideLayouts/slideLayout168.xml" ContentType="application/vnd.openxmlformats-officedocument.presentationml.slideLayout+xml"/>
  <Override PartName="/ppt/slideLayouts/slideLayout186.xml" ContentType="application/vnd.openxmlformats-officedocument.presentationml.slideLayout+xml"/>
  <Override PartName="/ppt/slideLayouts/slideLayout197.xml" ContentType="application/vnd.openxmlformats-officedocument.presentationml.slideLayout+xml"/>
  <Override PartName="/ppt/slideLayouts/slideLayout202.xml" ContentType="application/vnd.openxmlformats-officedocument.presentationml.slideLayout+xml"/>
  <Override PartName="/ppt/slideLayouts/slideLayout220.xml" ContentType="application/vnd.openxmlformats-officedocument.presentationml.slideLayout+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Layouts/slideLayout128.xml" ContentType="application/vnd.openxmlformats-officedocument.presentationml.slideLayout+xml"/>
  <Override PartName="/ppt/slideLayouts/slideLayout175.xml" ContentType="application/vnd.openxmlformats-officedocument.presentationml.slideLayout+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117.xml" ContentType="application/vnd.openxmlformats-officedocument.presentationml.slideLayout+xml"/>
  <Override PartName="/ppt/slideLayouts/slideLayout164.xml" ContentType="application/vnd.openxmlformats-officedocument.presentationml.slideLayout+xml"/>
  <Override PartName="/ppt/theme/theme1.xml" ContentType="application/vnd.openxmlformats-officedocument.theme+xml"/>
  <Override PartName="/ppt/slideLayouts/slideLayout53.xml" ContentType="application/vnd.openxmlformats-officedocument.presentationml.slideLayout+xml"/>
  <Override PartName="/ppt/slideLayouts/slideLayout106.xml" ContentType="application/vnd.openxmlformats-officedocument.presentationml.slideLayout+xml"/>
  <Override PartName="/ppt/slideLayouts/slideLayout142.xml" ContentType="application/vnd.openxmlformats-officedocument.presentationml.slideLayout+xml"/>
  <Override PartName="/ppt/slideLayouts/slideLayout153.xml" ContentType="application/vnd.openxmlformats-officedocument.presentationml.slideLayout+xml"/>
  <Default Extension="fntdata" ContentType="application/x-fontdata"/>
  <Override PartName="/ppt/slideLayouts/slideLayout42.xml" ContentType="application/vnd.openxmlformats-officedocument.presentationml.slideLayout+xml"/>
  <Override PartName="/ppt/slideLayouts/slideLayout131.xml" ContentType="application/vnd.openxmlformats-officedocument.presentationml.slideLayout+xml"/>
  <Override PartName="/ppt/slideLayouts/slideLayout229.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20.xml" ContentType="application/vnd.openxmlformats-officedocument.presentationml.slideLayout+xml"/>
  <Override PartName="/ppt/slideLayouts/slideLayout207.xml" ContentType="application/vnd.openxmlformats-officedocument.presentationml.slideLayout+xml"/>
  <Override PartName="/ppt/slideLayouts/slideLayout218.xml" ContentType="application/vnd.openxmlformats-officedocument.presentationml.slideLayout+xml"/>
  <Override PartName="/ppt/slideLayouts/slideLayout232.xml" ContentType="application/vnd.openxmlformats-officedocument.presentationml.slideLayout+xml"/>
  <Override PartName="/ppt/viewProps.xml" ContentType="application/vnd.openxmlformats-officedocument.presentationml.viewProps+xml"/>
  <Override PartName="/ppt/slideLayouts/slideLayout69.xml" ContentType="application/vnd.openxmlformats-officedocument.presentationml.slideLayout+xml"/>
  <Override PartName="/ppt/slideLayouts/slideLayout158.xml" ContentType="application/vnd.openxmlformats-officedocument.presentationml.slideLayout+xml"/>
  <Override PartName="/ppt/slideLayouts/slideLayout169.xml" ContentType="application/vnd.openxmlformats-officedocument.presentationml.slideLayout+xml"/>
  <Override PartName="/ppt/slideLayouts/slideLayout210.xml" ContentType="application/vnd.openxmlformats-officedocument.presentationml.slideLayout+xml"/>
  <Override PartName="/ppt/slideLayouts/slideLayout221.xml" ContentType="application/vnd.openxmlformats-officedocument.presentationml.slideLayout+xml"/>
  <Override PartName="/ppt/slideLayouts/slideLayout58.xml" ContentType="application/vnd.openxmlformats-officedocument.presentationml.slideLayout+xml"/>
  <Override PartName="/ppt/slideLayouts/slideLayout147.xml" ContentType="application/vnd.openxmlformats-officedocument.presentationml.slideLayout+xml"/>
  <Override PartName="/ppt/slideLayouts/slideLayout194.xml" ContentType="application/vnd.openxmlformats-officedocument.presentationml.slideLayout+xml"/>
  <Override PartName="/ppt/notesSlides/notesSlide3.xml" ContentType="application/vnd.openxmlformats-officedocument.presentationml.notes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36.xml" ContentType="application/vnd.openxmlformats-officedocument.presentationml.slideLayout+xml"/>
  <Override PartName="/ppt/slideLayouts/slideLayout183.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72.xml" ContentType="application/vnd.openxmlformats-officedocument.presentationml.slideLayout+xml"/>
  <Override PartName="/ppt/slideLayouts/slideLayout114.xml" ContentType="application/vnd.openxmlformats-officedocument.presentationml.slideLayout+xml"/>
  <Override PartName="/ppt/slideLayouts/slideLayout125.xml" ContentType="application/vnd.openxmlformats-officedocument.presentationml.slideLayout+xml"/>
  <Override PartName="/ppt/slideLayouts/slideLayout161.xml" ContentType="application/vnd.openxmlformats-officedocument.presentationml.slideLayout+xml"/>
  <Override PartName="/ppt/slideLayouts/slideLayout172.xml" ContentType="application/vnd.openxmlformats-officedocument.presentationml.slideLayout+xml"/>
  <Override PartName="/ppt/slideLayouts/slideLayout14.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Layouts/slideLayout150.xml" ContentType="application/vnd.openxmlformats-officedocument.presentationml.slideLayout+xml"/>
  <Override PartName="/ppt/slideLayouts/slideLayout50.xml" ContentType="application/vnd.openxmlformats-officedocument.presentationml.slideLayout+xml"/>
  <Override PartName="/ppt/slideLayouts/slideLayout22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766" r:id="rId2"/>
  </p:sldMasterIdLst>
  <p:notesMasterIdLst>
    <p:notesMasterId r:id="rId10"/>
  </p:notesMasterIdLst>
  <p:sldIdLst>
    <p:sldId id="256" r:id="rId3"/>
    <p:sldId id="257" r:id="rId4"/>
    <p:sldId id="258" r:id="rId5"/>
    <p:sldId id="259" r:id="rId6"/>
    <p:sldId id="260" r:id="rId7"/>
    <p:sldId id="261" r:id="rId8"/>
    <p:sldId id="262" r:id="rId9"/>
  </p:sldIdLst>
  <p:sldSz cx="9144000" cy="5143500" type="screen16x9"/>
  <p:notesSz cx="6858000" cy="9144000"/>
  <p:embeddedFontLst>
    <p:embeddedFont>
      <p:font typeface="Public Sans" charset="0"/>
      <p:regular r:id="rId11"/>
      <p:bold r:id="rId12"/>
      <p:italic r:id="rId13"/>
      <p:boldItalic r:id="rId14"/>
    </p:embeddedFont>
    <p:embeddedFont>
      <p:font typeface="EB Garamond" charset="0"/>
      <p:regular r:id="rId15"/>
      <p:bold r:id="rId16"/>
      <p:italic r:id="rId17"/>
      <p:boldItalic r:id="rId18"/>
    </p:embeddedFont>
    <p:embeddedFont>
      <p:font typeface="CFRUAJ+EBGaramond-Medium" charset="0"/>
      <p:regular r:id="rId19"/>
    </p:embeddedFont>
    <p:embeddedFont>
      <p:font typeface="EB Garamond Medium" charset="0"/>
      <p:regular r:id="rId20"/>
      <p:bold r:id="rId21"/>
      <p:italic r:id="rId22"/>
      <p:boldItalic r:id="rId23"/>
    </p:embeddedFont>
    <p:embeddedFont>
      <p:font typeface="EB Garamond ExtraBold" charset="0"/>
      <p:bold r:id="rId24"/>
      <p:boldItalic r:id="rId25"/>
    </p:embeddedFont>
    <p:embeddedFont>
      <p:font typeface="Calibri" pitchFamily="34" charset="0"/>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395">
          <p15:clr>
            <a:srgbClr val="A4A3A4"/>
          </p15:clr>
        </p15:guide>
        <p15:guide id="2" pos="2880">
          <p15:clr>
            <a:srgbClr val="9AA0A6"/>
          </p15:clr>
        </p15:guide>
        <p15:guide id="3" orient="horz" pos="1429">
          <p15:clr>
            <a:srgbClr val="A4A3A4"/>
          </p15:clr>
        </p15:guide>
        <p15:guide id="4" pos="423">
          <p15:clr>
            <a:srgbClr val="A4A3A4"/>
          </p15:clr>
        </p15:guide>
        <p15:guide id="5" orient="horz" pos="158">
          <p15:clr>
            <a:srgbClr val="A4A3A4"/>
          </p15:clr>
        </p15:guide>
        <p15:guide id="6" orient="horz" pos="2787">
          <p15:clr>
            <a:srgbClr val="A4A3A4"/>
          </p15:clr>
        </p15:guide>
        <p15:guide id="7" pos="2001">
          <p15:clr>
            <a:srgbClr val="A4A3A4"/>
          </p15:clr>
        </p15:guide>
        <p15:guide id="8" pos="3388">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3" roundtripDataSignature="AMtx7mjkf+797k21yl9NvNJa7HoRry/5r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0F0F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8645CD8B-8379-4346-B697-FF005FB4B97D}">
  <a:tblStyle styleId="{8645CD8B-8379-4346-B697-FF005FB4B97D}"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115" d="100"/>
          <a:sy n="115" d="100"/>
        </p:scale>
        <p:origin x="-684" y="-102"/>
      </p:cViewPr>
      <p:guideLst>
        <p:guide orient="horz" pos="2395"/>
        <p:guide orient="horz" pos="1429"/>
        <p:guide orient="horz" pos="158"/>
        <p:guide orient="horz" pos="2787"/>
        <p:guide pos="2880"/>
        <p:guide pos="423"/>
        <p:guide pos="2001"/>
        <p:guide pos="3388"/>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1.xml"/><Relationship Id="rId21" Type="http://schemas.openxmlformats.org/officeDocument/2006/relationships/font" Target="fonts/font11.fntdata"/><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33"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24" Type="http://schemas.openxmlformats.org/officeDocument/2006/relationships/font" Target="fonts/font14.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5.fntdata"/><Relationship Id="rId23" Type="http://schemas.openxmlformats.org/officeDocument/2006/relationships/font" Target="fonts/font13.fntdata"/><Relationship Id="rId36"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1"/>
        <p:cNvGrpSpPr/>
        <p:nvPr/>
      </p:nvGrpSpPr>
      <p:grpSpPr>
        <a:xfrm>
          <a:off x="0" y="0"/>
          <a:ext cx="0" cy="0"/>
          <a:chOff x="0" y="0"/>
          <a:chExt cx="0" cy="0"/>
        </a:xfrm>
      </p:grpSpPr>
      <p:sp>
        <p:nvSpPr>
          <p:cNvPr id="3652" name="Google Shape;3652;p2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53" name="Google Shape;3653;p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8"/>
        <p:cNvGrpSpPr/>
        <p:nvPr/>
      </p:nvGrpSpPr>
      <p:grpSpPr>
        <a:xfrm>
          <a:off x="0" y="0"/>
          <a:ext cx="0" cy="0"/>
          <a:chOff x="0" y="0"/>
          <a:chExt cx="0" cy="0"/>
        </a:xfrm>
      </p:grpSpPr>
      <p:sp>
        <p:nvSpPr>
          <p:cNvPr id="3659" name="Google Shape;3659;p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60" name="Google Shape;3660;p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6"/>
        <p:cNvGrpSpPr/>
        <p:nvPr/>
      </p:nvGrpSpPr>
      <p:grpSpPr>
        <a:xfrm>
          <a:off x="0" y="0"/>
          <a:ext cx="0" cy="0"/>
          <a:chOff x="0" y="0"/>
          <a:chExt cx="0" cy="0"/>
        </a:xfrm>
      </p:grpSpPr>
      <p:sp>
        <p:nvSpPr>
          <p:cNvPr id="3667" name="Google Shape;3667;g2139c03855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8" name="Google Shape;3668;g2139c03855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6"/>
        <p:cNvGrpSpPr/>
        <p:nvPr/>
      </p:nvGrpSpPr>
      <p:grpSpPr>
        <a:xfrm>
          <a:off x="0" y="0"/>
          <a:ext cx="0" cy="0"/>
          <a:chOff x="0" y="0"/>
          <a:chExt cx="0" cy="0"/>
        </a:xfrm>
      </p:grpSpPr>
      <p:sp>
        <p:nvSpPr>
          <p:cNvPr id="3677" name="Google Shape;3677;g2139e008f0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78" name="Google Shape;3678;g2139e008f0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3"/>
        <p:cNvGrpSpPr/>
        <p:nvPr/>
      </p:nvGrpSpPr>
      <p:grpSpPr>
        <a:xfrm>
          <a:off x="0" y="0"/>
          <a:ext cx="0" cy="0"/>
          <a:chOff x="0" y="0"/>
          <a:chExt cx="0" cy="0"/>
        </a:xfrm>
      </p:grpSpPr>
      <p:sp>
        <p:nvSpPr>
          <p:cNvPr id="3684" name="Google Shape;3684;g2139c03855d_0_18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5" name="Google Shape;3685;g2139c03855d_0_18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7"/>
        <p:cNvGrpSpPr/>
        <p:nvPr/>
      </p:nvGrpSpPr>
      <p:grpSpPr>
        <a:xfrm>
          <a:off x="0" y="0"/>
          <a:ext cx="0" cy="0"/>
          <a:chOff x="0" y="0"/>
          <a:chExt cx="0" cy="0"/>
        </a:xfrm>
      </p:grpSpPr>
      <p:sp>
        <p:nvSpPr>
          <p:cNvPr id="3698" name="Google Shape;3698;p2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99" name="Google Shape;3699;p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3"/>
        <p:cNvGrpSpPr/>
        <p:nvPr/>
      </p:nvGrpSpPr>
      <p:grpSpPr>
        <a:xfrm>
          <a:off x="0" y="0"/>
          <a:ext cx="0" cy="0"/>
          <a:chOff x="0" y="0"/>
          <a:chExt cx="0" cy="0"/>
        </a:xfrm>
      </p:grpSpPr>
      <p:sp>
        <p:nvSpPr>
          <p:cNvPr id="3704" name="Google Shape;3704;p2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05" name="Google Shape;3705;p21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1.xml"/><Relationship Id="rId4" Type="http://schemas.openxmlformats.org/officeDocument/2006/relationships/image" Target="../media/image27.png"/></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1.xml"/><Relationship Id="rId4" Type="http://schemas.openxmlformats.org/officeDocument/2006/relationships/image" Target="../media/image28.png"/></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1.xml"/><Relationship Id="rId4" Type="http://schemas.openxmlformats.org/officeDocument/2006/relationships/image" Target="../media/image27.png"/></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1.xml"/><Relationship Id="rId4" Type="http://schemas.openxmlformats.org/officeDocument/2006/relationships/image" Target="../media/image28.png"/></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png"/><Relationship Id="rId1" Type="http://schemas.openxmlformats.org/officeDocument/2006/relationships/slideMaster" Target="../slideMasters/slideMaster1.xml"/><Relationship Id="rId5" Type="http://schemas.openxmlformats.org/officeDocument/2006/relationships/image" Target="../media/image31.png"/><Relationship Id="rId4" Type="http://schemas.openxmlformats.org/officeDocument/2006/relationships/image" Target="../media/image30.png"/></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 Id="rId4" Type="http://schemas.openxmlformats.org/officeDocument/2006/relationships/image" Target="../media/image32.png"/></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jpeg"/><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jpeg"/><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19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0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0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20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20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2.xml"/><Relationship Id="rId4" Type="http://schemas.openxmlformats.org/officeDocument/2006/relationships/image" Target="../media/image27.png"/></Relationships>
</file>

<file path=ppt/slideLayouts/_rels/slideLayout2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2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2.xml"/><Relationship Id="rId4" Type="http://schemas.openxmlformats.org/officeDocument/2006/relationships/image" Target="../media/image27.png"/></Relationships>
</file>

<file path=ppt/slideLayouts/_rels/slideLayout2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2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png"/><Relationship Id="rId1" Type="http://schemas.openxmlformats.org/officeDocument/2006/relationships/slideMaster" Target="../slideMasters/slideMaster2.xml"/><Relationship Id="rId5" Type="http://schemas.openxmlformats.org/officeDocument/2006/relationships/image" Target="../media/image31.png"/><Relationship Id="rId4" Type="http://schemas.openxmlformats.org/officeDocument/2006/relationships/image" Target="../media/image30.png"/></Relationships>
</file>

<file path=ppt/slideLayouts/_rels/slideLayout2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 Id="rId4" Type="http://schemas.openxmlformats.org/officeDocument/2006/relationships/image" Target="../media/image32.png"/></Relationships>
</file>

<file path=ppt/slideLayouts/_rels/slideLayout2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eg"/><Relationship Id="rId1" Type="http://schemas.openxmlformats.org/officeDocument/2006/relationships/slideMaster" Target="../slideMasters/slideMaster2.xml"/></Relationships>
</file>

<file path=ppt/slideLayouts/_rels/slideLayout2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jpeg"/><Relationship Id="rId1" Type="http://schemas.openxmlformats.org/officeDocument/2006/relationships/slideMaster" Target="../slideMasters/slideMaster2.xml"/></Relationships>
</file>

<file path=ppt/slideLayouts/_rels/slideLayout2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jpeg"/><Relationship Id="rId1" Type="http://schemas.openxmlformats.org/officeDocument/2006/relationships/slideMaster" Target="../slideMasters/slideMaster2.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2.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Master" Target="../slideMasters/slideMaster2.xml"/></Relationships>
</file>

<file path=ppt/slideLayouts/_rels/slideLayout233.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Master" Target="../slideMasters/slideMaster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p:cSld name="First page 2">
    <p:spTree>
      <p:nvGrpSpPr>
        <p:cNvPr id="1" name="Shape 6"/>
        <p:cNvGrpSpPr/>
        <p:nvPr/>
      </p:nvGrpSpPr>
      <p:grpSpPr>
        <a:xfrm>
          <a:off x="0" y="0"/>
          <a:ext cx="0" cy="0"/>
          <a:chOff x="0" y="0"/>
          <a:chExt cx="0" cy="0"/>
        </a:xfrm>
      </p:grpSpPr>
      <p:pic>
        <p:nvPicPr>
          <p:cNvPr id="7" name="Google Shape;7;p214" descr="Diagram&#10;&#10;Description automatically generated"/>
          <p:cNvPicPr preferRelativeResize="0"/>
          <p:nvPr/>
        </p:nvPicPr>
        <p:blipFill rotWithShape="1">
          <a:blip r:embed="rId2">
            <a:alphaModFix/>
          </a:blip>
          <a:srcRect/>
          <a:stretch/>
        </p:blipFill>
        <p:spPr>
          <a:xfrm>
            <a:off x="0" y="4141"/>
            <a:ext cx="9144000" cy="5135217"/>
          </a:xfrm>
          <a:prstGeom prst="rect">
            <a:avLst/>
          </a:prstGeom>
          <a:noFill/>
          <a:ln>
            <a:noFill/>
          </a:ln>
        </p:spPr>
      </p:pic>
      <p:cxnSp>
        <p:nvCxnSpPr>
          <p:cNvPr id="8" name="Google Shape;8;p214"/>
          <p:cNvCxnSpPr/>
          <p:nvPr/>
        </p:nvCxnSpPr>
        <p:spPr>
          <a:xfrm>
            <a:off x="343814" y="3257405"/>
            <a:ext cx="527043" cy="0"/>
          </a:xfrm>
          <a:prstGeom prst="straightConnector1">
            <a:avLst/>
          </a:prstGeom>
          <a:noFill/>
          <a:ln w="28575" cap="flat" cmpd="sng">
            <a:solidFill>
              <a:srgbClr val="22366A"/>
            </a:solidFill>
            <a:prstDash val="solid"/>
            <a:round/>
            <a:headEnd type="none" w="sm" len="sm"/>
            <a:tailEnd type="none" w="sm" len="sm"/>
          </a:ln>
        </p:spPr>
      </p:cxnSp>
      <p:sp>
        <p:nvSpPr>
          <p:cNvPr id="9" name="Google Shape;9;p214"/>
          <p:cNvSpPr txBox="1">
            <a:spLocks noGrp="1"/>
          </p:cNvSpPr>
          <p:nvPr>
            <p:ph type="body" idx="1"/>
          </p:nvPr>
        </p:nvSpPr>
        <p:spPr>
          <a:xfrm>
            <a:off x="261254" y="2640951"/>
            <a:ext cx="3311679" cy="44055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ontents 3">
    <p:spTree>
      <p:nvGrpSpPr>
        <p:cNvPr id="1" name="Shape 69"/>
        <p:cNvGrpSpPr/>
        <p:nvPr/>
      </p:nvGrpSpPr>
      <p:grpSpPr>
        <a:xfrm>
          <a:off x="0" y="0"/>
          <a:ext cx="0" cy="0"/>
          <a:chOff x="0" y="0"/>
          <a:chExt cx="0" cy="0"/>
        </a:xfrm>
      </p:grpSpPr>
      <p:pic>
        <p:nvPicPr>
          <p:cNvPr id="70" name="Google Shape;70;p222"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71" name="Google Shape;71;p222"/>
          <p:cNvSpPr>
            <a:spLocks noGrp="1"/>
          </p:cNvSpPr>
          <p:nvPr>
            <p:ph type="pic" idx="2"/>
          </p:nvPr>
        </p:nvSpPr>
        <p:spPr>
          <a:xfrm>
            <a:off x="4983850" y="776920"/>
            <a:ext cx="4160150" cy="4050508"/>
          </a:xfrm>
          <a:prstGeom prst="rect">
            <a:avLst/>
          </a:prstGeom>
          <a:noFill/>
          <a:ln>
            <a:noFill/>
          </a:ln>
        </p:spPr>
      </p:sp>
      <p:sp>
        <p:nvSpPr>
          <p:cNvPr id="72" name="Google Shape;72;p222"/>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73" name="Google Shape;73;p22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 name="Google Shape;74;p22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Caption">
  <p:cSld name="1_Caption srQTiEr6bSQ=">
    <p:spTree>
      <p:nvGrpSpPr>
        <p:cNvPr id="1" name="Shape 1687"/>
        <p:cNvGrpSpPr/>
        <p:nvPr/>
      </p:nvGrpSpPr>
      <p:grpSpPr>
        <a:xfrm>
          <a:off x="0" y="0"/>
          <a:ext cx="0" cy="0"/>
          <a:chOff x="0" y="0"/>
          <a:chExt cx="0" cy="0"/>
        </a:xfrm>
      </p:grpSpPr>
      <p:sp>
        <p:nvSpPr>
          <p:cNvPr id="1688" name="Google Shape;1688;p313"/>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9" name="Google Shape;1689;p31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690" name="Google Shape;1690;p313"/>
          <p:cNvGrpSpPr/>
          <p:nvPr/>
        </p:nvGrpSpPr>
        <p:grpSpPr>
          <a:xfrm>
            <a:off x="3907491" y="3547977"/>
            <a:ext cx="1329018" cy="71718"/>
            <a:chOff x="3907491" y="3547977"/>
            <a:chExt cx="1329018" cy="71718"/>
          </a:xfrm>
        </p:grpSpPr>
        <p:sp>
          <p:nvSpPr>
            <p:cNvPr id="1691" name="Google Shape;1691;p313"/>
            <p:cNvSpPr/>
            <p:nvPr/>
          </p:nvSpPr>
          <p:spPr>
            <a:xfrm>
              <a:off x="46059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2" name="Google Shape;1692;p313"/>
            <p:cNvSpPr/>
            <p:nvPr/>
          </p:nvSpPr>
          <p:spPr>
            <a:xfrm>
              <a:off x="44662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3" name="Google Shape;1693;p313"/>
            <p:cNvSpPr/>
            <p:nvPr/>
          </p:nvSpPr>
          <p:spPr>
            <a:xfrm>
              <a:off x="43265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4" name="Google Shape;1694;p313"/>
            <p:cNvSpPr/>
            <p:nvPr/>
          </p:nvSpPr>
          <p:spPr>
            <a:xfrm>
              <a:off x="41868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5" name="Google Shape;1695;p313"/>
            <p:cNvSpPr/>
            <p:nvPr/>
          </p:nvSpPr>
          <p:spPr>
            <a:xfrm>
              <a:off x="40471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6" name="Google Shape;1696;p313"/>
            <p:cNvSpPr/>
            <p:nvPr/>
          </p:nvSpPr>
          <p:spPr>
            <a:xfrm>
              <a:off x="39074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7" name="Google Shape;1697;p313"/>
            <p:cNvSpPr/>
            <p:nvPr/>
          </p:nvSpPr>
          <p:spPr>
            <a:xfrm>
              <a:off x="51647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8" name="Google Shape;1698;p313"/>
            <p:cNvSpPr/>
            <p:nvPr/>
          </p:nvSpPr>
          <p:spPr>
            <a:xfrm>
              <a:off x="50250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9" name="Google Shape;1699;p313"/>
            <p:cNvSpPr/>
            <p:nvPr/>
          </p:nvSpPr>
          <p:spPr>
            <a:xfrm>
              <a:off x="48853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0" name="Google Shape;1700;p313"/>
            <p:cNvSpPr/>
            <p:nvPr/>
          </p:nvSpPr>
          <p:spPr>
            <a:xfrm>
              <a:off x="47456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01" name="Google Shape;1701;p313"/>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lt2"/>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Caption">
  <p:cSld name="1_Caption Fiqkk2h2H6o=">
    <p:spTree>
      <p:nvGrpSpPr>
        <p:cNvPr id="1" name="Shape 1702"/>
        <p:cNvGrpSpPr/>
        <p:nvPr/>
      </p:nvGrpSpPr>
      <p:grpSpPr>
        <a:xfrm>
          <a:off x="0" y="0"/>
          <a:ext cx="0" cy="0"/>
          <a:chOff x="0" y="0"/>
          <a:chExt cx="0" cy="0"/>
        </a:xfrm>
      </p:grpSpPr>
      <p:sp>
        <p:nvSpPr>
          <p:cNvPr id="1703" name="Google Shape;1703;p31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704" name="Google Shape;1704;p314"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705" name="Google Shape;1705;p314"/>
          <p:cNvGrpSpPr/>
          <p:nvPr/>
        </p:nvGrpSpPr>
        <p:grpSpPr>
          <a:xfrm>
            <a:off x="3907491" y="3547977"/>
            <a:ext cx="1329018" cy="71718"/>
            <a:chOff x="3837640" y="2865532"/>
            <a:chExt cx="1329018" cy="71718"/>
          </a:xfrm>
        </p:grpSpPr>
        <p:sp>
          <p:nvSpPr>
            <p:cNvPr id="1706" name="Google Shape;1706;p314"/>
            <p:cNvSpPr/>
            <p:nvPr/>
          </p:nvSpPr>
          <p:spPr>
            <a:xfrm>
              <a:off x="45361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7" name="Google Shape;1707;p314"/>
            <p:cNvSpPr/>
            <p:nvPr/>
          </p:nvSpPr>
          <p:spPr>
            <a:xfrm>
              <a:off x="43964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8" name="Google Shape;1708;p314"/>
            <p:cNvSpPr/>
            <p:nvPr/>
          </p:nvSpPr>
          <p:spPr>
            <a:xfrm>
              <a:off x="42567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9" name="Google Shape;1709;p314"/>
            <p:cNvSpPr/>
            <p:nvPr/>
          </p:nvSpPr>
          <p:spPr>
            <a:xfrm>
              <a:off x="41170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0" name="Google Shape;1710;p314"/>
            <p:cNvSpPr/>
            <p:nvPr/>
          </p:nvSpPr>
          <p:spPr>
            <a:xfrm>
              <a:off x="39773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1" name="Google Shape;1711;p314"/>
            <p:cNvSpPr/>
            <p:nvPr/>
          </p:nvSpPr>
          <p:spPr>
            <a:xfrm>
              <a:off x="38376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2" name="Google Shape;1712;p314"/>
            <p:cNvSpPr/>
            <p:nvPr/>
          </p:nvSpPr>
          <p:spPr>
            <a:xfrm>
              <a:off x="50949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3" name="Google Shape;1713;p314"/>
            <p:cNvSpPr/>
            <p:nvPr/>
          </p:nvSpPr>
          <p:spPr>
            <a:xfrm>
              <a:off x="49552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4" name="Google Shape;1714;p314"/>
            <p:cNvSpPr/>
            <p:nvPr/>
          </p:nvSpPr>
          <p:spPr>
            <a:xfrm>
              <a:off x="48155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5" name="Google Shape;1715;p314"/>
            <p:cNvSpPr/>
            <p:nvPr/>
          </p:nvSpPr>
          <p:spPr>
            <a:xfrm>
              <a:off x="46758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16" name="Google Shape;1716;p314"/>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Caption">
  <p:cSld name="1_Caption odHUCw+y0GI=">
    <p:spTree>
      <p:nvGrpSpPr>
        <p:cNvPr id="1" name="Shape 1717"/>
        <p:cNvGrpSpPr/>
        <p:nvPr/>
      </p:nvGrpSpPr>
      <p:grpSpPr>
        <a:xfrm>
          <a:off x="0" y="0"/>
          <a:ext cx="0" cy="0"/>
          <a:chOff x="0" y="0"/>
          <a:chExt cx="0" cy="0"/>
        </a:xfrm>
      </p:grpSpPr>
      <p:pic>
        <p:nvPicPr>
          <p:cNvPr id="1718" name="Google Shape;1718;p315" descr="Background pattern&#10;&#10;Description automatically generated with medium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719" name="Google Shape;1719;p315" descr="A group of people sitting at a table&#10;&#10;Description automatically generated with low confidence"/>
          <p:cNvPicPr preferRelativeResize="0"/>
          <p:nvPr/>
        </p:nvPicPr>
        <p:blipFill rotWithShape="1">
          <a:blip r:embed="rId3">
            <a:alphaModFix/>
          </a:blip>
          <a:srcRect l="11613" t="29182"/>
          <a:stretch/>
        </p:blipFill>
        <p:spPr>
          <a:xfrm>
            <a:off x="4864308" y="0"/>
            <a:ext cx="4279692" cy="5143500"/>
          </a:xfrm>
          <a:prstGeom prst="rect">
            <a:avLst/>
          </a:prstGeom>
          <a:noFill/>
          <a:ln>
            <a:noFill/>
          </a:ln>
        </p:spPr>
      </p:pic>
      <p:pic>
        <p:nvPicPr>
          <p:cNvPr id="1720" name="Google Shape;1720;p315" descr="Shape&#10;&#10;Description automatically generated with low confidence"/>
          <p:cNvPicPr preferRelativeResize="0"/>
          <p:nvPr/>
        </p:nvPicPr>
        <p:blipFill rotWithShape="1">
          <a:blip r:embed="rId4">
            <a:alphaModFix/>
          </a:blip>
          <a:srcRect/>
          <a:stretch/>
        </p:blipFill>
        <p:spPr>
          <a:xfrm>
            <a:off x="0" y="0"/>
            <a:ext cx="9144000" cy="5143500"/>
          </a:xfrm>
          <a:prstGeom prst="rect">
            <a:avLst/>
          </a:prstGeom>
          <a:noFill/>
          <a:ln>
            <a:noFill/>
          </a:ln>
        </p:spPr>
      </p:pic>
      <p:sp>
        <p:nvSpPr>
          <p:cNvPr id="1721" name="Google Shape;1721;p315"/>
          <p:cNvSpPr/>
          <p:nvPr/>
        </p:nvSpPr>
        <p:spPr>
          <a:xfrm>
            <a:off x="0" y="1107751"/>
            <a:ext cx="4864308" cy="292799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22" name="Google Shape;1722;p315"/>
          <p:cNvSpPr/>
          <p:nvPr/>
        </p:nvSpPr>
        <p:spPr>
          <a:xfrm>
            <a:off x="185197" y="1339045"/>
            <a:ext cx="69448" cy="2465408"/>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23" name="Google Shape;1723;p315"/>
          <p:cNvSpPr txBox="1">
            <a:spLocks noGrp="1"/>
          </p:cNvSpPr>
          <p:nvPr>
            <p:ph type="title"/>
          </p:nvPr>
        </p:nvSpPr>
        <p:spPr>
          <a:xfrm>
            <a:off x="387873" y="1377777"/>
            <a:ext cx="3421450" cy="459275"/>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2000" b="1" i="1"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24" name="Google Shape;1724;p315"/>
          <p:cNvSpPr txBox="1">
            <a:spLocks noGrp="1"/>
          </p:cNvSpPr>
          <p:nvPr>
            <p:ph type="body" idx="1"/>
          </p:nvPr>
        </p:nvSpPr>
        <p:spPr>
          <a:xfrm>
            <a:off x="387873" y="1985160"/>
            <a:ext cx="4343206" cy="1819294"/>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Caption">
  <p:cSld name="1_Caption nWgfZNftxRw=">
    <p:spTree>
      <p:nvGrpSpPr>
        <p:cNvPr id="1" name="Shape 1725"/>
        <p:cNvGrpSpPr/>
        <p:nvPr/>
      </p:nvGrpSpPr>
      <p:grpSpPr>
        <a:xfrm>
          <a:off x="0" y="0"/>
          <a:ext cx="0" cy="0"/>
          <a:chOff x="0" y="0"/>
          <a:chExt cx="0" cy="0"/>
        </a:xfrm>
      </p:grpSpPr>
      <p:pic>
        <p:nvPicPr>
          <p:cNvPr id="1726" name="Google Shape;1726;p316"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27" name="Google Shape;1727;p316"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728" name="Google Shape;1728;p316"/>
          <p:cNvGrpSpPr/>
          <p:nvPr/>
        </p:nvGrpSpPr>
        <p:grpSpPr>
          <a:xfrm>
            <a:off x="-900" y="1034935"/>
            <a:ext cx="9146700" cy="1842077"/>
            <a:chOff x="-900" y="1034935"/>
            <a:chExt cx="9146700" cy="1842077"/>
          </a:xfrm>
        </p:grpSpPr>
        <p:sp>
          <p:nvSpPr>
            <p:cNvPr id="1729" name="Google Shape;1729;p316"/>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30" name="Google Shape;1730;p316"/>
            <p:cNvCxnSpPr/>
            <p:nvPr/>
          </p:nvCxnSpPr>
          <p:spPr>
            <a:xfrm>
              <a:off x="-900" y="1034935"/>
              <a:ext cx="9145800" cy="0"/>
            </a:xfrm>
            <a:prstGeom prst="straightConnector1">
              <a:avLst/>
            </a:prstGeom>
            <a:noFill/>
            <a:ln w="12700" cap="flat" cmpd="sng">
              <a:solidFill>
                <a:schemeClr val="accent2"/>
              </a:solidFill>
              <a:prstDash val="solid"/>
              <a:round/>
              <a:headEnd type="none" w="sm" len="sm"/>
              <a:tailEnd type="none" w="sm" len="sm"/>
            </a:ln>
          </p:spPr>
        </p:cxnSp>
      </p:grpSp>
      <p:pic>
        <p:nvPicPr>
          <p:cNvPr id="1731" name="Google Shape;1731;p316"/>
          <p:cNvPicPr preferRelativeResize="0"/>
          <p:nvPr/>
        </p:nvPicPr>
        <p:blipFill rotWithShape="1">
          <a:blip r:embed="rId4">
            <a:alphaModFix/>
          </a:blip>
          <a:srcRect/>
          <a:stretch/>
        </p:blipFill>
        <p:spPr>
          <a:xfrm>
            <a:off x="244973" y="966439"/>
            <a:ext cx="4181755" cy="4151489"/>
          </a:xfrm>
          <a:prstGeom prst="rect">
            <a:avLst/>
          </a:prstGeom>
          <a:noFill/>
          <a:ln>
            <a:noFill/>
          </a:ln>
        </p:spPr>
      </p:pic>
      <p:sp>
        <p:nvSpPr>
          <p:cNvPr id="1732" name="Google Shape;1732;p316"/>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accent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Caption">
  <p:cSld name="1_Caption zPBrfs17CEA=">
    <p:spTree>
      <p:nvGrpSpPr>
        <p:cNvPr id="1" name="Shape 1733"/>
        <p:cNvGrpSpPr/>
        <p:nvPr/>
      </p:nvGrpSpPr>
      <p:grpSpPr>
        <a:xfrm>
          <a:off x="0" y="0"/>
          <a:ext cx="0" cy="0"/>
          <a:chOff x="0" y="0"/>
          <a:chExt cx="0" cy="0"/>
        </a:xfrm>
      </p:grpSpPr>
      <p:pic>
        <p:nvPicPr>
          <p:cNvPr id="1734" name="Google Shape;1734;p317"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35" name="Google Shape;1735;p31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cxnSp>
        <p:nvCxnSpPr>
          <p:cNvPr id="1736" name="Google Shape;1736;p317"/>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37" name="Google Shape;1737;p317"/>
          <p:cNvSpPr/>
          <p:nvPr/>
        </p:nvSpPr>
        <p:spPr>
          <a:xfrm>
            <a:off x="0" y="1037770"/>
            <a:ext cx="9144000" cy="16139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38" name="Google Shape;1738;p317"/>
          <p:cNvPicPr preferRelativeResize="0"/>
          <p:nvPr/>
        </p:nvPicPr>
        <p:blipFill rotWithShape="1">
          <a:blip r:embed="rId4">
            <a:alphaModFix/>
          </a:blip>
          <a:srcRect t="-453" b="47599"/>
          <a:stretch/>
        </p:blipFill>
        <p:spPr>
          <a:xfrm flipH="1">
            <a:off x="349865" y="721112"/>
            <a:ext cx="3612538" cy="4395173"/>
          </a:xfrm>
          <a:prstGeom prst="rect">
            <a:avLst/>
          </a:prstGeom>
          <a:noFill/>
          <a:ln>
            <a:noFill/>
          </a:ln>
        </p:spPr>
      </p:pic>
      <p:sp>
        <p:nvSpPr>
          <p:cNvPr id="1739" name="Google Shape;1739;p317"/>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Caption">
  <p:cSld name="1_Caption 09fAr2Fmnqc=">
    <p:spTree>
      <p:nvGrpSpPr>
        <p:cNvPr id="1" name="Shape 1740"/>
        <p:cNvGrpSpPr/>
        <p:nvPr/>
      </p:nvGrpSpPr>
      <p:grpSpPr>
        <a:xfrm>
          <a:off x="0" y="0"/>
          <a:ext cx="0" cy="0"/>
          <a:chOff x="0" y="0"/>
          <a:chExt cx="0" cy="0"/>
        </a:xfrm>
      </p:grpSpPr>
      <p:pic>
        <p:nvPicPr>
          <p:cNvPr id="1741" name="Google Shape;1741;p318"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42" name="Google Shape;1742;p318"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743" name="Google Shape;1743;p318"/>
          <p:cNvGrpSpPr/>
          <p:nvPr/>
        </p:nvGrpSpPr>
        <p:grpSpPr>
          <a:xfrm>
            <a:off x="-900" y="1034935"/>
            <a:ext cx="9146700" cy="1842077"/>
            <a:chOff x="-900" y="1034935"/>
            <a:chExt cx="9146700" cy="1842077"/>
          </a:xfrm>
        </p:grpSpPr>
        <p:sp>
          <p:nvSpPr>
            <p:cNvPr id="1744" name="Google Shape;1744;p318"/>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45" name="Google Shape;1745;p318"/>
            <p:cNvCxnSpPr/>
            <p:nvPr/>
          </p:nvCxnSpPr>
          <p:spPr>
            <a:xfrm>
              <a:off x="-900" y="1034935"/>
              <a:ext cx="9145800" cy="0"/>
            </a:xfrm>
            <a:prstGeom prst="straightConnector1">
              <a:avLst/>
            </a:prstGeom>
            <a:noFill/>
            <a:ln w="12700" cap="flat" cmpd="sng">
              <a:solidFill>
                <a:schemeClr val="dk2"/>
              </a:solidFill>
              <a:prstDash val="solid"/>
              <a:round/>
              <a:headEnd type="none" w="sm" len="sm"/>
              <a:tailEnd type="none" w="sm" len="sm"/>
            </a:ln>
          </p:spPr>
        </p:cxnSp>
      </p:grpSp>
      <p:pic>
        <p:nvPicPr>
          <p:cNvPr id="1746" name="Google Shape;1746;p318"/>
          <p:cNvPicPr preferRelativeResize="0"/>
          <p:nvPr/>
        </p:nvPicPr>
        <p:blipFill rotWithShape="1">
          <a:blip r:embed="rId4">
            <a:alphaModFix/>
          </a:blip>
          <a:srcRect/>
          <a:stretch/>
        </p:blipFill>
        <p:spPr>
          <a:xfrm>
            <a:off x="244973" y="966439"/>
            <a:ext cx="4181755" cy="4151489"/>
          </a:xfrm>
          <a:prstGeom prst="rect">
            <a:avLst/>
          </a:prstGeom>
          <a:noFill/>
          <a:ln>
            <a:noFill/>
          </a:ln>
        </p:spPr>
      </p:pic>
      <p:sp>
        <p:nvSpPr>
          <p:cNvPr id="1747" name="Google Shape;1747;p318"/>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Caption">
  <p:cSld name="1_Caption oOPK8NqaGOM=">
    <p:spTree>
      <p:nvGrpSpPr>
        <p:cNvPr id="1" name="Shape 1748"/>
        <p:cNvGrpSpPr/>
        <p:nvPr/>
      </p:nvGrpSpPr>
      <p:grpSpPr>
        <a:xfrm>
          <a:off x="0" y="0"/>
          <a:ext cx="0" cy="0"/>
          <a:chOff x="0" y="0"/>
          <a:chExt cx="0" cy="0"/>
        </a:xfrm>
      </p:grpSpPr>
      <p:pic>
        <p:nvPicPr>
          <p:cNvPr id="1749" name="Google Shape;1749;p319"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50" name="Google Shape;1750;p319"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cxnSp>
        <p:nvCxnSpPr>
          <p:cNvPr id="1751" name="Google Shape;1751;p319"/>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52" name="Google Shape;1752;p319"/>
          <p:cNvSpPr/>
          <p:nvPr/>
        </p:nvSpPr>
        <p:spPr>
          <a:xfrm>
            <a:off x="0" y="1037770"/>
            <a:ext cx="9144000" cy="161398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53" name="Google Shape;1753;p319"/>
          <p:cNvPicPr preferRelativeResize="0"/>
          <p:nvPr/>
        </p:nvPicPr>
        <p:blipFill rotWithShape="1">
          <a:blip r:embed="rId4">
            <a:alphaModFix/>
          </a:blip>
          <a:srcRect t="-453" b="47599"/>
          <a:stretch/>
        </p:blipFill>
        <p:spPr>
          <a:xfrm flipH="1">
            <a:off x="349865" y="721112"/>
            <a:ext cx="3612538" cy="4395173"/>
          </a:xfrm>
          <a:prstGeom prst="rect">
            <a:avLst/>
          </a:prstGeom>
          <a:noFill/>
          <a:ln>
            <a:noFill/>
          </a:ln>
        </p:spPr>
      </p:pic>
      <p:sp>
        <p:nvSpPr>
          <p:cNvPr id="1754" name="Google Shape;1754;p319"/>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Caption">
  <p:cSld name="1_Caption r4No7qG+OZA=">
    <p:spTree>
      <p:nvGrpSpPr>
        <p:cNvPr id="1" name="Shape 1755"/>
        <p:cNvGrpSpPr/>
        <p:nvPr/>
      </p:nvGrpSpPr>
      <p:grpSpPr>
        <a:xfrm>
          <a:off x="0" y="0"/>
          <a:ext cx="0" cy="0"/>
          <a:chOff x="0" y="0"/>
          <a:chExt cx="0" cy="0"/>
        </a:xfrm>
      </p:grpSpPr>
      <p:pic>
        <p:nvPicPr>
          <p:cNvPr id="1756" name="Google Shape;1756;p320"/>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757" name="Google Shape;1757;p320" descr="Shape&#10;&#10;Description automatically generated with low confidence"/>
          <p:cNvPicPr preferRelativeResize="0"/>
          <p:nvPr/>
        </p:nvPicPr>
        <p:blipFill rotWithShape="1">
          <a:blip r:embed="rId3">
            <a:alphaModFix/>
          </a:blip>
          <a:srcRect/>
          <a:stretch/>
        </p:blipFill>
        <p:spPr>
          <a:xfrm>
            <a:off x="0" y="0"/>
            <a:ext cx="9143990" cy="5148000"/>
          </a:xfrm>
          <a:prstGeom prst="rect">
            <a:avLst/>
          </a:prstGeom>
          <a:noFill/>
          <a:ln>
            <a:noFill/>
          </a:ln>
        </p:spPr>
      </p:pic>
      <p:pic>
        <p:nvPicPr>
          <p:cNvPr id="1758" name="Google Shape;1758;p320" descr="A picture containing text, dark, night sky&#10;&#10;Description automatically generated"/>
          <p:cNvPicPr preferRelativeResize="0"/>
          <p:nvPr/>
        </p:nvPicPr>
        <p:blipFill rotWithShape="1">
          <a:blip r:embed="rId4">
            <a:alphaModFix/>
          </a:blip>
          <a:srcRect/>
          <a:stretch/>
        </p:blipFill>
        <p:spPr>
          <a:xfrm>
            <a:off x="962283" y="914400"/>
            <a:ext cx="7219434" cy="3459480"/>
          </a:xfrm>
          <a:prstGeom prst="rect">
            <a:avLst/>
          </a:prstGeom>
          <a:noFill/>
          <a:ln>
            <a:noFill/>
          </a:ln>
        </p:spPr>
      </p:pic>
      <p:pic>
        <p:nvPicPr>
          <p:cNvPr id="1759" name="Google Shape;1759;p320" descr="Chart&#10;&#10;Description automatically generated"/>
          <p:cNvPicPr preferRelativeResize="0"/>
          <p:nvPr/>
        </p:nvPicPr>
        <p:blipFill rotWithShape="1">
          <a:blip r:embed="rId5">
            <a:alphaModFix/>
          </a:blip>
          <a:srcRect/>
          <a:stretch/>
        </p:blipFill>
        <p:spPr>
          <a:xfrm>
            <a:off x="2567940" y="1200369"/>
            <a:ext cx="4008120" cy="2742762"/>
          </a:xfrm>
          <a:prstGeom prst="rect">
            <a:avLst/>
          </a:prstGeom>
          <a:noFill/>
          <a:ln>
            <a:noFill/>
          </a:ln>
        </p:spPr>
      </p:pic>
      <p:sp>
        <p:nvSpPr>
          <p:cNvPr id="1760" name="Google Shape;1760;p320"/>
          <p:cNvSpPr txBox="1">
            <a:spLocks noGrp="1"/>
          </p:cNvSpPr>
          <p:nvPr>
            <p:ph type="body" idx="1"/>
          </p:nvPr>
        </p:nvSpPr>
        <p:spPr>
          <a:xfrm rot="-525871">
            <a:off x="2714091" y="2148474"/>
            <a:ext cx="3673884" cy="55448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3200"/>
              <a:buFont typeface="Public Sans"/>
              <a:buNone/>
              <a:defRPr sz="2800" b="1" i="1"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Caption">
  <p:cSld name="1_Caption JUt4ul/zGWI=">
    <p:spTree>
      <p:nvGrpSpPr>
        <p:cNvPr id="1" name="Shape 1761"/>
        <p:cNvGrpSpPr/>
        <p:nvPr/>
      </p:nvGrpSpPr>
      <p:grpSpPr>
        <a:xfrm>
          <a:off x="0" y="0"/>
          <a:ext cx="0" cy="0"/>
          <a:chOff x="0" y="0"/>
          <a:chExt cx="0" cy="0"/>
        </a:xfrm>
      </p:grpSpPr>
      <p:grpSp>
        <p:nvGrpSpPr>
          <p:cNvPr id="1762" name="Google Shape;1762;p321"/>
          <p:cNvGrpSpPr/>
          <p:nvPr/>
        </p:nvGrpSpPr>
        <p:grpSpPr>
          <a:xfrm>
            <a:off x="444" y="0"/>
            <a:ext cx="9143556" cy="5143500"/>
            <a:chOff x="444" y="317809"/>
            <a:chExt cx="9143556" cy="5143500"/>
          </a:xfrm>
        </p:grpSpPr>
        <p:pic>
          <p:nvPicPr>
            <p:cNvPr id="1763" name="Google Shape;1763;p321"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764" name="Google Shape;1764;p321"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765" name="Google Shape;1765;p321"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pic>
        <p:nvPicPr>
          <p:cNvPr id="1766" name="Google Shape;1766;p321" descr="A picture containing text&#10;&#10;Description automatically generated"/>
          <p:cNvPicPr preferRelativeResize="0"/>
          <p:nvPr/>
        </p:nvPicPr>
        <p:blipFill rotWithShape="1">
          <a:blip r:embed="rId4">
            <a:alphaModFix amt="85000"/>
          </a:blip>
          <a:srcRect/>
          <a:stretch/>
        </p:blipFill>
        <p:spPr>
          <a:xfrm>
            <a:off x="2251213" y="1143261"/>
            <a:ext cx="4641574" cy="2799228"/>
          </a:xfrm>
          <a:prstGeom prst="rect">
            <a:avLst/>
          </a:prstGeom>
          <a:noFill/>
          <a:ln>
            <a:noFill/>
          </a:ln>
        </p:spPr>
      </p:pic>
      <p:sp>
        <p:nvSpPr>
          <p:cNvPr id="1767" name="Google Shape;1767;p321"/>
          <p:cNvSpPr txBox="1">
            <a:spLocks noGrp="1"/>
          </p:cNvSpPr>
          <p:nvPr>
            <p:ph type="body" idx="1"/>
          </p:nvPr>
        </p:nvSpPr>
        <p:spPr>
          <a:xfrm>
            <a:off x="2740961" y="1824708"/>
            <a:ext cx="3602088" cy="4724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68" name="Google Shape;1768;p321"/>
          <p:cNvSpPr txBox="1">
            <a:spLocks noGrp="1"/>
          </p:cNvSpPr>
          <p:nvPr>
            <p:ph type="body" idx="2"/>
          </p:nvPr>
        </p:nvSpPr>
        <p:spPr>
          <a:xfrm>
            <a:off x="2740960" y="239891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Caption">
  <p:cSld name="Discussion">
    <p:spTree>
      <p:nvGrpSpPr>
        <p:cNvPr id="1" name="Shape 1769"/>
        <p:cNvGrpSpPr/>
        <p:nvPr/>
      </p:nvGrpSpPr>
      <p:grpSpPr>
        <a:xfrm>
          <a:off x="0" y="0"/>
          <a:ext cx="0" cy="0"/>
          <a:chOff x="0" y="0"/>
          <a:chExt cx="0" cy="0"/>
        </a:xfrm>
      </p:grpSpPr>
      <p:pic>
        <p:nvPicPr>
          <p:cNvPr id="1770" name="Google Shape;1770;p322"/>
          <p:cNvPicPr preferRelativeResize="0"/>
          <p:nvPr/>
        </p:nvPicPr>
        <p:blipFill rotWithShape="1">
          <a:blip r:embed="rId2">
            <a:alphaModFix amt="70000"/>
          </a:blip>
          <a:srcRect t="1816" b="12611"/>
          <a:stretch/>
        </p:blipFill>
        <p:spPr>
          <a:xfrm>
            <a:off x="0" y="-1"/>
            <a:ext cx="9144000" cy="5143501"/>
          </a:xfrm>
          <a:prstGeom prst="rect">
            <a:avLst/>
          </a:prstGeom>
          <a:noFill/>
          <a:ln>
            <a:noFill/>
          </a:ln>
        </p:spPr>
      </p:pic>
      <p:pic>
        <p:nvPicPr>
          <p:cNvPr id="1771" name="Google Shape;1771;p322"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772" name="Google Shape;1772;p322"/>
          <p:cNvSpPr/>
          <p:nvPr/>
        </p:nvSpPr>
        <p:spPr>
          <a:xfrm>
            <a:off x="3322314" y="1790299"/>
            <a:ext cx="2539465" cy="644893"/>
          </a:xfrm>
          <a:prstGeom prst="roundRect">
            <a:avLst>
              <a:gd name="adj" fmla="val 12859"/>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Public Sans"/>
              <a:ea typeface="Public Sans"/>
              <a:cs typeface="Public Sans"/>
              <a:sym typeface="Public Sans"/>
            </a:endParaRPr>
          </a:p>
        </p:txBody>
      </p:sp>
      <p:sp>
        <p:nvSpPr>
          <p:cNvPr id="1773" name="Google Shape;1773;p322"/>
          <p:cNvSpPr txBox="1">
            <a:spLocks noGrp="1"/>
          </p:cNvSpPr>
          <p:nvPr>
            <p:ph type="body" idx="1"/>
          </p:nvPr>
        </p:nvSpPr>
        <p:spPr>
          <a:xfrm>
            <a:off x="3553313" y="1914665"/>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74" name="Google Shape;1774;p322"/>
          <p:cNvSpPr txBox="1">
            <a:spLocks noGrp="1"/>
          </p:cNvSpPr>
          <p:nvPr>
            <p:ph type="body" idx="2"/>
          </p:nvPr>
        </p:nvSpPr>
        <p:spPr>
          <a:xfrm>
            <a:off x="2770956" y="258068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ontents 4">
    <p:spTree>
      <p:nvGrpSpPr>
        <p:cNvPr id="1" name="Shape 75"/>
        <p:cNvGrpSpPr/>
        <p:nvPr/>
      </p:nvGrpSpPr>
      <p:grpSpPr>
        <a:xfrm>
          <a:off x="0" y="0"/>
          <a:ext cx="0" cy="0"/>
          <a:chOff x="0" y="0"/>
          <a:chExt cx="0" cy="0"/>
        </a:xfrm>
      </p:grpSpPr>
      <p:grpSp>
        <p:nvGrpSpPr>
          <p:cNvPr id="76" name="Google Shape;76;p223"/>
          <p:cNvGrpSpPr/>
          <p:nvPr/>
        </p:nvGrpSpPr>
        <p:grpSpPr>
          <a:xfrm>
            <a:off x="0" y="1"/>
            <a:ext cx="9143999" cy="5143499"/>
            <a:chOff x="0" y="1"/>
            <a:chExt cx="9144000" cy="5143500"/>
          </a:xfrm>
        </p:grpSpPr>
        <p:sp>
          <p:nvSpPr>
            <p:cNvPr id="77" name="Google Shape;77;p223"/>
            <p:cNvSpPr/>
            <p:nvPr/>
          </p:nvSpPr>
          <p:spPr>
            <a:xfrm>
              <a:off x="0" y="1"/>
              <a:ext cx="9144000" cy="5143500"/>
            </a:xfrm>
            <a:prstGeom prst="rect">
              <a:avLst/>
            </a:prstGeom>
            <a:solidFill>
              <a:srgbClr val="F2F2F2">
                <a:alpha val="9333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78" name="Google Shape;78;p223" descr="A group of people in clothing&#10;&#10;Description automatically generated with medium confidence"/>
            <p:cNvPicPr preferRelativeResize="0"/>
            <p:nvPr/>
          </p:nvPicPr>
          <p:blipFill rotWithShape="1">
            <a:blip r:embed="rId2">
              <a:alphaModFix/>
            </a:blip>
            <a:srcRect/>
            <a:stretch/>
          </p:blipFill>
          <p:spPr>
            <a:xfrm>
              <a:off x="2113280" y="456352"/>
              <a:ext cx="7030720" cy="4687147"/>
            </a:xfrm>
            <a:prstGeom prst="rect">
              <a:avLst/>
            </a:prstGeom>
            <a:noFill/>
            <a:ln>
              <a:noFill/>
            </a:ln>
          </p:spPr>
        </p:pic>
      </p:grpSp>
      <p:pic>
        <p:nvPicPr>
          <p:cNvPr id="79" name="Google Shape;79;p223"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80" name="Google Shape;80;p223"/>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 name="Google Shape;81;p22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 name="Google Shape;82;p22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Caption">
  <p:cSld name="Discussion slide">
    <p:spTree>
      <p:nvGrpSpPr>
        <p:cNvPr id="1" name="Shape 1775"/>
        <p:cNvGrpSpPr/>
        <p:nvPr/>
      </p:nvGrpSpPr>
      <p:grpSpPr>
        <a:xfrm>
          <a:off x="0" y="0"/>
          <a:ext cx="0" cy="0"/>
          <a:chOff x="0" y="0"/>
          <a:chExt cx="0" cy="0"/>
        </a:xfrm>
      </p:grpSpPr>
      <p:grpSp>
        <p:nvGrpSpPr>
          <p:cNvPr id="1776" name="Google Shape;1776;p323"/>
          <p:cNvGrpSpPr/>
          <p:nvPr/>
        </p:nvGrpSpPr>
        <p:grpSpPr>
          <a:xfrm>
            <a:off x="-3149" y="1"/>
            <a:ext cx="9147149" cy="5143500"/>
            <a:chOff x="-3149" y="1"/>
            <a:chExt cx="9147149" cy="5143500"/>
          </a:xfrm>
        </p:grpSpPr>
        <p:pic>
          <p:nvPicPr>
            <p:cNvPr id="1777" name="Google Shape;1777;p323"/>
            <p:cNvPicPr preferRelativeResize="0"/>
            <p:nvPr/>
          </p:nvPicPr>
          <p:blipFill rotWithShape="1">
            <a:blip r:embed="rId2">
              <a:alphaModFix/>
            </a:blip>
            <a:srcRect t="2687" b="12936"/>
            <a:stretch/>
          </p:blipFill>
          <p:spPr>
            <a:xfrm>
              <a:off x="-3149" y="1"/>
              <a:ext cx="9144002" cy="5143500"/>
            </a:xfrm>
            <a:prstGeom prst="rect">
              <a:avLst/>
            </a:prstGeom>
            <a:noFill/>
            <a:ln>
              <a:noFill/>
            </a:ln>
          </p:spPr>
        </p:pic>
        <p:sp>
          <p:nvSpPr>
            <p:cNvPr id="1778" name="Google Shape;1778;p323"/>
            <p:cNvSpPr/>
            <p:nvPr/>
          </p:nvSpPr>
          <p:spPr>
            <a:xfrm>
              <a:off x="-938" y="2804160"/>
              <a:ext cx="9144938" cy="2339340"/>
            </a:xfrm>
            <a:prstGeom prst="rect">
              <a:avLst/>
            </a:prstGeom>
            <a:solidFill>
              <a:schemeClr val="dk2">
                <a:alpha val="7333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79" name="Google Shape;1779;p323"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1780" name="Google Shape;1780;p323"/>
          <p:cNvGrpSpPr/>
          <p:nvPr/>
        </p:nvGrpSpPr>
        <p:grpSpPr>
          <a:xfrm>
            <a:off x="2349390" y="1908808"/>
            <a:ext cx="4506182" cy="1790703"/>
            <a:chOff x="2560319" y="1790699"/>
            <a:chExt cx="4084321" cy="1623060"/>
          </a:xfrm>
        </p:grpSpPr>
        <p:sp>
          <p:nvSpPr>
            <p:cNvPr id="1781" name="Google Shape;1781;p323"/>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82" name="Google Shape;1782;p323"/>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83" name="Google Shape;1783;p323"/>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84" name="Google Shape;1784;p323"/>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Caption">
  <p:cSld name="Discussion 3">
    <p:spTree>
      <p:nvGrpSpPr>
        <p:cNvPr id="1" name="Shape 1785"/>
        <p:cNvGrpSpPr/>
        <p:nvPr/>
      </p:nvGrpSpPr>
      <p:grpSpPr>
        <a:xfrm>
          <a:off x="0" y="0"/>
          <a:ext cx="0" cy="0"/>
          <a:chOff x="0" y="0"/>
          <a:chExt cx="0" cy="0"/>
        </a:xfrm>
      </p:grpSpPr>
      <p:grpSp>
        <p:nvGrpSpPr>
          <p:cNvPr id="1786" name="Google Shape;1786;p324"/>
          <p:cNvGrpSpPr/>
          <p:nvPr/>
        </p:nvGrpSpPr>
        <p:grpSpPr>
          <a:xfrm>
            <a:off x="-3149" y="1"/>
            <a:ext cx="9147149" cy="5143500"/>
            <a:chOff x="-3149" y="1"/>
            <a:chExt cx="9147149" cy="5143500"/>
          </a:xfrm>
        </p:grpSpPr>
        <p:pic>
          <p:nvPicPr>
            <p:cNvPr id="1787" name="Google Shape;1787;p324"/>
            <p:cNvPicPr preferRelativeResize="0"/>
            <p:nvPr/>
          </p:nvPicPr>
          <p:blipFill rotWithShape="1">
            <a:blip r:embed="rId2">
              <a:alphaModFix/>
            </a:blip>
            <a:srcRect t="2687" b="12936"/>
            <a:stretch/>
          </p:blipFill>
          <p:spPr>
            <a:xfrm>
              <a:off x="-3149" y="1"/>
              <a:ext cx="9144002" cy="5143500"/>
            </a:xfrm>
            <a:prstGeom prst="rect">
              <a:avLst/>
            </a:prstGeom>
            <a:noFill/>
            <a:ln>
              <a:noFill/>
            </a:ln>
          </p:spPr>
        </p:pic>
        <p:sp>
          <p:nvSpPr>
            <p:cNvPr id="1788" name="Google Shape;1788;p324"/>
            <p:cNvSpPr/>
            <p:nvPr/>
          </p:nvSpPr>
          <p:spPr>
            <a:xfrm>
              <a:off x="-938" y="2804160"/>
              <a:ext cx="9144938" cy="2339340"/>
            </a:xfrm>
            <a:prstGeom prst="rect">
              <a:avLst/>
            </a:prstGeom>
            <a:solidFill>
              <a:schemeClr val="accent1">
                <a:alpha val="7333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89" name="Google Shape;1789;p324"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1790" name="Google Shape;1790;p324"/>
          <p:cNvGrpSpPr/>
          <p:nvPr/>
        </p:nvGrpSpPr>
        <p:grpSpPr>
          <a:xfrm>
            <a:off x="2349390" y="1908808"/>
            <a:ext cx="4506182" cy="1790703"/>
            <a:chOff x="2560319" y="1790699"/>
            <a:chExt cx="4084321" cy="1623060"/>
          </a:xfrm>
        </p:grpSpPr>
        <p:sp>
          <p:nvSpPr>
            <p:cNvPr id="1791" name="Google Shape;1791;p324"/>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92" name="Google Shape;1792;p324"/>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93" name="Google Shape;1793;p324"/>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94" name="Google Shape;1794;p324"/>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Caption">
  <p:cSld name="1_Caption MWIvaKZLkwM=">
    <p:spTree>
      <p:nvGrpSpPr>
        <p:cNvPr id="1" name="Shape 1795"/>
        <p:cNvGrpSpPr/>
        <p:nvPr/>
      </p:nvGrpSpPr>
      <p:grpSpPr>
        <a:xfrm>
          <a:off x="0" y="0"/>
          <a:ext cx="0" cy="0"/>
          <a:chOff x="0" y="0"/>
          <a:chExt cx="0" cy="0"/>
        </a:xfrm>
      </p:grpSpPr>
      <p:sp>
        <p:nvSpPr>
          <p:cNvPr id="1796" name="Google Shape;1796;p325"/>
          <p:cNvSpPr/>
          <p:nvPr/>
        </p:nvSpPr>
        <p:spPr>
          <a:xfrm>
            <a:off x="4690334" y="0"/>
            <a:ext cx="4453668" cy="5139879"/>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97" name="Google Shape;1797;p32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325"/>
          <p:cNvSpPr>
            <a:spLocks noGrp="1"/>
          </p:cNvSpPr>
          <p:nvPr>
            <p:ph type="pic" idx="2"/>
          </p:nvPr>
        </p:nvSpPr>
        <p:spPr>
          <a:xfrm>
            <a:off x="-1" y="0"/>
            <a:ext cx="4690335" cy="5139879"/>
          </a:xfrm>
          <a:prstGeom prst="rect">
            <a:avLst/>
          </a:prstGeom>
          <a:noFill/>
          <a:ln>
            <a:noFill/>
          </a:ln>
        </p:spPr>
      </p:sp>
      <p:sp>
        <p:nvSpPr>
          <p:cNvPr id="1799" name="Google Shape;1799;p325"/>
          <p:cNvSpPr/>
          <p:nvPr/>
        </p:nvSpPr>
        <p:spPr>
          <a:xfrm>
            <a:off x="4548336" y="420700"/>
            <a:ext cx="4595664" cy="428172"/>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0" name="Google Shape;1800;p325"/>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1" name="Google Shape;1801;p325"/>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Caption">
  <p:cSld name="1_Caption EI4xA18PJAQ=">
    <p:spTree>
      <p:nvGrpSpPr>
        <p:cNvPr id="1" name="Shape 1802"/>
        <p:cNvGrpSpPr/>
        <p:nvPr/>
      </p:nvGrpSpPr>
      <p:grpSpPr>
        <a:xfrm>
          <a:off x="0" y="0"/>
          <a:ext cx="0" cy="0"/>
          <a:chOff x="0" y="0"/>
          <a:chExt cx="0" cy="0"/>
        </a:xfrm>
      </p:grpSpPr>
      <p:sp>
        <p:nvSpPr>
          <p:cNvPr id="1803" name="Google Shape;1803;p326"/>
          <p:cNvSpPr/>
          <p:nvPr/>
        </p:nvSpPr>
        <p:spPr>
          <a:xfrm>
            <a:off x="4690334" y="0"/>
            <a:ext cx="4453668" cy="513987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04" name="Google Shape;1804;p32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326"/>
          <p:cNvSpPr>
            <a:spLocks noGrp="1"/>
          </p:cNvSpPr>
          <p:nvPr>
            <p:ph type="pic" idx="2"/>
          </p:nvPr>
        </p:nvSpPr>
        <p:spPr>
          <a:xfrm>
            <a:off x="-1" y="0"/>
            <a:ext cx="4690335" cy="5139879"/>
          </a:xfrm>
          <a:prstGeom prst="rect">
            <a:avLst/>
          </a:prstGeom>
          <a:noFill/>
          <a:ln>
            <a:noFill/>
          </a:ln>
        </p:spPr>
      </p:sp>
      <p:sp>
        <p:nvSpPr>
          <p:cNvPr id="1806" name="Google Shape;1806;p326"/>
          <p:cNvSpPr/>
          <p:nvPr/>
        </p:nvSpPr>
        <p:spPr>
          <a:xfrm>
            <a:off x="4548336" y="420700"/>
            <a:ext cx="4595664" cy="428172"/>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7" name="Google Shape;1807;p326"/>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8" name="Google Shape;1808;p326"/>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Caption">
  <p:cSld name="1_Caption bVJgTm3UpWw=">
    <p:spTree>
      <p:nvGrpSpPr>
        <p:cNvPr id="1" name="Shape 1809"/>
        <p:cNvGrpSpPr/>
        <p:nvPr/>
      </p:nvGrpSpPr>
      <p:grpSpPr>
        <a:xfrm>
          <a:off x="0" y="0"/>
          <a:ext cx="0" cy="0"/>
          <a:chOff x="0" y="0"/>
          <a:chExt cx="0" cy="0"/>
        </a:xfrm>
      </p:grpSpPr>
      <p:sp>
        <p:nvSpPr>
          <p:cNvPr id="1810" name="Google Shape;1810;p327"/>
          <p:cNvSpPr/>
          <p:nvPr/>
        </p:nvSpPr>
        <p:spPr>
          <a:xfrm>
            <a:off x="4690334" y="0"/>
            <a:ext cx="4453668" cy="51398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11" name="Google Shape;1811;p327"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327"/>
          <p:cNvSpPr>
            <a:spLocks noGrp="1"/>
          </p:cNvSpPr>
          <p:nvPr>
            <p:ph type="pic" idx="2"/>
          </p:nvPr>
        </p:nvSpPr>
        <p:spPr>
          <a:xfrm>
            <a:off x="-1" y="0"/>
            <a:ext cx="4690335" cy="5139879"/>
          </a:xfrm>
          <a:prstGeom prst="rect">
            <a:avLst/>
          </a:prstGeom>
          <a:noFill/>
          <a:ln>
            <a:noFill/>
          </a:ln>
        </p:spPr>
      </p:sp>
      <p:sp>
        <p:nvSpPr>
          <p:cNvPr id="1813" name="Google Shape;1813;p327"/>
          <p:cNvSpPr/>
          <p:nvPr/>
        </p:nvSpPr>
        <p:spPr>
          <a:xfrm>
            <a:off x="4548336" y="420700"/>
            <a:ext cx="4595664" cy="428172"/>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14" name="Google Shape;1814;p327"/>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15" name="Google Shape;1815;p327"/>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Caption">
  <p:cSld name="Guided activity">
    <p:spTree>
      <p:nvGrpSpPr>
        <p:cNvPr id="1" name="Shape 1816"/>
        <p:cNvGrpSpPr/>
        <p:nvPr/>
      </p:nvGrpSpPr>
      <p:grpSpPr>
        <a:xfrm>
          <a:off x="0" y="0"/>
          <a:ext cx="0" cy="0"/>
          <a:chOff x="0" y="0"/>
          <a:chExt cx="0" cy="0"/>
        </a:xfrm>
      </p:grpSpPr>
      <p:sp>
        <p:nvSpPr>
          <p:cNvPr id="1817" name="Google Shape;1817;p328"/>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Public Sans"/>
              <a:ea typeface="Public Sans"/>
              <a:cs typeface="Public Sans"/>
              <a:sym typeface="Public Sans"/>
            </a:endParaRPr>
          </a:p>
        </p:txBody>
      </p:sp>
      <p:pic>
        <p:nvPicPr>
          <p:cNvPr id="1818" name="Google Shape;1818;p328" descr="Background pattern&#10;&#10;Description automatically generated"/>
          <p:cNvPicPr preferRelativeResize="0"/>
          <p:nvPr/>
        </p:nvPicPr>
        <p:blipFill rotWithShape="1">
          <a:blip r:embed="rId2">
            <a:alphaModFix/>
          </a:blip>
          <a:srcRect l="20567" r="20566" b="45930"/>
          <a:stretch/>
        </p:blipFill>
        <p:spPr>
          <a:xfrm rot="5400000">
            <a:off x="5391150" y="1390650"/>
            <a:ext cx="5143500" cy="2362200"/>
          </a:xfrm>
          <a:prstGeom prst="rect">
            <a:avLst/>
          </a:prstGeom>
          <a:solidFill>
            <a:schemeClr val="dk2"/>
          </a:solidFill>
          <a:ln>
            <a:noFill/>
          </a:ln>
        </p:spPr>
      </p:pic>
      <p:sp>
        <p:nvSpPr>
          <p:cNvPr id="1819" name="Google Shape;1819;p328"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20" name="Google Shape;1820;p328"/>
          <p:cNvCxnSpPr/>
          <p:nvPr/>
        </p:nvCxnSpPr>
        <p:spPr>
          <a:xfrm>
            <a:off x="777369" y="2062045"/>
            <a:ext cx="0" cy="1882258"/>
          </a:xfrm>
          <a:prstGeom prst="straightConnector1">
            <a:avLst/>
          </a:prstGeom>
          <a:noFill/>
          <a:ln w="38100" cap="flat" cmpd="sng">
            <a:solidFill>
              <a:srgbClr val="22366A"/>
            </a:solidFill>
            <a:prstDash val="solid"/>
            <a:miter lim="800000"/>
            <a:headEnd type="none" w="sm" len="sm"/>
            <a:tailEnd type="none" w="sm" len="sm"/>
          </a:ln>
        </p:spPr>
      </p:cxnSp>
      <p:pic>
        <p:nvPicPr>
          <p:cNvPr id="1821" name="Google Shape;1821;p328" descr="A picture containing indoor&#10;&#10;Description automatically generated"/>
          <p:cNvPicPr preferRelativeResize="0"/>
          <p:nvPr/>
        </p:nvPicPr>
        <p:blipFill rotWithShape="1">
          <a:blip r:embed="rId3">
            <a:alphaModFix/>
          </a:blip>
          <a:srcRect l="20443" r="22451"/>
          <a:stretch/>
        </p:blipFill>
        <p:spPr>
          <a:xfrm>
            <a:off x="5353758" y="1004593"/>
            <a:ext cx="2781568" cy="3247434"/>
          </a:xfrm>
          <a:prstGeom prst="rect">
            <a:avLst/>
          </a:prstGeom>
          <a:noFill/>
          <a:ln w="28575" cap="flat" cmpd="sng">
            <a:solidFill>
              <a:srgbClr val="D8D8D8"/>
            </a:solidFill>
            <a:prstDash val="solid"/>
            <a:round/>
            <a:headEnd type="none" w="sm" len="sm"/>
            <a:tailEnd type="none" w="sm" len="sm"/>
          </a:ln>
        </p:spPr>
      </p:pic>
      <p:sp>
        <p:nvSpPr>
          <p:cNvPr id="1822" name="Google Shape;1822;p328"/>
          <p:cNvSpPr txBox="1">
            <a:spLocks noGrp="1"/>
          </p:cNvSpPr>
          <p:nvPr>
            <p:ph type="body" idx="1"/>
          </p:nvPr>
        </p:nvSpPr>
        <p:spPr>
          <a:xfrm>
            <a:off x="912063" y="2052267"/>
            <a:ext cx="3673884" cy="1882257"/>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dk1"/>
              </a:buClr>
              <a:buSzPts val="1500"/>
              <a:buFont typeface="Noto Sans Symbols"/>
              <a:buChar char="▪"/>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23" name="Google Shape;1823;p328"/>
          <p:cNvSpPr txBox="1">
            <a:spLocks noGrp="1"/>
          </p:cNvSpPr>
          <p:nvPr>
            <p:ph type="title"/>
          </p:nvPr>
        </p:nvSpPr>
        <p:spPr>
          <a:xfrm>
            <a:off x="912063" y="1246189"/>
            <a:ext cx="3673884" cy="5868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800"/>
              <a:buFont typeface="Public Sans"/>
              <a:buNone/>
              <a:defRPr sz="28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Caption">
  <p:cSld name="1_Caption btCKij3Zla0=">
    <p:spTree>
      <p:nvGrpSpPr>
        <p:cNvPr id="1" name="Shape 1824"/>
        <p:cNvGrpSpPr/>
        <p:nvPr/>
      </p:nvGrpSpPr>
      <p:grpSpPr>
        <a:xfrm>
          <a:off x="0" y="0"/>
          <a:ext cx="0" cy="0"/>
          <a:chOff x="0" y="0"/>
          <a:chExt cx="0" cy="0"/>
        </a:xfrm>
      </p:grpSpPr>
      <p:pic>
        <p:nvPicPr>
          <p:cNvPr id="1825" name="Google Shape;1825;p329" descr="A picture containing graphical user interface&#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826" name="Google Shape;1826;p329"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matchingName="Divider 3">
  <p:cSld name="Divider 3">
    <p:bg>
      <p:bgPr>
        <a:solidFill>
          <a:srgbClr val="FD892C"/>
        </a:solidFill>
        <a:effectLst/>
      </p:bgPr>
    </p:bg>
    <p:spTree>
      <p:nvGrpSpPr>
        <p:cNvPr id="1" name="Shape 1827"/>
        <p:cNvGrpSpPr/>
        <p:nvPr/>
      </p:nvGrpSpPr>
      <p:grpSpPr>
        <a:xfrm>
          <a:off x="0" y="0"/>
          <a:ext cx="0" cy="0"/>
          <a:chOff x="0" y="0"/>
          <a:chExt cx="0" cy="0"/>
        </a:xfrm>
      </p:grpSpPr>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1829"/>
        <p:cNvGrpSpPr/>
        <p:nvPr/>
      </p:nvGrpSpPr>
      <p:grpSpPr>
        <a:xfrm>
          <a:off x="0" y="0"/>
          <a:ext cx="0" cy="0"/>
          <a:chOff x="0" y="0"/>
          <a:chExt cx="0" cy="0"/>
        </a:xfrm>
      </p:grpSpPr>
      <p:pic>
        <p:nvPicPr>
          <p:cNvPr id="1830" name="Google Shape;1830;g1f5d965ad35_0_1855" descr="Shape&#10;&#10;Description automatically generated with low confidence"/>
          <p:cNvPicPr preferRelativeResize="0"/>
          <p:nvPr/>
        </p:nvPicPr>
        <p:blipFill rotWithShape="1">
          <a:blip r:embed="rId2">
            <a:alphaModFix/>
          </a:blip>
          <a:srcRect/>
          <a:stretch/>
        </p:blipFill>
        <p:spPr>
          <a:xfrm>
            <a:off x="0" y="0"/>
            <a:ext cx="9143988" cy="5147999"/>
          </a:xfrm>
          <a:prstGeom prst="rect">
            <a:avLst/>
          </a:prstGeom>
          <a:noFill/>
          <a:ln>
            <a:noFill/>
          </a:ln>
        </p:spPr>
      </p:pic>
      <p:grpSp>
        <p:nvGrpSpPr>
          <p:cNvPr id="1831" name="Google Shape;1831;g1f5d965ad35_0_1855"/>
          <p:cNvGrpSpPr/>
          <p:nvPr/>
        </p:nvGrpSpPr>
        <p:grpSpPr>
          <a:xfrm>
            <a:off x="270520" y="225967"/>
            <a:ext cx="175200" cy="4733543"/>
            <a:chOff x="270520" y="1140367"/>
            <a:chExt cx="175200" cy="4733543"/>
          </a:xfrm>
        </p:grpSpPr>
        <p:grpSp>
          <p:nvGrpSpPr>
            <p:cNvPr id="1832" name="Google Shape;1832;g1f5d965ad35_0_1855"/>
            <p:cNvGrpSpPr/>
            <p:nvPr/>
          </p:nvGrpSpPr>
          <p:grpSpPr>
            <a:xfrm>
              <a:off x="270520" y="4549711"/>
              <a:ext cx="175200" cy="1324199"/>
              <a:chOff x="129115" y="4606273"/>
              <a:chExt cx="175200" cy="1324199"/>
            </a:xfrm>
          </p:grpSpPr>
          <p:sp>
            <p:nvSpPr>
              <p:cNvPr id="1833" name="Google Shape;1833;g1f5d965ad35_0_1855"/>
              <p:cNvSpPr/>
              <p:nvPr/>
            </p:nvSpPr>
            <p:spPr>
              <a:xfrm>
                <a:off x="129115" y="4606273"/>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1834" name="Google Shape;1834;g1f5d965ad35_0_1855"/>
              <p:cNvCxnSpPr/>
              <p:nvPr/>
            </p:nvCxnSpPr>
            <p:spPr>
              <a:xfrm>
                <a:off x="216745" y="4817772"/>
                <a:ext cx="0" cy="1112700"/>
              </a:xfrm>
              <a:prstGeom prst="straightConnector1">
                <a:avLst/>
              </a:prstGeom>
              <a:noFill/>
              <a:ln w="12700" cap="flat" cmpd="sng">
                <a:solidFill>
                  <a:schemeClr val="lt2"/>
                </a:solidFill>
                <a:prstDash val="solid"/>
                <a:round/>
                <a:headEnd type="none" w="sm" len="sm"/>
                <a:tailEnd type="none" w="sm" len="sm"/>
              </a:ln>
            </p:spPr>
          </p:cxnSp>
        </p:grpSp>
        <p:grpSp>
          <p:nvGrpSpPr>
            <p:cNvPr id="1835" name="Google Shape;1835;g1f5d965ad35_0_1855"/>
            <p:cNvGrpSpPr/>
            <p:nvPr/>
          </p:nvGrpSpPr>
          <p:grpSpPr>
            <a:xfrm>
              <a:off x="270520" y="1140367"/>
              <a:ext cx="175200" cy="3018423"/>
              <a:chOff x="129115" y="1196929"/>
              <a:chExt cx="175200" cy="3018423"/>
            </a:xfrm>
          </p:grpSpPr>
          <p:cxnSp>
            <p:nvCxnSpPr>
              <p:cNvPr id="1836" name="Google Shape;1836;g1f5d965ad35_0_1855"/>
              <p:cNvCxnSpPr/>
              <p:nvPr/>
            </p:nvCxnSpPr>
            <p:spPr>
              <a:xfrm>
                <a:off x="216745" y="1402852"/>
                <a:ext cx="0" cy="2812500"/>
              </a:xfrm>
              <a:prstGeom prst="straightConnector1">
                <a:avLst/>
              </a:prstGeom>
              <a:noFill/>
              <a:ln w="12700" cap="flat" cmpd="sng">
                <a:solidFill>
                  <a:schemeClr val="dk2"/>
                </a:solidFill>
                <a:prstDash val="solid"/>
                <a:round/>
                <a:headEnd type="none" w="sm" len="sm"/>
                <a:tailEnd type="none" w="sm" len="sm"/>
              </a:ln>
            </p:spPr>
          </p:cxnSp>
          <p:sp>
            <p:nvSpPr>
              <p:cNvPr id="1837" name="Google Shape;1837;g1f5d965ad35_0_1855"/>
              <p:cNvSpPr/>
              <p:nvPr/>
            </p:nvSpPr>
            <p:spPr>
              <a:xfrm>
                <a:off x="129115" y="1196929"/>
                <a:ext cx="175200" cy="373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matchingName="Section header">
  <p:cSld name="First page 2">
    <p:spTree>
      <p:nvGrpSpPr>
        <p:cNvPr id="1" name="Shape 1838"/>
        <p:cNvGrpSpPr/>
        <p:nvPr/>
      </p:nvGrpSpPr>
      <p:grpSpPr>
        <a:xfrm>
          <a:off x="0" y="0"/>
          <a:ext cx="0" cy="0"/>
          <a:chOff x="0" y="0"/>
          <a:chExt cx="0" cy="0"/>
        </a:xfrm>
      </p:grpSpPr>
      <p:pic>
        <p:nvPicPr>
          <p:cNvPr id="1839" name="Google Shape;1839;g1f5d965ad35_0_1844" descr="Diagram&#10;&#10;Description automatically generated"/>
          <p:cNvPicPr preferRelativeResize="0"/>
          <p:nvPr/>
        </p:nvPicPr>
        <p:blipFill rotWithShape="1">
          <a:blip r:embed="rId2">
            <a:alphaModFix/>
          </a:blip>
          <a:srcRect/>
          <a:stretch/>
        </p:blipFill>
        <p:spPr>
          <a:xfrm>
            <a:off x="0" y="4141"/>
            <a:ext cx="9143999" cy="5135218"/>
          </a:xfrm>
          <a:prstGeom prst="rect">
            <a:avLst/>
          </a:prstGeom>
          <a:noFill/>
          <a:ln>
            <a:noFill/>
          </a:ln>
        </p:spPr>
      </p:pic>
      <p:cxnSp>
        <p:nvCxnSpPr>
          <p:cNvPr id="1840" name="Google Shape;1840;g1f5d965ad35_0_1844"/>
          <p:cNvCxnSpPr/>
          <p:nvPr/>
        </p:nvCxnSpPr>
        <p:spPr>
          <a:xfrm>
            <a:off x="343814" y="3257405"/>
            <a:ext cx="527100" cy="0"/>
          </a:xfrm>
          <a:prstGeom prst="straightConnector1">
            <a:avLst/>
          </a:prstGeom>
          <a:noFill/>
          <a:ln w="28575" cap="flat" cmpd="sng">
            <a:solidFill>
              <a:srgbClr val="22366A"/>
            </a:solidFill>
            <a:prstDash val="solid"/>
            <a:round/>
            <a:headEnd type="none" w="sm" len="sm"/>
            <a:tailEnd type="none" w="sm" len="sm"/>
          </a:ln>
        </p:spPr>
      </p:cxnSp>
      <p:sp>
        <p:nvSpPr>
          <p:cNvPr id="1841" name="Google Shape;1841;g1f5d965ad35_0_1844"/>
          <p:cNvSpPr txBox="1">
            <a:spLocks noGrp="1"/>
          </p:cNvSpPr>
          <p:nvPr>
            <p:ph type="body" idx="1"/>
          </p:nvPr>
        </p:nvSpPr>
        <p:spPr>
          <a:xfrm>
            <a:off x="261254" y="2640951"/>
            <a:ext cx="3311700" cy="4407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ontents 5">
    <p:spTree>
      <p:nvGrpSpPr>
        <p:cNvPr id="1" name="Shape 83"/>
        <p:cNvGrpSpPr/>
        <p:nvPr/>
      </p:nvGrpSpPr>
      <p:grpSpPr>
        <a:xfrm>
          <a:off x="0" y="0"/>
          <a:ext cx="0" cy="0"/>
          <a:chOff x="0" y="0"/>
          <a:chExt cx="0" cy="0"/>
        </a:xfrm>
      </p:grpSpPr>
      <p:sp>
        <p:nvSpPr>
          <p:cNvPr id="84" name="Google Shape;84;p22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85" name="Google Shape;85;p224"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86" name="Google Shape;86;p224"/>
          <p:cNvSpPr>
            <a:spLocks noGrp="1"/>
          </p:cNvSpPr>
          <p:nvPr>
            <p:ph type="pic" idx="2"/>
          </p:nvPr>
        </p:nvSpPr>
        <p:spPr>
          <a:xfrm>
            <a:off x="4734046" y="638171"/>
            <a:ext cx="4417249" cy="4030832"/>
          </a:xfrm>
          <a:prstGeom prst="rect">
            <a:avLst/>
          </a:prstGeom>
          <a:noFill/>
          <a:ln>
            <a:noFill/>
          </a:ln>
        </p:spPr>
      </p:sp>
      <p:sp>
        <p:nvSpPr>
          <p:cNvPr id="87" name="Google Shape;87;p224"/>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8" name="Google Shape;88;p224"/>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9" name="Google Shape;89;p224"/>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 name="Google Shape;90;p224"/>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matchingName="Caption">
  <p:cSld name="Contents">
    <p:spTree>
      <p:nvGrpSpPr>
        <p:cNvPr id="1" name="Shape 1842"/>
        <p:cNvGrpSpPr/>
        <p:nvPr/>
      </p:nvGrpSpPr>
      <p:grpSpPr>
        <a:xfrm>
          <a:off x="0" y="0"/>
          <a:ext cx="0" cy="0"/>
          <a:chOff x="0" y="0"/>
          <a:chExt cx="0" cy="0"/>
        </a:xfrm>
      </p:grpSpPr>
      <p:pic>
        <p:nvPicPr>
          <p:cNvPr id="1843" name="Google Shape;1843;g1f5d965ad35_0_1848" descr="A picture containing person, computer, indoor&#10;&#10;Description automatically generated"/>
          <p:cNvPicPr preferRelativeResize="0"/>
          <p:nvPr/>
        </p:nvPicPr>
        <p:blipFill rotWithShape="1">
          <a:blip r:embed="rId2">
            <a:alphaModFix/>
          </a:blip>
          <a:srcRect r="11110"/>
          <a:stretch/>
        </p:blipFill>
        <p:spPr>
          <a:xfrm flipH="1">
            <a:off x="0" y="0"/>
            <a:ext cx="9144000" cy="5143494"/>
          </a:xfrm>
          <a:prstGeom prst="rect">
            <a:avLst/>
          </a:prstGeom>
          <a:noFill/>
          <a:ln>
            <a:noFill/>
          </a:ln>
        </p:spPr>
      </p:pic>
      <p:pic>
        <p:nvPicPr>
          <p:cNvPr id="1844" name="Google Shape;1844;g1f5d965ad35_0_1848" descr="Shape&#10;&#10;Description automatically generated with low confidence"/>
          <p:cNvPicPr preferRelativeResize="0"/>
          <p:nvPr/>
        </p:nvPicPr>
        <p:blipFill rotWithShape="1">
          <a:blip r:embed="rId3">
            <a:alphaModFix/>
          </a:blip>
          <a:srcRect/>
          <a:stretch/>
        </p:blipFill>
        <p:spPr>
          <a:xfrm>
            <a:off x="0" y="6"/>
            <a:ext cx="9143988" cy="5147999"/>
          </a:xfrm>
          <a:prstGeom prst="rect">
            <a:avLst/>
          </a:prstGeom>
          <a:noFill/>
          <a:ln>
            <a:noFill/>
          </a:ln>
        </p:spPr>
      </p:pic>
      <p:sp>
        <p:nvSpPr>
          <p:cNvPr id="1845" name="Google Shape;1845;g1f5d965ad35_0_1848"/>
          <p:cNvSpPr/>
          <p:nvPr/>
        </p:nvSpPr>
        <p:spPr>
          <a:xfrm>
            <a:off x="0" y="638171"/>
            <a:ext cx="4734000" cy="403080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846" name="Google Shape;1846;g1f5d965ad35_0_1848"/>
          <p:cNvSpPr/>
          <p:nvPr/>
        </p:nvSpPr>
        <p:spPr>
          <a:xfrm>
            <a:off x="0" y="819942"/>
            <a:ext cx="144600" cy="32340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847" name="Google Shape;1847;g1f5d965ad35_0_1848"/>
          <p:cNvSpPr txBox="1">
            <a:spLocks noGrp="1"/>
          </p:cNvSpPr>
          <p:nvPr>
            <p:ph type="title"/>
          </p:nvPr>
        </p:nvSpPr>
        <p:spPr>
          <a:xfrm>
            <a:off x="144711" y="810810"/>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48" name="Google Shape;1848;g1f5d965ad35_0_1848"/>
          <p:cNvSpPr txBox="1">
            <a:spLocks noGrp="1"/>
          </p:cNvSpPr>
          <p:nvPr>
            <p:ph type="body" idx="1"/>
          </p:nvPr>
        </p:nvSpPr>
        <p:spPr>
          <a:xfrm>
            <a:off x="144711" y="1295658"/>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matchingName="Caption">
  <p:cSld name="1_Caption 2">
    <p:spTree>
      <p:nvGrpSpPr>
        <p:cNvPr id="1" name="Shape 1849"/>
        <p:cNvGrpSpPr/>
        <p:nvPr/>
      </p:nvGrpSpPr>
      <p:grpSpPr>
        <a:xfrm>
          <a:off x="0" y="0"/>
          <a:ext cx="0" cy="0"/>
          <a:chOff x="0" y="0"/>
          <a:chExt cx="0" cy="0"/>
        </a:xfrm>
      </p:grpSpPr>
      <p:pic>
        <p:nvPicPr>
          <p:cNvPr id="1850" name="Google Shape;1850;g1f5d965ad35_0_1864" descr="A computer on a table&#10;&#10;Description automatically generated with medium confidence"/>
          <p:cNvPicPr preferRelativeResize="0"/>
          <p:nvPr/>
        </p:nvPicPr>
        <p:blipFill rotWithShape="1">
          <a:blip r:embed="rId2">
            <a:alphaModFix/>
          </a:blip>
          <a:srcRect t="8555" r="1748" b="8546"/>
          <a:stretch/>
        </p:blipFill>
        <p:spPr>
          <a:xfrm>
            <a:off x="-1" y="-1"/>
            <a:ext cx="9144000" cy="5143499"/>
          </a:xfrm>
          <a:prstGeom prst="rect">
            <a:avLst/>
          </a:prstGeom>
          <a:noFill/>
          <a:ln>
            <a:noFill/>
          </a:ln>
        </p:spPr>
      </p:pic>
      <p:pic>
        <p:nvPicPr>
          <p:cNvPr id="1851" name="Google Shape;1851;g1f5d965ad35_0_1864"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sp>
        <p:nvSpPr>
          <p:cNvPr id="1852" name="Google Shape;1852;g1f5d965ad35_0_1864"/>
          <p:cNvSpPr/>
          <p:nvPr/>
        </p:nvSpPr>
        <p:spPr>
          <a:xfrm>
            <a:off x="2240495" y="1407885"/>
            <a:ext cx="4811700" cy="76800"/>
          </a:xfrm>
          <a:prstGeom prst="rect">
            <a:avLst/>
          </a:prstGeom>
          <a:solidFill>
            <a:srgbClr val="F0C8C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853" name="Google Shape;1853;g1f5d965ad35_0_1864" descr="Shape&#10;&#10;Description automatically generated with low confidence"/>
          <p:cNvPicPr preferRelativeResize="0"/>
          <p:nvPr/>
        </p:nvPicPr>
        <p:blipFill rotWithShape="1">
          <a:blip r:embed="rId4">
            <a:alphaModFix/>
          </a:blip>
          <a:srcRect/>
          <a:stretch/>
        </p:blipFill>
        <p:spPr>
          <a:xfrm>
            <a:off x="2692835" y="1785257"/>
            <a:ext cx="1181100" cy="1181100"/>
          </a:xfrm>
          <a:prstGeom prst="rect">
            <a:avLst/>
          </a:prstGeom>
          <a:noFill/>
          <a:ln>
            <a:noFill/>
          </a:ln>
        </p:spPr>
      </p:pic>
      <p:sp>
        <p:nvSpPr>
          <p:cNvPr id="1854" name="Google Shape;1854;g1f5d965ad35_0_1864"/>
          <p:cNvSpPr/>
          <p:nvPr/>
        </p:nvSpPr>
        <p:spPr>
          <a:xfrm>
            <a:off x="2233323" y="613458"/>
            <a:ext cx="4818600" cy="7944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55" name="Google Shape;1855;g1f5d965ad35_0_1864"/>
          <p:cNvSpPr txBox="1">
            <a:spLocks noGrp="1"/>
          </p:cNvSpPr>
          <p:nvPr>
            <p:ph type="body" idx="1"/>
          </p:nvPr>
        </p:nvSpPr>
        <p:spPr>
          <a:xfrm>
            <a:off x="2634216" y="802314"/>
            <a:ext cx="4017000" cy="4494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chemeClr val="lt1"/>
              </a:buClr>
              <a:buSzPts val="1800"/>
              <a:buFont typeface="Arial"/>
              <a:buNone/>
              <a:defRPr sz="1800" b="1" i="1"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56" name="Google Shape;1856;g1f5d965ad35_0_1864"/>
          <p:cNvSpPr txBox="1">
            <a:spLocks noGrp="1"/>
          </p:cNvSpPr>
          <p:nvPr>
            <p:ph type="body" idx="2"/>
          </p:nvPr>
        </p:nvSpPr>
        <p:spPr>
          <a:xfrm>
            <a:off x="4079630" y="1996884"/>
            <a:ext cx="2722200" cy="4494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1400" b="1" i="1" u="none" strike="noStrike" cap="none">
                <a:solidFill>
                  <a:schemeClr val="lt2"/>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matchingName="Caption">
  <p:cSld name="Thank you">
    <p:spTree>
      <p:nvGrpSpPr>
        <p:cNvPr id="1" name="Shape 1857"/>
        <p:cNvGrpSpPr/>
        <p:nvPr/>
      </p:nvGrpSpPr>
      <p:grpSpPr>
        <a:xfrm>
          <a:off x="0" y="0"/>
          <a:ext cx="0" cy="0"/>
          <a:chOff x="0" y="0"/>
          <a:chExt cx="0" cy="0"/>
        </a:xfrm>
      </p:grpSpPr>
      <p:pic>
        <p:nvPicPr>
          <p:cNvPr id="1858" name="Google Shape;1858;g1f5d965ad35_0_1872" descr="Graphical user interface, application&#10;&#10;Description automatically generated"/>
          <p:cNvPicPr preferRelativeResize="0"/>
          <p:nvPr/>
        </p:nvPicPr>
        <p:blipFill rotWithShape="1">
          <a:blip r:embed="rId2">
            <a:alphaModFix/>
          </a:blip>
          <a:srcRect/>
          <a:stretch/>
        </p:blipFill>
        <p:spPr>
          <a:xfrm>
            <a:off x="0" y="0"/>
            <a:ext cx="9143999" cy="5143499"/>
          </a:xfrm>
          <a:prstGeom prst="rect">
            <a:avLst/>
          </a:prstGeom>
          <a:noFill/>
          <a:ln>
            <a:noFill/>
          </a:ln>
        </p:spPr>
      </p:pic>
      <p:pic>
        <p:nvPicPr>
          <p:cNvPr id="1859" name="Google Shape;1859;g1f5d965ad35_0_1872" descr="Shape&#10;&#10;Description automatically generated with low confidence"/>
          <p:cNvPicPr preferRelativeResize="0"/>
          <p:nvPr/>
        </p:nvPicPr>
        <p:blipFill rotWithShape="1">
          <a:blip r:embed="rId3">
            <a:alphaModFix/>
          </a:blip>
          <a:srcRect/>
          <a:stretch/>
        </p:blipFill>
        <p:spPr>
          <a:xfrm>
            <a:off x="0" y="0"/>
            <a:ext cx="9143999" cy="5143499"/>
          </a:xfrm>
          <a:prstGeom prst="rect">
            <a:avLst/>
          </a:prstGeom>
          <a:noFill/>
          <a:ln>
            <a:noFill/>
          </a:ln>
        </p:spPr>
      </p:pic>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matchingName="1_Title and Content">
  <p:cSld name="Objectives">
    <p:spTree>
      <p:nvGrpSpPr>
        <p:cNvPr id="1" name="Shape 1860"/>
        <p:cNvGrpSpPr/>
        <p:nvPr/>
      </p:nvGrpSpPr>
      <p:grpSpPr>
        <a:xfrm>
          <a:off x="0" y="0"/>
          <a:ext cx="0" cy="0"/>
          <a:chOff x="0" y="0"/>
          <a:chExt cx="0" cy="0"/>
        </a:xfrm>
      </p:grpSpPr>
      <p:pic>
        <p:nvPicPr>
          <p:cNvPr id="1861" name="Google Shape;1861;g1f5d965ad35_0_1875"/>
          <p:cNvPicPr preferRelativeResize="0"/>
          <p:nvPr/>
        </p:nvPicPr>
        <p:blipFill rotWithShape="1">
          <a:blip r:embed="rId2">
            <a:alphaModFix amt="95000"/>
          </a:blip>
          <a:srcRect l="39364" r="3593"/>
          <a:stretch/>
        </p:blipFill>
        <p:spPr>
          <a:xfrm>
            <a:off x="4743084" y="0"/>
            <a:ext cx="4400917" cy="5143495"/>
          </a:xfrm>
          <a:prstGeom prst="rect">
            <a:avLst/>
          </a:prstGeom>
          <a:noFill/>
          <a:ln>
            <a:noFill/>
          </a:ln>
        </p:spPr>
      </p:pic>
      <p:pic>
        <p:nvPicPr>
          <p:cNvPr id="1862" name="Google Shape;1862;g1f5d965ad35_0_1875" descr="Shape&#10;&#10;Description automatically generated with low confidence"/>
          <p:cNvPicPr preferRelativeResize="0"/>
          <p:nvPr/>
        </p:nvPicPr>
        <p:blipFill rotWithShape="1">
          <a:blip r:embed="rId3">
            <a:alphaModFix/>
          </a:blip>
          <a:srcRect/>
          <a:stretch/>
        </p:blipFill>
        <p:spPr>
          <a:xfrm>
            <a:off x="0" y="6"/>
            <a:ext cx="9143988" cy="5143492"/>
          </a:xfrm>
          <a:prstGeom prst="rect">
            <a:avLst/>
          </a:prstGeom>
          <a:noFill/>
          <a:ln>
            <a:noFill/>
          </a:ln>
        </p:spPr>
      </p:pic>
      <p:sp>
        <p:nvSpPr>
          <p:cNvPr id="1863" name="Google Shape;1863;g1f5d965ad35_0_1875"/>
          <p:cNvSpPr txBox="1">
            <a:spLocks noGrp="1"/>
          </p:cNvSpPr>
          <p:nvPr>
            <p:ph type="body" idx="1"/>
          </p:nvPr>
        </p:nvSpPr>
        <p:spPr>
          <a:xfrm>
            <a:off x="135732" y="756211"/>
            <a:ext cx="4436400" cy="343500"/>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64" name="Google Shape;1864;g1f5d965ad35_0_1875"/>
          <p:cNvSpPr txBox="1">
            <a:spLocks noGrp="1"/>
          </p:cNvSpPr>
          <p:nvPr>
            <p:ph type="body" idx="2"/>
          </p:nvPr>
        </p:nvSpPr>
        <p:spPr>
          <a:xfrm>
            <a:off x="135732" y="1194361"/>
            <a:ext cx="4265100" cy="21396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65" name="Google Shape;1865;g1f5d965ad35_0_187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66" name="Google Shape;1866;g1f5d965ad35_0_187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matchingName="1_Title and Content">
  <p:cSld name="Objectives 2">
    <p:spTree>
      <p:nvGrpSpPr>
        <p:cNvPr id="1" name="Shape 1867"/>
        <p:cNvGrpSpPr/>
        <p:nvPr/>
      </p:nvGrpSpPr>
      <p:grpSpPr>
        <a:xfrm>
          <a:off x="0" y="0"/>
          <a:ext cx="0" cy="0"/>
          <a:chOff x="0" y="0"/>
          <a:chExt cx="0" cy="0"/>
        </a:xfrm>
      </p:grpSpPr>
      <p:pic>
        <p:nvPicPr>
          <p:cNvPr id="1868" name="Google Shape;1868;g1f5d965ad35_0_1882"/>
          <p:cNvPicPr preferRelativeResize="0"/>
          <p:nvPr/>
        </p:nvPicPr>
        <p:blipFill rotWithShape="1">
          <a:blip r:embed="rId2">
            <a:alphaModFix/>
          </a:blip>
          <a:srcRect l="16977" t="14935" r="19505" b="5407"/>
          <a:stretch/>
        </p:blipFill>
        <p:spPr>
          <a:xfrm>
            <a:off x="6412523" y="0"/>
            <a:ext cx="2731477" cy="5143500"/>
          </a:xfrm>
          <a:prstGeom prst="rect">
            <a:avLst/>
          </a:prstGeom>
          <a:noFill/>
          <a:ln>
            <a:noFill/>
          </a:ln>
        </p:spPr>
      </p:pic>
      <p:pic>
        <p:nvPicPr>
          <p:cNvPr id="1869" name="Google Shape;1869;g1f5d965ad35_0_1882" descr="Shape&#10;&#10;Description automatically generated with low confidence"/>
          <p:cNvPicPr preferRelativeResize="0"/>
          <p:nvPr/>
        </p:nvPicPr>
        <p:blipFill rotWithShape="1">
          <a:blip r:embed="rId3">
            <a:alphaModFix/>
          </a:blip>
          <a:srcRect/>
          <a:stretch/>
        </p:blipFill>
        <p:spPr>
          <a:xfrm>
            <a:off x="0" y="6"/>
            <a:ext cx="9143988" cy="5143492"/>
          </a:xfrm>
          <a:prstGeom prst="rect">
            <a:avLst/>
          </a:prstGeom>
          <a:noFill/>
          <a:ln>
            <a:noFill/>
          </a:ln>
        </p:spPr>
      </p:pic>
      <p:sp>
        <p:nvSpPr>
          <p:cNvPr id="1870" name="Google Shape;1870;g1f5d965ad35_0_1882"/>
          <p:cNvSpPr txBox="1">
            <a:spLocks noGrp="1"/>
          </p:cNvSpPr>
          <p:nvPr>
            <p:ph type="body" idx="1"/>
          </p:nvPr>
        </p:nvSpPr>
        <p:spPr>
          <a:xfrm>
            <a:off x="135732" y="756211"/>
            <a:ext cx="4436400" cy="343500"/>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71" name="Google Shape;1871;g1f5d965ad35_0_1882"/>
          <p:cNvSpPr txBox="1">
            <a:spLocks noGrp="1"/>
          </p:cNvSpPr>
          <p:nvPr>
            <p:ph type="body" idx="2"/>
          </p:nvPr>
        </p:nvSpPr>
        <p:spPr>
          <a:xfrm>
            <a:off x="135732" y="1194361"/>
            <a:ext cx="4265100" cy="21396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72" name="Google Shape;1872;g1f5d965ad35_0_1882"/>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73" name="Google Shape;1873;g1f5d965ad35_0_1882"/>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matchingName="Caption">
  <p:cSld name="Contents 2">
    <p:spTree>
      <p:nvGrpSpPr>
        <p:cNvPr id="1" name="Shape 1874"/>
        <p:cNvGrpSpPr/>
        <p:nvPr/>
      </p:nvGrpSpPr>
      <p:grpSpPr>
        <a:xfrm>
          <a:off x="0" y="0"/>
          <a:ext cx="0" cy="0"/>
          <a:chOff x="0" y="0"/>
          <a:chExt cx="0" cy="0"/>
        </a:xfrm>
      </p:grpSpPr>
      <p:sp>
        <p:nvSpPr>
          <p:cNvPr id="1875" name="Google Shape;1875;g1f5d965ad35_0_1889"/>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876" name="Google Shape;1876;g1f5d965ad35_0_1889"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877" name="Google Shape;1877;g1f5d965ad35_0_1889"/>
          <p:cNvSpPr>
            <a:spLocks noGrp="1"/>
          </p:cNvSpPr>
          <p:nvPr>
            <p:ph type="pic" idx="2"/>
          </p:nvPr>
        </p:nvSpPr>
        <p:spPr>
          <a:xfrm>
            <a:off x="4983850" y="776920"/>
            <a:ext cx="4160100" cy="4050600"/>
          </a:xfrm>
          <a:prstGeom prst="rect">
            <a:avLst/>
          </a:prstGeom>
          <a:noFill/>
          <a:ln>
            <a:noFill/>
          </a:ln>
        </p:spPr>
      </p:sp>
      <p:sp>
        <p:nvSpPr>
          <p:cNvPr id="1878" name="Google Shape;1878;g1f5d965ad35_0_1889"/>
          <p:cNvSpPr txBox="1">
            <a:spLocks noGrp="1"/>
          </p:cNvSpPr>
          <p:nvPr>
            <p:ph type="body" idx="1"/>
          </p:nvPr>
        </p:nvSpPr>
        <p:spPr>
          <a:xfrm>
            <a:off x="135731" y="782881"/>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79" name="Google Shape;1879;g1f5d965ad35_0_188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80" name="Google Shape;1880;g1f5d965ad35_0_188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matchingName="Caption">
  <p:cSld name="Contents 3">
    <p:spTree>
      <p:nvGrpSpPr>
        <p:cNvPr id="1" name="Shape 1881"/>
        <p:cNvGrpSpPr/>
        <p:nvPr/>
      </p:nvGrpSpPr>
      <p:grpSpPr>
        <a:xfrm>
          <a:off x="0" y="0"/>
          <a:ext cx="0" cy="0"/>
          <a:chOff x="0" y="0"/>
          <a:chExt cx="0" cy="0"/>
        </a:xfrm>
      </p:grpSpPr>
      <p:pic>
        <p:nvPicPr>
          <p:cNvPr id="1882" name="Google Shape;1882;g1f5d965ad35_0_1896"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883" name="Google Shape;1883;g1f5d965ad35_0_1896"/>
          <p:cNvSpPr>
            <a:spLocks noGrp="1"/>
          </p:cNvSpPr>
          <p:nvPr>
            <p:ph type="pic" idx="2"/>
          </p:nvPr>
        </p:nvSpPr>
        <p:spPr>
          <a:xfrm>
            <a:off x="4983850" y="776920"/>
            <a:ext cx="4160100" cy="4050600"/>
          </a:xfrm>
          <a:prstGeom prst="rect">
            <a:avLst/>
          </a:prstGeom>
          <a:noFill/>
          <a:ln>
            <a:noFill/>
          </a:ln>
        </p:spPr>
      </p:sp>
      <p:sp>
        <p:nvSpPr>
          <p:cNvPr id="1884" name="Google Shape;1884;g1f5d965ad35_0_1896"/>
          <p:cNvSpPr txBox="1">
            <a:spLocks noGrp="1"/>
          </p:cNvSpPr>
          <p:nvPr>
            <p:ph type="body" idx="1"/>
          </p:nvPr>
        </p:nvSpPr>
        <p:spPr>
          <a:xfrm>
            <a:off x="135731" y="782881"/>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85" name="Google Shape;1885;g1f5d965ad35_0_1896"/>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86" name="Google Shape;1886;g1f5d965ad35_0_1896"/>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matchingName="Caption">
  <p:cSld name="Contents 4">
    <p:spTree>
      <p:nvGrpSpPr>
        <p:cNvPr id="1" name="Shape 1887"/>
        <p:cNvGrpSpPr/>
        <p:nvPr/>
      </p:nvGrpSpPr>
      <p:grpSpPr>
        <a:xfrm>
          <a:off x="0" y="0"/>
          <a:ext cx="0" cy="0"/>
          <a:chOff x="0" y="0"/>
          <a:chExt cx="0" cy="0"/>
        </a:xfrm>
      </p:grpSpPr>
      <p:grpSp>
        <p:nvGrpSpPr>
          <p:cNvPr id="1888" name="Google Shape;1888;g1f5d965ad35_0_1902"/>
          <p:cNvGrpSpPr/>
          <p:nvPr/>
        </p:nvGrpSpPr>
        <p:grpSpPr>
          <a:xfrm>
            <a:off x="0" y="1"/>
            <a:ext cx="9144000" cy="5143500"/>
            <a:chOff x="0" y="1"/>
            <a:chExt cx="9144000" cy="5143500"/>
          </a:xfrm>
        </p:grpSpPr>
        <p:sp>
          <p:nvSpPr>
            <p:cNvPr id="1889" name="Google Shape;1889;g1f5d965ad35_0_1902"/>
            <p:cNvSpPr/>
            <p:nvPr/>
          </p:nvSpPr>
          <p:spPr>
            <a:xfrm>
              <a:off x="0" y="1"/>
              <a:ext cx="9144000" cy="5143500"/>
            </a:xfrm>
            <a:prstGeom prst="rect">
              <a:avLst/>
            </a:prstGeom>
            <a:solidFill>
              <a:srgbClr val="F2F2F2">
                <a:alpha val="9450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1890" name="Google Shape;1890;g1f5d965ad35_0_1902" descr="A group of people in clothing&#10;&#10;Description automatically generated with medium confidence"/>
            <p:cNvPicPr preferRelativeResize="0"/>
            <p:nvPr/>
          </p:nvPicPr>
          <p:blipFill rotWithShape="1">
            <a:blip r:embed="rId2">
              <a:alphaModFix/>
            </a:blip>
            <a:srcRect/>
            <a:stretch/>
          </p:blipFill>
          <p:spPr>
            <a:xfrm>
              <a:off x="2113280" y="456352"/>
              <a:ext cx="7030719" cy="4687146"/>
            </a:xfrm>
            <a:prstGeom prst="rect">
              <a:avLst/>
            </a:prstGeom>
            <a:noFill/>
            <a:ln>
              <a:noFill/>
            </a:ln>
          </p:spPr>
        </p:pic>
      </p:grpSp>
      <p:pic>
        <p:nvPicPr>
          <p:cNvPr id="1891" name="Google Shape;1891;g1f5d965ad35_0_1902"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sp>
        <p:nvSpPr>
          <p:cNvPr id="1892" name="Google Shape;1892;g1f5d965ad35_0_1902"/>
          <p:cNvSpPr txBox="1">
            <a:spLocks noGrp="1"/>
          </p:cNvSpPr>
          <p:nvPr>
            <p:ph type="body" idx="1"/>
          </p:nvPr>
        </p:nvSpPr>
        <p:spPr>
          <a:xfrm>
            <a:off x="135731" y="782881"/>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93" name="Google Shape;1893;g1f5d965ad35_0_1902"/>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94" name="Google Shape;1894;g1f5d965ad35_0_1902"/>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matchingName="Caption">
  <p:cSld name="Contents 5">
    <p:spTree>
      <p:nvGrpSpPr>
        <p:cNvPr id="1" name="Shape 1895"/>
        <p:cNvGrpSpPr/>
        <p:nvPr/>
      </p:nvGrpSpPr>
      <p:grpSpPr>
        <a:xfrm>
          <a:off x="0" y="0"/>
          <a:ext cx="0" cy="0"/>
          <a:chOff x="0" y="0"/>
          <a:chExt cx="0" cy="0"/>
        </a:xfrm>
      </p:grpSpPr>
      <p:sp>
        <p:nvSpPr>
          <p:cNvPr id="1896" name="Google Shape;1896;g1f5d965ad35_0_1910"/>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897" name="Google Shape;1897;g1f5d965ad35_0_1910"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898" name="Google Shape;1898;g1f5d965ad35_0_1910"/>
          <p:cNvSpPr>
            <a:spLocks noGrp="1"/>
          </p:cNvSpPr>
          <p:nvPr>
            <p:ph type="pic" idx="2"/>
          </p:nvPr>
        </p:nvSpPr>
        <p:spPr>
          <a:xfrm>
            <a:off x="4734046" y="638171"/>
            <a:ext cx="4417200" cy="4030800"/>
          </a:xfrm>
          <a:prstGeom prst="rect">
            <a:avLst/>
          </a:prstGeom>
          <a:noFill/>
          <a:ln>
            <a:noFill/>
          </a:ln>
        </p:spPr>
      </p:sp>
      <p:sp>
        <p:nvSpPr>
          <p:cNvPr id="1899" name="Google Shape;1899;g1f5d965ad35_0_1910"/>
          <p:cNvSpPr/>
          <p:nvPr/>
        </p:nvSpPr>
        <p:spPr>
          <a:xfrm>
            <a:off x="0" y="638171"/>
            <a:ext cx="4734000" cy="403080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00" name="Google Shape;1900;g1f5d965ad35_0_1910"/>
          <p:cNvSpPr/>
          <p:nvPr/>
        </p:nvSpPr>
        <p:spPr>
          <a:xfrm>
            <a:off x="0" y="819942"/>
            <a:ext cx="144600" cy="32340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01" name="Google Shape;1901;g1f5d965ad35_0_1910"/>
          <p:cNvSpPr txBox="1">
            <a:spLocks noGrp="1"/>
          </p:cNvSpPr>
          <p:nvPr>
            <p:ph type="title"/>
          </p:nvPr>
        </p:nvSpPr>
        <p:spPr>
          <a:xfrm>
            <a:off x="144711" y="810810"/>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02" name="Google Shape;1902;g1f5d965ad35_0_1910"/>
          <p:cNvSpPr txBox="1">
            <a:spLocks noGrp="1"/>
          </p:cNvSpPr>
          <p:nvPr>
            <p:ph type="body" idx="1"/>
          </p:nvPr>
        </p:nvSpPr>
        <p:spPr>
          <a:xfrm>
            <a:off x="144711" y="1295658"/>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matchingName="Caption">
  <p:cSld name="Contents 6">
    <p:spTree>
      <p:nvGrpSpPr>
        <p:cNvPr id="1" name="Shape 1903"/>
        <p:cNvGrpSpPr/>
        <p:nvPr/>
      </p:nvGrpSpPr>
      <p:grpSpPr>
        <a:xfrm>
          <a:off x="0" y="0"/>
          <a:ext cx="0" cy="0"/>
          <a:chOff x="0" y="0"/>
          <a:chExt cx="0" cy="0"/>
        </a:xfrm>
      </p:grpSpPr>
      <p:sp>
        <p:nvSpPr>
          <p:cNvPr id="1904" name="Google Shape;1904;g1f5d965ad35_0_1918"/>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905" name="Google Shape;1905;g1f5d965ad35_0_1918"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06" name="Google Shape;1906;g1f5d965ad35_0_1918"/>
          <p:cNvSpPr>
            <a:spLocks noGrp="1"/>
          </p:cNvSpPr>
          <p:nvPr>
            <p:ph type="pic" idx="2"/>
          </p:nvPr>
        </p:nvSpPr>
        <p:spPr>
          <a:xfrm>
            <a:off x="4734046" y="638171"/>
            <a:ext cx="4417200" cy="4030800"/>
          </a:xfrm>
          <a:prstGeom prst="rect">
            <a:avLst/>
          </a:prstGeom>
          <a:noFill/>
          <a:ln>
            <a:noFill/>
          </a:ln>
        </p:spPr>
      </p:sp>
      <p:sp>
        <p:nvSpPr>
          <p:cNvPr id="1907" name="Google Shape;1907;g1f5d965ad35_0_1918"/>
          <p:cNvSpPr/>
          <p:nvPr/>
        </p:nvSpPr>
        <p:spPr>
          <a:xfrm>
            <a:off x="0" y="638171"/>
            <a:ext cx="4734000" cy="4030800"/>
          </a:xfrm>
          <a:prstGeom prst="rect">
            <a:avLst/>
          </a:prstGeom>
          <a:solidFill>
            <a:schemeClr val="accent1"/>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08" name="Google Shape;1908;g1f5d965ad35_0_1918"/>
          <p:cNvSpPr/>
          <p:nvPr/>
        </p:nvSpPr>
        <p:spPr>
          <a:xfrm>
            <a:off x="0" y="819942"/>
            <a:ext cx="144600" cy="32340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09" name="Google Shape;1909;g1f5d965ad35_0_1918"/>
          <p:cNvSpPr txBox="1">
            <a:spLocks noGrp="1"/>
          </p:cNvSpPr>
          <p:nvPr>
            <p:ph type="title"/>
          </p:nvPr>
        </p:nvSpPr>
        <p:spPr>
          <a:xfrm>
            <a:off x="144711" y="810810"/>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0" name="Google Shape;1910;g1f5d965ad35_0_1918"/>
          <p:cNvSpPr txBox="1">
            <a:spLocks noGrp="1"/>
          </p:cNvSpPr>
          <p:nvPr>
            <p:ph type="body" idx="1"/>
          </p:nvPr>
        </p:nvSpPr>
        <p:spPr>
          <a:xfrm>
            <a:off x="144711" y="1295658"/>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ontents 6">
    <p:spTree>
      <p:nvGrpSpPr>
        <p:cNvPr id="1" name="Shape 91"/>
        <p:cNvGrpSpPr/>
        <p:nvPr/>
      </p:nvGrpSpPr>
      <p:grpSpPr>
        <a:xfrm>
          <a:off x="0" y="0"/>
          <a:ext cx="0" cy="0"/>
          <a:chOff x="0" y="0"/>
          <a:chExt cx="0" cy="0"/>
        </a:xfrm>
      </p:grpSpPr>
      <p:sp>
        <p:nvSpPr>
          <p:cNvPr id="92" name="Google Shape;92;p225"/>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3" name="Google Shape;93;p225"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94" name="Google Shape;94;p225"/>
          <p:cNvSpPr>
            <a:spLocks noGrp="1"/>
          </p:cNvSpPr>
          <p:nvPr>
            <p:ph type="pic" idx="2"/>
          </p:nvPr>
        </p:nvSpPr>
        <p:spPr>
          <a:xfrm>
            <a:off x="4734046" y="638171"/>
            <a:ext cx="4417249" cy="4030832"/>
          </a:xfrm>
          <a:prstGeom prst="rect">
            <a:avLst/>
          </a:prstGeom>
          <a:noFill/>
          <a:ln>
            <a:noFill/>
          </a:ln>
        </p:spPr>
      </p:sp>
      <p:sp>
        <p:nvSpPr>
          <p:cNvPr id="95" name="Google Shape;95;p225"/>
          <p:cNvSpPr/>
          <p:nvPr/>
        </p:nvSpPr>
        <p:spPr>
          <a:xfrm>
            <a:off x="0" y="638171"/>
            <a:ext cx="4734046" cy="4030832"/>
          </a:xfrm>
          <a:prstGeom prst="rect">
            <a:avLst/>
          </a:prstGeom>
          <a:solidFill>
            <a:schemeClr val="accent1"/>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6" name="Google Shape;96;p22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7" name="Google Shape;97;p22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8" name="Google Shape;98;p22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matchingName="Caption">
  <p:cSld name="Contents 7">
    <p:spTree>
      <p:nvGrpSpPr>
        <p:cNvPr id="1" name="Shape 1911"/>
        <p:cNvGrpSpPr/>
        <p:nvPr/>
      </p:nvGrpSpPr>
      <p:grpSpPr>
        <a:xfrm>
          <a:off x="0" y="0"/>
          <a:ext cx="0" cy="0"/>
          <a:chOff x="0" y="0"/>
          <a:chExt cx="0" cy="0"/>
        </a:xfrm>
      </p:grpSpPr>
      <p:sp>
        <p:nvSpPr>
          <p:cNvPr id="1912" name="Google Shape;1912;g1f5d965ad35_0_1926"/>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913" name="Google Shape;1913;g1f5d965ad35_0_1926"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14" name="Google Shape;1914;g1f5d965ad35_0_1926"/>
          <p:cNvSpPr>
            <a:spLocks noGrp="1"/>
          </p:cNvSpPr>
          <p:nvPr>
            <p:ph type="pic" idx="2"/>
          </p:nvPr>
        </p:nvSpPr>
        <p:spPr>
          <a:xfrm>
            <a:off x="4734046" y="638171"/>
            <a:ext cx="4417200" cy="4030800"/>
          </a:xfrm>
          <a:prstGeom prst="rect">
            <a:avLst/>
          </a:prstGeom>
          <a:noFill/>
          <a:ln>
            <a:noFill/>
          </a:ln>
        </p:spPr>
      </p:sp>
      <p:sp>
        <p:nvSpPr>
          <p:cNvPr id="1915" name="Google Shape;1915;g1f5d965ad35_0_1926"/>
          <p:cNvSpPr/>
          <p:nvPr/>
        </p:nvSpPr>
        <p:spPr>
          <a:xfrm>
            <a:off x="0" y="638171"/>
            <a:ext cx="4734000" cy="4030800"/>
          </a:xfrm>
          <a:prstGeom prst="rect">
            <a:avLst/>
          </a:prstGeom>
          <a:solidFill>
            <a:schemeClr val="accent4"/>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16" name="Google Shape;1916;g1f5d965ad35_0_1926"/>
          <p:cNvSpPr/>
          <p:nvPr/>
        </p:nvSpPr>
        <p:spPr>
          <a:xfrm>
            <a:off x="0" y="819942"/>
            <a:ext cx="144600" cy="32340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17" name="Google Shape;1917;g1f5d965ad35_0_1926"/>
          <p:cNvSpPr txBox="1">
            <a:spLocks noGrp="1"/>
          </p:cNvSpPr>
          <p:nvPr>
            <p:ph type="title"/>
          </p:nvPr>
        </p:nvSpPr>
        <p:spPr>
          <a:xfrm>
            <a:off x="144711" y="810810"/>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8" name="Google Shape;1918;g1f5d965ad35_0_1926"/>
          <p:cNvSpPr txBox="1">
            <a:spLocks noGrp="1"/>
          </p:cNvSpPr>
          <p:nvPr>
            <p:ph type="body" idx="1"/>
          </p:nvPr>
        </p:nvSpPr>
        <p:spPr>
          <a:xfrm>
            <a:off x="144711" y="1295658"/>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matchingName="Caption">
  <p:cSld name="1_Caption 3">
    <p:spTree>
      <p:nvGrpSpPr>
        <p:cNvPr id="1" name="Shape 1919"/>
        <p:cNvGrpSpPr/>
        <p:nvPr/>
      </p:nvGrpSpPr>
      <p:grpSpPr>
        <a:xfrm>
          <a:off x="0" y="0"/>
          <a:ext cx="0" cy="0"/>
          <a:chOff x="0" y="0"/>
          <a:chExt cx="0" cy="0"/>
        </a:xfrm>
      </p:grpSpPr>
      <p:pic>
        <p:nvPicPr>
          <p:cNvPr id="1920" name="Google Shape;1920;g1f5d965ad35_0_1934"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21" name="Google Shape;1921;g1f5d965ad35_0_1934"/>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22" name="Google Shape;1922;g1f5d965ad35_0_1934"/>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23" name="Google Shape;1923;g1f5d965ad35_0_1934"/>
          <p:cNvSpPr txBox="1">
            <a:spLocks noGrp="1"/>
          </p:cNvSpPr>
          <p:nvPr>
            <p:ph type="body" idx="1"/>
          </p:nvPr>
        </p:nvSpPr>
        <p:spPr>
          <a:xfrm>
            <a:off x="135731" y="782881"/>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matchingName="Caption">
  <p:cSld name="1_Caption 4">
    <p:spTree>
      <p:nvGrpSpPr>
        <p:cNvPr id="1" name="Shape 1924"/>
        <p:cNvGrpSpPr/>
        <p:nvPr/>
      </p:nvGrpSpPr>
      <p:grpSpPr>
        <a:xfrm>
          <a:off x="0" y="0"/>
          <a:ext cx="0" cy="0"/>
          <a:chOff x="0" y="0"/>
          <a:chExt cx="0" cy="0"/>
        </a:xfrm>
      </p:grpSpPr>
      <p:pic>
        <p:nvPicPr>
          <p:cNvPr id="1925" name="Google Shape;1925;g1f5d965ad35_0_1939"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26" name="Google Shape;1926;g1f5d965ad35_0_193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27" name="Google Shape;1927;g1f5d965ad35_0_193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28" name="Google Shape;1928;g1f5d965ad35_0_1939"/>
          <p:cNvSpPr txBox="1">
            <a:spLocks noGrp="1"/>
          </p:cNvSpPr>
          <p:nvPr>
            <p:ph type="body" idx="1"/>
          </p:nvPr>
        </p:nvSpPr>
        <p:spPr>
          <a:xfrm>
            <a:off x="135731" y="782882"/>
            <a:ext cx="8763000" cy="3441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929" name="Google Shape;1929;g1f5d965ad35_0_1939"/>
          <p:cNvCxnSpPr/>
          <p:nvPr/>
        </p:nvCxnSpPr>
        <p:spPr>
          <a:xfrm>
            <a:off x="0" y="4984696"/>
            <a:ext cx="9144000" cy="0"/>
          </a:xfrm>
          <a:prstGeom prst="straightConnector1">
            <a:avLst/>
          </a:prstGeom>
          <a:noFill/>
          <a:ln w="9525" cap="flat" cmpd="sng">
            <a:solidFill>
              <a:schemeClr val="dk1"/>
            </a:solidFill>
            <a:prstDash val="solid"/>
            <a:round/>
            <a:headEnd type="none" w="sm" len="sm"/>
            <a:tailEnd type="none" w="sm" len="sm"/>
          </a:ln>
        </p:spPr>
      </p:cxnSp>
      <p:pic>
        <p:nvPicPr>
          <p:cNvPr id="1930" name="Google Shape;1930;g1f5d965ad35_0_1939" descr="Application&#10;&#10;Description automatically generated with low confidence"/>
          <p:cNvPicPr preferRelativeResize="0"/>
          <p:nvPr/>
        </p:nvPicPr>
        <p:blipFill rotWithShape="1">
          <a:blip r:embed="rId3">
            <a:alphaModFix/>
          </a:blip>
          <a:srcRect/>
          <a:stretch/>
        </p:blipFill>
        <p:spPr>
          <a:xfrm>
            <a:off x="2325914" y="1371153"/>
            <a:ext cx="4492174" cy="3617989"/>
          </a:xfrm>
          <a:prstGeom prst="rect">
            <a:avLst/>
          </a:prstGeom>
          <a:noFill/>
          <a:ln>
            <a:noFill/>
          </a:ln>
        </p:spPr>
      </p:pic>
      <p:sp>
        <p:nvSpPr>
          <p:cNvPr id="1931" name="Google Shape;1931;g1f5d965ad35_0_1939"/>
          <p:cNvSpPr txBox="1">
            <a:spLocks noGrp="1"/>
          </p:cNvSpPr>
          <p:nvPr>
            <p:ph type="body" idx="2"/>
          </p:nvPr>
        </p:nvSpPr>
        <p:spPr>
          <a:xfrm>
            <a:off x="2552068" y="1886851"/>
            <a:ext cx="4094100" cy="3441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matchingName="Caption">
  <p:cSld name="1_Caption 5">
    <p:spTree>
      <p:nvGrpSpPr>
        <p:cNvPr id="1" name="Shape 1932"/>
        <p:cNvGrpSpPr/>
        <p:nvPr/>
      </p:nvGrpSpPr>
      <p:grpSpPr>
        <a:xfrm>
          <a:off x="0" y="0"/>
          <a:ext cx="0" cy="0"/>
          <a:chOff x="0" y="0"/>
          <a:chExt cx="0" cy="0"/>
        </a:xfrm>
      </p:grpSpPr>
      <p:pic>
        <p:nvPicPr>
          <p:cNvPr id="1933" name="Google Shape;1933;g1f5d965ad35_0_1947"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34" name="Google Shape;1934;g1f5d965ad35_0_194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35" name="Google Shape;1935;g1f5d965ad35_0_194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36" name="Google Shape;1936;g1f5d965ad35_0_1947"/>
          <p:cNvSpPr txBox="1">
            <a:spLocks noGrp="1"/>
          </p:cNvSpPr>
          <p:nvPr>
            <p:ph type="body" idx="1"/>
          </p:nvPr>
        </p:nvSpPr>
        <p:spPr>
          <a:xfrm>
            <a:off x="135731" y="782882"/>
            <a:ext cx="8763000" cy="3441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937" name="Google Shape;1937;g1f5d965ad35_0_1947"/>
          <p:cNvCxnSpPr/>
          <p:nvPr/>
        </p:nvCxnSpPr>
        <p:spPr>
          <a:xfrm>
            <a:off x="0" y="4984696"/>
            <a:ext cx="9144000" cy="0"/>
          </a:xfrm>
          <a:prstGeom prst="straightConnector1">
            <a:avLst/>
          </a:prstGeom>
          <a:noFill/>
          <a:ln w="9525" cap="flat" cmpd="sng">
            <a:solidFill>
              <a:schemeClr val="dk1"/>
            </a:solidFill>
            <a:prstDash val="solid"/>
            <a:round/>
            <a:headEnd type="none" w="sm" len="sm"/>
            <a:tailEnd type="none" w="sm" len="sm"/>
          </a:ln>
        </p:spPr>
      </p:cxnSp>
      <p:pic>
        <p:nvPicPr>
          <p:cNvPr id="1938" name="Google Shape;1938;g1f5d965ad35_0_1947" descr="Application&#10;&#10;Description automatically generated with low confidence"/>
          <p:cNvPicPr preferRelativeResize="0"/>
          <p:nvPr/>
        </p:nvPicPr>
        <p:blipFill rotWithShape="1">
          <a:blip r:embed="rId3">
            <a:alphaModFix/>
          </a:blip>
          <a:srcRect/>
          <a:stretch/>
        </p:blipFill>
        <p:spPr>
          <a:xfrm>
            <a:off x="742441" y="1371153"/>
            <a:ext cx="4492174" cy="3617989"/>
          </a:xfrm>
          <a:prstGeom prst="rect">
            <a:avLst/>
          </a:prstGeom>
          <a:noFill/>
          <a:ln>
            <a:noFill/>
          </a:ln>
        </p:spPr>
      </p:pic>
      <p:sp>
        <p:nvSpPr>
          <p:cNvPr id="1939" name="Google Shape;1939;g1f5d965ad35_0_1947"/>
          <p:cNvSpPr txBox="1">
            <a:spLocks noGrp="1"/>
          </p:cNvSpPr>
          <p:nvPr>
            <p:ph type="body" idx="2"/>
          </p:nvPr>
        </p:nvSpPr>
        <p:spPr>
          <a:xfrm>
            <a:off x="968595" y="1886851"/>
            <a:ext cx="4094100" cy="3441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matchingName="Caption">
  <p:cSld name="1_Caption 6">
    <p:spTree>
      <p:nvGrpSpPr>
        <p:cNvPr id="1" name="Shape 1940"/>
        <p:cNvGrpSpPr/>
        <p:nvPr/>
      </p:nvGrpSpPr>
      <p:grpSpPr>
        <a:xfrm>
          <a:off x="0" y="0"/>
          <a:ext cx="0" cy="0"/>
          <a:chOff x="0" y="0"/>
          <a:chExt cx="0" cy="0"/>
        </a:xfrm>
      </p:grpSpPr>
      <p:pic>
        <p:nvPicPr>
          <p:cNvPr id="1941" name="Google Shape;1941;g1f5d965ad35_0_1955"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42" name="Google Shape;1942;g1f5d965ad35_0_195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43" name="Google Shape;1943;g1f5d965ad35_0_195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44" name="Google Shape;1944;g1f5d965ad35_0_1955"/>
          <p:cNvSpPr txBox="1">
            <a:spLocks noGrp="1"/>
          </p:cNvSpPr>
          <p:nvPr>
            <p:ph type="body" idx="1"/>
          </p:nvPr>
        </p:nvSpPr>
        <p:spPr>
          <a:xfrm>
            <a:off x="135731" y="782882"/>
            <a:ext cx="8763000" cy="3441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945" name="Google Shape;1945;g1f5d965ad35_0_1955"/>
          <p:cNvCxnSpPr/>
          <p:nvPr/>
        </p:nvCxnSpPr>
        <p:spPr>
          <a:xfrm>
            <a:off x="0" y="4984696"/>
            <a:ext cx="9144000" cy="0"/>
          </a:xfrm>
          <a:prstGeom prst="straightConnector1">
            <a:avLst/>
          </a:prstGeom>
          <a:noFill/>
          <a:ln w="9525" cap="flat" cmpd="sng">
            <a:solidFill>
              <a:schemeClr val="dk1"/>
            </a:solidFill>
            <a:prstDash val="solid"/>
            <a:round/>
            <a:headEnd type="none" w="sm" len="sm"/>
            <a:tailEnd type="none" w="sm" len="sm"/>
          </a:ln>
        </p:spPr>
      </p:cxnSp>
      <p:pic>
        <p:nvPicPr>
          <p:cNvPr id="1946" name="Google Shape;1946;g1f5d965ad35_0_1955"/>
          <p:cNvPicPr preferRelativeResize="0"/>
          <p:nvPr/>
        </p:nvPicPr>
        <p:blipFill rotWithShape="1">
          <a:blip r:embed="rId3">
            <a:alphaModFix/>
          </a:blip>
          <a:srcRect/>
          <a:stretch/>
        </p:blipFill>
        <p:spPr>
          <a:xfrm>
            <a:off x="1703135" y="1363361"/>
            <a:ext cx="5737728" cy="3621751"/>
          </a:xfrm>
          <a:prstGeom prst="rect">
            <a:avLst/>
          </a:prstGeom>
          <a:noFill/>
          <a:ln>
            <a:noFill/>
          </a:ln>
        </p:spPr>
      </p:pic>
      <p:sp>
        <p:nvSpPr>
          <p:cNvPr id="1947" name="Google Shape;1947;g1f5d965ad35_0_1955"/>
          <p:cNvSpPr txBox="1">
            <a:spLocks noGrp="1"/>
          </p:cNvSpPr>
          <p:nvPr>
            <p:ph type="body" idx="2"/>
          </p:nvPr>
        </p:nvSpPr>
        <p:spPr>
          <a:xfrm>
            <a:off x="2032052" y="1886850"/>
            <a:ext cx="5071200" cy="21609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matchingName="Caption">
  <p:cSld name="1_Caption 7">
    <p:spTree>
      <p:nvGrpSpPr>
        <p:cNvPr id="1" name="Shape 1948"/>
        <p:cNvGrpSpPr/>
        <p:nvPr/>
      </p:nvGrpSpPr>
      <p:grpSpPr>
        <a:xfrm>
          <a:off x="0" y="0"/>
          <a:ext cx="0" cy="0"/>
          <a:chOff x="0" y="0"/>
          <a:chExt cx="0" cy="0"/>
        </a:xfrm>
      </p:grpSpPr>
      <p:pic>
        <p:nvPicPr>
          <p:cNvPr id="1949" name="Google Shape;1949;g1f5d965ad35_0_1963"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50" name="Google Shape;1950;g1f5d965ad35_0_196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51" name="Google Shape;1951;g1f5d965ad35_0_196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52" name="Google Shape;1952;g1f5d965ad35_0_1963"/>
          <p:cNvSpPr txBox="1">
            <a:spLocks noGrp="1"/>
          </p:cNvSpPr>
          <p:nvPr>
            <p:ph type="body" idx="1"/>
          </p:nvPr>
        </p:nvSpPr>
        <p:spPr>
          <a:xfrm>
            <a:off x="135731" y="782882"/>
            <a:ext cx="8763000" cy="3441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953" name="Google Shape;1953;g1f5d965ad35_0_1963"/>
          <p:cNvCxnSpPr/>
          <p:nvPr/>
        </p:nvCxnSpPr>
        <p:spPr>
          <a:xfrm>
            <a:off x="0" y="4984696"/>
            <a:ext cx="9144000" cy="0"/>
          </a:xfrm>
          <a:prstGeom prst="straightConnector1">
            <a:avLst/>
          </a:prstGeom>
          <a:noFill/>
          <a:ln w="9525" cap="flat" cmpd="sng">
            <a:solidFill>
              <a:schemeClr val="dk1"/>
            </a:solidFill>
            <a:prstDash val="solid"/>
            <a:round/>
            <a:headEnd type="none" w="sm" len="sm"/>
            <a:tailEnd type="none" w="sm" len="sm"/>
          </a:ln>
        </p:spPr>
      </p:cxnSp>
      <p:pic>
        <p:nvPicPr>
          <p:cNvPr id="1954" name="Google Shape;1954;g1f5d965ad35_0_1963"/>
          <p:cNvPicPr preferRelativeResize="0"/>
          <p:nvPr/>
        </p:nvPicPr>
        <p:blipFill rotWithShape="1">
          <a:blip r:embed="rId3">
            <a:alphaModFix/>
          </a:blip>
          <a:srcRect/>
          <a:stretch/>
        </p:blipFill>
        <p:spPr>
          <a:xfrm>
            <a:off x="2107222" y="1873493"/>
            <a:ext cx="4929555" cy="3111618"/>
          </a:xfrm>
          <a:prstGeom prst="rect">
            <a:avLst/>
          </a:prstGeom>
          <a:noFill/>
          <a:ln>
            <a:noFill/>
          </a:ln>
        </p:spPr>
      </p:pic>
      <p:sp>
        <p:nvSpPr>
          <p:cNvPr id="1955" name="Google Shape;1955;g1f5d965ad35_0_1963"/>
          <p:cNvSpPr txBox="1">
            <a:spLocks noGrp="1"/>
          </p:cNvSpPr>
          <p:nvPr>
            <p:ph type="body" idx="2"/>
          </p:nvPr>
        </p:nvSpPr>
        <p:spPr>
          <a:xfrm>
            <a:off x="2377740" y="2303181"/>
            <a:ext cx="4380000" cy="19350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matchingName="Caption">
  <p:cSld name="Contents 8">
    <p:spTree>
      <p:nvGrpSpPr>
        <p:cNvPr id="1" name="Shape 1956"/>
        <p:cNvGrpSpPr/>
        <p:nvPr/>
      </p:nvGrpSpPr>
      <p:grpSpPr>
        <a:xfrm>
          <a:off x="0" y="0"/>
          <a:ext cx="0" cy="0"/>
          <a:chOff x="0" y="0"/>
          <a:chExt cx="0" cy="0"/>
        </a:xfrm>
      </p:grpSpPr>
      <p:pic>
        <p:nvPicPr>
          <p:cNvPr id="1957" name="Google Shape;1957;g1f5d965ad35_0_1971"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58" name="Google Shape;1958;g1f5d965ad35_0_1971"/>
          <p:cNvSpPr/>
          <p:nvPr/>
        </p:nvSpPr>
        <p:spPr>
          <a:xfrm>
            <a:off x="4109012" y="748626"/>
            <a:ext cx="327300" cy="3808200"/>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959" name="Google Shape;1959;g1f5d965ad35_0_1971"/>
          <p:cNvSpPr>
            <a:spLocks noGrp="1"/>
          </p:cNvSpPr>
          <p:nvPr>
            <p:ph type="pic" idx="2"/>
          </p:nvPr>
        </p:nvSpPr>
        <p:spPr>
          <a:xfrm>
            <a:off x="0" y="667604"/>
            <a:ext cx="4201500" cy="3970200"/>
          </a:xfrm>
          <a:prstGeom prst="rect">
            <a:avLst/>
          </a:prstGeom>
          <a:noFill/>
          <a:ln>
            <a:noFill/>
          </a:ln>
        </p:spPr>
      </p:sp>
      <p:sp>
        <p:nvSpPr>
          <p:cNvPr id="1960" name="Google Shape;1960;g1f5d965ad35_0_1971"/>
          <p:cNvSpPr/>
          <p:nvPr/>
        </p:nvSpPr>
        <p:spPr>
          <a:xfrm>
            <a:off x="4436268" y="973867"/>
            <a:ext cx="4707600" cy="513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961" name="Google Shape;1961;g1f5d965ad35_0_1971"/>
          <p:cNvSpPr txBox="1">
            <a:spLocks noGrp="1"/>
          </p:cNvSpPr>
          <p:nvPr>
            <p:ph type="body" idx="1"/>
          </p:nvPr>
        </p:nvSpPr>
        <p:spPr>
          <a:xfrm>
            <a:off x="4572001" y="1644099"/>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62" name="Google Shape;1962;g1f5d965ad35_0_1971"/>
          <p:cNvSpPr txBox="1">
            <a:spLocks noGrp="1"/>
          </p:cNvSpPr>
          <p:nvPr>
            <p:ph type="title"/>
          </p:nvPr>
        </p:nvSpPr>
        <p:spPr>
          <a:xfrm>
            <a:off x="4572001" y="1058782"/>
            <a:ext cx="44364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matchingName="Caption">
  <p:cSld name="Contents 9">
    <p:spTree>
      <p:nvGrpSpPr>
        <p:cNvPr id="1" name="Shape 1963"/>
        <p:cNvGrpSpPr/>
        <p:nvPr/>
      </p:nvGrpSpPr>
      <p:grpSpPr>
        <a:xfrm>
          <a:off x="0" y="0"/>
          <a:ext cx="0" cy="0"/>
          <a:chOff x="0" y="0"/>
          <a:chExt cx="0" cy="0"/>
        </a:xfrm>
      </p:grpSpPr>
      <p:pic>
        <p:nvPicPr>
          <p:cNvPr id="1964" name="Google Shape;1964;g1f5d965ad35_0_1978"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65" name="Google Shape;1965;g1f5d965ad35_0_1978"/>
          <p:cNvSpPr/>
          <p:nvPr/>
        </p:nvSpPr>
        <p:spPr>
          <a:xfrm>
            <a:off x="4109012" y="748626"/>
            <a:ext cx="327300" cy="3808200"/>
          </a:xfrm>
          <a:prstGeom prst="rect">
            <a:avLst/>
          </a:prstGeom>
          <a:no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966" name="Google Shape;1966;g1f5d965ad35_0_1978"/>
          <p:cNvSpPr>
            <a:spLocks noGrp="1"/>
          </p:cNvSpPr>
          <p:nvPr>
            <p:ph type="pic" idx="2"/>
          </p:nvPr>
        </p:nvSpPr>
        <p:spPr>
          <a:xfrm>
            <a:off x="0" y="667604"/>
            <a:ext cx="4201500" cy="3970200"/>
          </a:xfrm>
          <a:prstGeom prst="rect">
            <a:avLst/>
          </a:prstGeom>
          <a:noFill/>
          <a:ln>
            <a:noFill/>
          </a:ln>
        </p:spPr>
      </p:sp>
      <p:sp>
        <p:nvSpPr>
          <p:cNvPr id="1967" name="Google Shape;1967;g1f5d965ad35_0_1978"/>
          <p:cNvSpPr/>
          <p:nvPr/>
        </p:nvSpPr>
        <p:spPr>
          <a:xfrm>
            <a:off x="4436268" y="973867"/>
            <a:ext cx="4707600" cy="513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968" name="Google Shape;1968;g1f5d965ad35_0_1978"/>
          <p:cNvSpPr txBox="1">
            <a:spLocks noGrp="1"/>
          </p:cNvSpPr>
          <p:nvPr>
            <p:ph type="body" idx="1"/>
          </p:nvPr>
        </p:nvSpPr>
        <p:spPr>
          <a:xfrm>
            <a:off x="4572001" y="1644099"/>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69" name="Google Shape;1969;g1f5d965ad35_0_1978"/>
          <p:cNvSpPr txBox="1">
            <a:spLocks noGrp="1"/>
          </p:cNvSpPr>
          <p:nvPr>
            <p:ph type="title"/>
          </p:nvPr>
        </p:nvSpPr>
        <p:spPr>
          <a:xfrm>
            <a:off x="4572001" y="1058782"/>
            <a:ext cx="44364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matchingName="Caption">
  <p:cSld name="1_Caption 8">
    <p:spTree>
      <p:nvGrpSpPr>
        <p:cNvPr id="1" name="Shape 1970"/>
        <p:cNvGrpSpPr/>
        <p:nvPr/>
      </p:nvGrpSpPr>
      <p:grpSpPr>
        <a:xfrm>
          <a:off x="0" y="0"/>
          <a:ext cx="0" cy="0"/>
          <a:chOff x="0" y="0"/>
          <a:chExt cx="0" cy="0"/>
        </a:xfrm>
      </p:grpSpPr>
      <p:sp>
        <p:nvSpPr>
          <p:cNvPr id="1971" name="Google Shape;1971;g1f5d965ad35_0_1985"/>
          <p:cNvSpPr/>
          <p:nvPr/>
        </p:nvSpPr>
        <p:spPr>
          <a:xfrm>
            <a:off x="4572000" y="0"/>
            <a:ext cx="45720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72" name="Google Shape;1972;g1f5d965ad35_0_198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g1f5d965ad35_0_1985"/>
          <p:cNvSpPr>
            <a:spLocks noGrp="1"/>
          </p:cNvSpPr>
          <p:nvPr>
            <p:ph type="pic" idx="2"/>
          </p:nvPr>
        </p:nvSpPr>
        <p:spPr>
          <a:xfrm>
            <a:off x="1" y="0"/>
            <a:ext cx="4572000" cy="5143500"/>
          </a:xfrm>
          <a:prstGeom prst="rect">
            <a:avLst/>
          </a:prstGeom>
          <a:noFill/>
          <a:ln>
            <a:noFill/>
          </a:ln>
        </p:spPr>
      </p:sp>
      <p:sp>
        <p:nvSpPr>
          <p:cNvPr id="1974" name="Google Shape;1974;g1f5d965ad35_0_1985"/>
          <p:cNvSpPr txBox="1">
            <a:spLocks noGrp="1"/>
          </p:cNvSpPr>
          <p:nvPr>
            <p:ph type="title"/>
          </p:nvPr>
        </p:nvSpPr>
        <p:spPr>
          <a:xfrm>
            <a:off x="5088537" y="656889"/>
            <a:ext cx="3538800" cy="3441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75" name="Google Shape;1975;g1f5d965ad35_0_1985"/>
          <p:cNvSpPr/>
          <p:nvPr/>
        </p:nvSpPr>
        <p:spPr>
          <a:xfrm>
            <a:off x="4879819" y="656889"/>
            <a:ext cx="90600" cy="3441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76" name="Google Shape;1976;g1f5d965ad35_0_1985"/>
          <p:cNvSpPr/>
          <p:nvPr/>
        </p:nvSpPr>
        <p:spPr>
          <a:xfrm>
            <a:off x="4241543" y="1368179"/>
            <a:ext cx="660900" cy="660900"/>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77" name="Google Shape;1977;g1f5d965ad35_0_1985"/>
          <p:cNvSpPr>
            <a:spLocks noGrp="1"/>
          </p:cNvSpPr>
          <p:nvPr>
            <p:ph type="pic" idx="3"/>
          </p:nvPr>
        </p:nvSpPr>
        <p:spPr>
          <a:xfrm>
            <a:off x="4408678" y="1539292"/>
            <a:ext cx="318600" cy="318600"/>
          </a:xfrm>
          <a:prstGeom prst="rect">
            <a:avLst/>
          </a:prstGeom>
          <a:noFill/>
          <a:ln>
            <a:noFill/>
          </a:ln>
        </p:spPr>
      </p:sp>
      <p:sp>
        <p:nvSpPr>
          <p:cNvPr id="1978" name="Google Shape;1978;g1f5d965ad35_0_1985"/>
          <p:cNvSpPr txBox="1">
            <a:spLocks noGrp="1"/>
          </p:cNvSpPr>
          <p:nvPr>
            <p:ph type="body" idx="1"/>
          </p:nvPr>
        </p:nvSpPr>
        <p:spPr>
          <a:xfrm>
            <a:off x="5088537" y="1539292"/>
            <a:ext cx="3538800" cy="12561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79" name="Google Shape;1979;g1f5d965ad35_0_1985"/>
          <p:cNvSpPr/>
          <p:nvPr/>
        </p:nvSpPr>
        <p:spPr>
          <a:xfrm>
            <a:off x="4241543" y="2951688"/>
            <a:ext cx="660900" cy="660900"/>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80" name="Google Shape;1980;g1f5d965ad35_0_1985"/>
          <p:cNvSpPr>
            <a:spLocks noGrp="1"/>
          </p:cNvSpPr>
          <p:nvPr>
            <p:ph type="pic" idx="4"/>
          </p:nvPr>
        </p:nvSpPr>
        <p:spPr>
          <a:xfrm>
            <a:off x="4408678" y="3122801"/>
            <a:ext cx="318600" cy="318600"/>
          </a:xfrm>
          <a:prstGeom prst="rect">
            <a:avLst/>
          </a:prstGeom>
          <a:noFill/>
          <a:ln>
            <a:noFill/>
          </a:ln>
        </p:spPr>
      </p:sp>
      <p:sp>
        <p:nvSpPr>
          <p:cNvPr id="1981" name="Google Shape;1981;g1f5d965ad35_0_1985"/>
          <p:cNvSpPr txBox="1">
            <a:spLocks noGrp="1"/>
          </p:cNvSpPr>
          <p:nvPr>
            <p:ph type="body" idx="5"/>
          </p:nvPr>
        </p:nvSpPr>
        <p:spPr>
          <a:xfrm>
            <a:off x="5088537" y="3122801"/>
            <a:ext cx="3538800" cy="12561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matchingName="Caption">
  <p:cSld name="1_Caption 9">
    <p:spTree>
      <p:nvGrpSpPr>
        <p:cNvPr id="1" name="Shape 1982"/>
        <p:cNvGrpSpPr/>
        <p:nvPr/>
      </p:nvGrpSpPr>
      <p:grpSpPr>
        <a:xfrm>
          <a:off x="0" y="0"/>
          <a:ext cx="0" cy="0"/>
          <a:chOff x="0" y="0"/>
          <a:chExt cx="0" cy="0"/>
        </a:xfrm>
      </p:grpSpPr>
      <p:sp>
        <p:nvSpPr>
          <p:cNvPr id="1983" name="Google Shape;1983;g1f5d965ad35_0_1997"/>
          <p:cNvSpPr/>
          <p:nvPr/>
        </p:nvSpPr>
        <p:spPr>
          <a:xfrm>
            <a:off x="4572000" y="0"/>
            <a:ext cx="45720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84" name="Google Shape;1984;g1f5d965ad35_0_1997"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g1f5d965ad35_0_1997"/>
          <p:cNvSpPr>
            <a:spLocks noGrp="1"/>
          </p:cNvSpPr>
          <p:nvPr>
            <p:ph type="pic" idx="2"/>
          </p:nvPr>
        </p:nvSpPr>
        <p:spPr>
          <a:xfrm>
            <a:off x="1" y="0"/>
            <a:ext cx="4572000" cy="5143500"/>
          </a:xfrm>
          <a:prstGeom prst="rect">
            <a:avLst/>
          </a:prstGeom>
          <a:noFill/>
          <a:ln>
            <a:noFill/>
          </a:ln>
        </p:spPr>
      </p:sp>
      <p:sp>
        <p:nvSpPr>
          <p:cNvPr id="1986" name="Google Shape;1986;g1f5d965ad35_0_1997"/>
          <p:cNvSpPr txBox="1">
            <a:spLocks noGrp="1"/>
          </p:cNvSpPr>
          <p:nvPr>
            <p:ph type="title"/>
          </p:nvPr>
        </p:nvSpPr>
        <p:spPr>
          <a:xfrm>
            <a:off x="5088537" y="656889"/>
            <a:ext cx="3538800" cy="3441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87" name="Google Shape;1987;g1f5d965ad35_0_1997"/>
          <p:cNvSpPr/>
          <p:nvPr/>
        </p:nvSpPr>
        <p:spPr>
          <a:xfrm>
            <a:off x="4879819" y="656889"/>
            <a:ext cx="90600" cy="3441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88" name="Google Shape;1988;g1f5d965ad35_0_1997"/>
          <p:cNvSpPr/>
          <p:nvPr/>
        </p:nvSpPr>
        <p:spPr>
          <a:xfrm>
            <a:off x="4241543" y="1368179"/>
            <a:ext cx="660900" cy="660900"/>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89" name="Google Shape;1989;g1f5d965ad35_0_1997"/>
          <p:cNvSpPr>
            <a:spLocks noGrp="1"/>
          </p:cNvSpPr>
          <p:nvPr>
            <p:ph type="pic" idx="3"/>
          </p:nvPr>
        </p:nvSpPr>
        <p:spPr>
          <a:xfrm>
            <a:off x="4408678" y="1539292"/>
            <a:ext cx="318600" cy="318600"/>
          </a:xfrm>
          <a:prstGeom prst="rect">
            <a:avLst/>
          </a:prstGeom>
          <a:noFill/>
          <a:ln>
            <a:noFill/>
          </a:ln>
        </p:spPr>
      </p:sp>
      <p:sp>
        <p:nvSpPr>
          <p:cNvPr id="1990" name="Google Shape;1990;g1f5d965ad35_0_1997"/>
          <p:cNvSpPr txBox="1">
            <a:spLocks noGrp="1"/>
          </p:cNvSpPr>
          <p:nvPr>
            <p:ph type="body" idx="1"/>
          </p:nvPr>
        </p:nvSpPr>
        <p:spPr>
          <a:xfrm>
            <a:off x="5088537" y="1539292"/>
            <a:ext cx="3538800" cy="12561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91" name="Google Shape;1991;g1f5d965ad35_0_1997"/>
          <p:cNvSpPr/>
          <p:nvPr/>
        </p:nvSpPr>
        <p:spPr>
          <a:xfrm>
            <a:off x="4241543" y="2951688"/>
            <a:ext cx="660900" cy="660900"/>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92" name="Google Shape;1992;g1f5d965ad35_0_1997"/>
          <p:cNvSpPr>
            <a:spLocks noGrp="1"/>
          </p:cNvSpPr>
          <p:nvPr>
            <p:ph type="pic" idx="4"/>
          </p:nvPr>
        </p:nvSpPr>
        <p:spPr>
          <a:xfrm>
            <a:off x="4408678" y="3122801"/>
            <a:ext cx="318600" cy="318600"/>
          </a:xfrm>
          <a:prstGeom prst="rect">
            <a:avLst/>
          </a:prstGeom>
          <a:noFill/>
          <a:ln>
            <a:noFill/>
          </a:ln>
        </p:spPr>
      </p:sp>
      <p:sp>
        <p:nvSpPr>
          <p:cNvPr id="1993" name="Google Shape;1993;g1f5d965ad35_0_1997"/>
          <p:cNvSpPr txBox="1">
            <a:spLocks noGrp="1"/>
          </p:cNvSpPr>
          <p:nvPr>
            <p:ph type="body" idx="5"/>
          </p:nvPr>
        </p:nvSpPr>
        <p:spPr>
          <a:xfrm>
            <a:off x="5088537" y="3122801"/>
            <a:ext cx="3538800" cy="12561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ontents 7">
    <p:spTree>
      <p:nvGrpSpPr>
        <p:cNvPr id="1" name="Shape 99"/>
        <p:cNvGrpSpPr/>
        <p:nvPr/>
      </p:nvGrpSpPr>
      <p:grpSpPr>
        <a:xfrm>
          <a:off x="0" y="0"/>
          <a:ext cx="0" cy="0"/>
          <a:chOff x="0" y="0"/>
          <a:chExt cx="0" cy="0"/>
        </a:xfrm>
      </p:grpSpPr>
      <p:sp>
        <p:nvSpPr>
          <p:cNvPr id="100" name="Google Shape;100;p226"/>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1" name="Google Shape;101;p226"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02" name="Google Shape;102;p226"/>
          <p:cNvSpPr>
            <a:spLocks noGrp="1"/>
          </p:cNvSpPr>
          <p:nvPr>
            <p:ph type="pic" idx="2"/>
          </p:nvPr>
        </p:nvSpPr>
        <p:spPr>
          <a:xfrm>
            <a:off x="4734046" y="638171"/>
            <a:ext cx="4417249" cy="4030832"/>
          </a:xfrm>
          <a:prstGeom prst="rect">
            <a:avLst/>
          </a:prstGeom>
          <a:noFill/>
          <a:ln>
            <a:noFill/>
          </a:ln>
        </p:spPr>
      </p:sp>
      <p:sp>
        <p:nvSpPr>
          <p:cNvPr id="103" name="Google Shape;103;p226"/>
          <p:cNvSpPr/>
          <p:nvPr/>
        </p:nvSpPr>
        <p:spPr>
          <a:xfrm>
            <a:off x="0" y="638171"/>
            <a:ext cx="4734046" cy="4030832"/>
          </a:xfrm>
          <a:prstGeom prst="rect">
            <a:avLst/>
          </a:prstGeom>
          <a:solidFill>
            <a:schemeClr val="accent4"/>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4" name="Google Shape;104;p226"/>
          <p:cNvSpPr/>
          <p:nvPr/>
        </p:nvSpPr>
        <p:spPr>
          <a:xfrm>
            <a:off x="0" y="819942"/>
            <a:ext cx="144711" cy="32353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5" name="Google Shape;105;p226"/>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 name="Google Shape;106;p226"/>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matchingName="Caption">
  <p:cSld name="1_Caption 10">
    <p:spTree>
      <p:nvGrpSpPr>
        <p:cNvPr id="1" name="Shape 1994"/>
        <p:cNvGrpSpPr/>
        <p:nvPr/>
      </p:nvGrpSpPr>
      <p:grpSpPr>
        <a:xfrm>
          <a:off x="0" y="0"/>
          <a:ext cx="0" cy="0"/>
          <a:chOff x="0" y="0"/>
          <a:chExt cx="0" cy="0"/>
        </a:xfrm>
      </p:grpSpPr>
      <p:pic>
        <p:nvPicPr>
          <p:cNvPr id="1995" name="Google Shape;1995;g1f5d965ad35_0_2009"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1996" name="Google Shape;1996;g1f5d965ad35_0_2009"/>
          <p:cNvGrpSpPr/>
          <p:nvPr/>
        </p:nvGrpSpPr>
        <p:grpSpPr>
          <a:xfrm>
            <a:off x="4107305" y="941707"/>
            <a:ext cx="284627" cy="3999300"/>
            <a:chOff x="4107305" y="941707"/>
            <a:chExt cx="284627" cy="3999300"/>
          </a:xfrm>
        </p:grpSpPr>
        <p:sp>
          <p:nvSpPr>
            <p:cNvPr id="1997" name="Google Shape;1997;g1f5d965ad35_0_2009"/>
            <p:cNvSpPr/>
            <p:nvPr/>
          </p:nvSpPr>
          <p:spPr>
            <a:xfrm>
              <a:off x="4183432" y="1262627"/>
              <a:ext cx="208500" cy="3357600"/>
            </a:xfrm>
            <a:prstGeom prst="rect">
              <a:avLst/>
            </a:prstGeom>
            <a:solidFill>
              <a:srgbClr val="C4CF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98" name="Google Shape;1998;g1f5d965ad35_0_2009"/>
            <p:cNvSpPr/>
            <p:nvPr/>
          </p:nvSpPr>
          <p:spPr>
            <a:xfrm>
              <a:off x="4112338" y="1097990"/>
              <a:ext cx="208500" cy="3686700"/>
            </a:xfrm>
            <a:prstGeom prst="rect">
              <a:avLst/>
            </a:prstGeom>
            <a:solidFill>
              <a:srgbClr val="5575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99" name="Google Shape;1999;g1f5d965ad35_0_2009"/>
            <p:cNvSpPr/>
            <p:nvPr/>
          </p:nvSpPr>
          <p:spPr>
            <a:xfrm>
              <a:off x="4107305" y="941707"/>
              <a:ext cx="142500" cy="39993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000" name="Google Shape;2000;g1f5d965ad35_0_2009"/>
          <p:cNvSpPr>
            <a:spLocks noGrp="1"/>
          </p:cNvSpPr>
          <p:nvPr>
            <p:ph type="pic" idx="2"/>
          </p:nvPr>
        </p:nvSpPr>
        <p:spPr>
          <a:xfrm>
            <a:off x="219360" y="856040"/>
            <a:ext cx="3958500" cy="4287600"/>
          </a:xfrm>
          <a:prstGeom prst="rect">
            <a:avLst/>
          </a:prstGeom>
          <a:noFill/>
          <a:ln>
            <a:noFill/>
          </a:ln>
        </p:spPr>
      </p:sp>
      <p:sp>
        <p:nvSpPr>
          <p:cNvPr id="2001" name="Google Shape;2001;g1f5d965ad35_0_2009"/>
          <p:cNvSpPr txBox="1">
            <a:spLocks noGrp="1"/>
          </p:cNvSpPr>
          <p:nvPr>
            <p:ph type="body" idx="1"/>
          </p:nvPr>
        </p:nvSpPr>
        <p:spPr>
          <a:xfrm>
            <a:off x="4524864" y="1268948"/>
            <a:ext cx="4399800" cy="33450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02" name="Google Shape;2002;g1f5d965ad35_0_200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03" name="Google Shape;2003;g1f5d965ad35_0_200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2004"/>
        <p:cNvGrpSpPr/>
        <p:nvPr/>
      </p:nvGrpSpPr>
      <p:grpSpPr>
        <a:xfrm>
          <a:off x="0" y="0"/>
          <a:ext cx="0" cy="0"/>
          <a:chOff x="0" y="0"/>
          <a:chExt cx="0" cy="0"/>
        </a:xfrm>
      </p:grpSpPr>
      <p:pic>
        <p:nvPicPr>
          <p:cNvPr id="2005" name="Google Shape;2005;g1f5d965ad35_0_2019"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006" name="Google Shape;2006;g1f5d965ad35_0_2019"/>
          <p:cNvSpPr>
            <a:spLocks noGrp="1"/>
          </p:cNvSpPr>
          <p:nvPr>
            <p:ph type="pic" idx="2"/>
          </p:nvPr>
        </p:nvSpPr>
        <p:spPr>
          <a:xfrm>
            <a:off x="4572000" y="0"/>
            <a:ext cx="4572000" cy="5143500"/>
          </a:xfrm>
          <a:prstGeom prst="rect">
            <a:avLst/>
          </a:prstGeom>
          <a:noFill/>
          <a:ln>
            <a:noFill/>
          </a:ln>
        </p:spPr>
      </p:sp>
      <p:sp>
        <p:nvSpPr>
          <p:cNvPr id="2007" name="Google Shape;2007;g1f5d965ad35_0_2019"/>
          <p:cNvSpPr/>
          <p:nvPr/>
        </p:nvSpPr>
        <p:spPr>
          <a:xfrm>
            <a:off x="-1" y="1178120"/>
            <a:ext cx="4781700" cy="3333900"/>
          </a:xfrm>
          <a:prstGeom prst="rect">
            <a:avLst/>
          </a:prstGeom>
          <a:solidFill>
            <a:srgbClr val="C4CFE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08" name="Google Shape;2008;g1f5d965ad35_0_2019"/>
          <p:cNvSpPr txBox="1">
            <a:spLocks noGrp="1"/>
          </p:cNvSpPr>
          <p:nvPr>
            <p:ph type="body" idx="1"/>
          </p:nvPr>
        </p:nvSpPr>
        <p:spPr>
          <a:xfrm>
            <a:off x="135731" y="1388586"/>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75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009" name="Google Shape;2009;g1f5d965ad35_0_201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10" name="Google Shape;2010;g1f5d965ad35_0_201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matchingName="Caption">
  <p:cSld name="1_Caption 11">
    <p:spTree>
      <p:nvGrpSpPr>
        <p:cNvPr id="1" name="Shape 2011"/>
        <p:cNvGrpSpPr/>
        <p:nvPr/>
      </p:nvGrpSpPr>
      <p:grpSpPr>
        <a:xfrm>
          <a:off x="0" y="0"/>
          <a:ext cx="0" cy="0"/>
          <a:chOff x="0" y="0"/>
          <a:chExt cx="0" cy="0"/>
        </a:xfrm>
      </p:grpSpPr>
      <p:pic>
        <p:nvPicPr>
          <p:cNvPr id="2012" name="Google Shape;2012;g1f5d965ad35_0_2026"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013" name="Google Shape;2013;g1f5d965ad35_0_2026"/>
          <p:cNvSpPr/>
          <p:nvPr/>
        </p:nvSpPr>
        <p:spPr>
          <a:xfrm>
            <a:off x="4135880" y="856040"/>
            <a:ext cx="142500" cy="8793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14" name="Google Shape;2014;g1f5d965ad35_0_2026"/>
          <p:cNvSpPr>
            <a:spLocks noGrp="1"/>
          </p:cNvSpPr>
          <p:nvPr>
            <p:ph type="pic" idx="2"/>
          </p:nvPr>
        </p:nvSpPr>
        <p:spPr>
          <a:xfrm>
            <a:off x="219360" y="856040"/>
            <a:ext cx="3958500" cy="4287600"/>
          </a:xfrm>
          <a:prstGeom prst="rect">
            <a:avLst/>
          </a:prstGeom>
          <a:noFill/>
          <a:ln>
            <a:noFill/>
          </a:ln>
        </p:spPr>
      </p:sp>
      <p:sp>
        <p:nvSpPr>
          <p:cNvPr id="2015" name="Google Shape;2015;g1f5d965ad35_0_2026"/>
          <p:cNvSpPr txBox="1">
            <a:spLocks noGrp="1"/>
          </p:cNvSpPr>
          <p:nvPr>
            <p:ph type="body" idx="1"/>
          </p:nvPr>
        </p:nvSpPr>
        <p:spPr>
          <a:xfrm>
            <a:off x="4480014" y="1685925"/>
            <a:ext cx="4444500" cy="24996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16" name="Google Shape;2016;g1f5d965ad35_0_2026"/>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17" name="Google Shape;2017;g1f5d965ad35_0_2026"/>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matchingName="Caption">
  <p:cSld name="1_Caption 12">
    <p:spTree>
      <p:nvGrpSpPr>
        <p:cNvPr id="1" name="Shape 2018"/>
        <p:cNvGrpSpPr/>
        <p:nvPr/>
      </p:nvGrpSpPr>
      <p:grpSpPr>
        <a:xfrm>
          <a:off x="0" y="0"/>
          <a:ext cx="0" cy="0"/>
          <a:chOff x="0" y="0"/>
          <a:chExt cx="0" cy="0"/>
        </a:xfrm>
      </p:grpSpPr>
      <p:pic>
        <p:nvPicPr>
          <p:cNvPr id="2019" name="Google Shape;2019;g1f5d965ad35_0_2033"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020" name="Google Shape;2020;g1f5d965ad35_0_2033"/>
          <p:cNvSpPr/>
          <p:nvPr/>
        </p:nvSpPr>
        <p:spPr>
          <a:xfrm>
            <a:off x="3817856" y="656889"/>
            <a:ext cx="143700" cy="3441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1" name="Google Shape;2021;g1f5d965ad35_0_2033"/>
          <p:cNvSpPr>
            <a:spLocks noGrp="1"/>
          </p:cNvSpPr>
          <p:nvPr>
            <p:ph type="pic" idx="2"/>
          </p:nvPr>
        </p:nvSpPr>
        <p:spPr>
          <a:xfrm>
            <a:off x="235670" y="0"/>
            <a:ext cx="3582300" cy="5143500"/>
          </a:xfrm>
          <a:prstGeom prst="rect">
            <a:avLst/>
          </a:prstGeom>
          <a:noFill/>
          <a:ln>
            <a:noFill/>
          </a:ln>
        </p:spPr>
      </p:sp>
      <p:sp>
        <p:nvSpPr>
          <p:cNvPr id="2022" name="Google Shape;2022;g1f5d965ad35_0_2033"/>
          <p:cNvSpPr txBox="1">
            <a:spLocks noGrp="1"/>
          </p:cNvSpPr>
          <p:nvPr>
            <p:ph type="title"/>
          </p:nvPr>
        </p:nvSpPr>
        <p:spPr>
          <a:xfrm>
            <a:off x="4079869" y="656889"/>
            <a:ext cx="3538800" cy="3441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dk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23" name="Google Shape;2023;g1f5d965ad35_0_2033"/>
          <p:cNvSpPr txBox="1">
            <a:spLocks noGrp="1"/>
          </p:cNvSpPr>
          <p:nvPr>
            <p:ph type="body" idx="1"/>
          </p:nvPr>
        </p:nvSpPr>
        <p:spPr>
          <a:xfrm>
            <a:off x="4079868" y="1539292"/>
            <a:ext cx="4688100" cy="29472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rgbClr val="000000"/>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matchingName="Caption">
  <p:cSld name="1_Caption 13">
    <p:spTree>
      <p:nvGrpSpPr>
        <p:cNvPr id="1" name="Shape 2024"/>
        <p:cNvGrpSpPr/>
        <p:nvPr/>
      </p:nvGrpSpPr>
      <p:grpSpPr>
        <a:xfrm>
          <a:off x="0" y="0"/>
          <a:ext cx="0" cy="0"/>
          <a:chOff x="0" y="0"/>
          <a:chExt cx="0" cy="0"/>
        </a:xfrm>
      </p:grpSpPr>
      <p:sp>
        <p:nvSpPr>
          <p:cNvPr id="2025" name="Google Shape;2025;g1f5d965ad35_0_2039"/>
          <p:cNvSpPr/>
          <p:nvPr/>
        </p:nvSpPr>
        <p:spPr>
          <a:xfrm>
            <a:off x="5312964" y="0"/>
            <a:ext cx="3831000"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26" name="Google Shape;2026;g1f5d965ad35_0_2039"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g1f5d965ad35_0_2039"/>
          <p:cNvSpPr/>
          <p:nvPr/>
        </p:nvSpPr>
        <p:spPr>
          <a:xfrm>
            <a:off x="5302804" y="575609"/>
            <a:ext cx="143700" cy="3441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8" name="Google Shape;2028;g1f5d965ad35_0_2039"/>
          <p:cNvSpPr>
            <a:spLocks noGrp="1"/>
          </p:cNvSpPr>
          <p:nvPr>
            <p:ph type="pic" idx="2"/>
          </p:nvPr>
        </p:nvSpPr>
        <p:spPr>
          <a:xfrm>
            <a:off x="-1" y="0"/>
            <a:ext cx="5313000" cy="5143500"/>
          </a:xfrm>
          <a:prstGeom prst="rect">
            <a:avLst/>
          </a:prstGeom>
          <a:noFill/>
          <a:ln>
            <a:noFill/>
          </a:ln>
        </p:spPr>
      </p:sp>
      <p:sp>
        <p:nvSpPr>
          <p:cNvPr id="2029" name="Google Shape;2029;g1f5d965ad35_0_2039"/>
          <p:cNvSpPr txBox="1">
            <a:spLocks noGrp="1"/>
          </p:cNvSpPr>
          <p:nvPr>
            <p:ph type="title"/>
          </p:nvPr>
        </p:nvSpPr>
        <p:spPr>
          <a:xfrm>
            <a:off x="5564817" y="575609"/>
            <a:ext cx="3405300" cy="3441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30" name="Google Shape;2030;g1f5d965ad35_0_2039"/>
          <p:cNvSpPr txBox="1">
            <a:spLocks noGrp="1"/>
          </p:cNvSpPr>
          <p:nvPr>
            <p:ph type="body" idx="1"/>
          </p:nvPr>
        </p:nvSpPr>
        <p:spPr>
          <a:xfrm>
            <a:off x="5564818" y="1254812"/>
            <a:ext cx="3452400" cy="34290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matchingName="Caption">
  <p:cSld name="1_Caption 14">
    <p:spTree>
      <p:nvGrpSpPr>
        <p:cNvPr id="1" name="Shape 2031"/>
        <p:cNvGrpSpPr/>
        <p:nvPr/>
      </p:nvGrpSpPr>
      <p:grpSpPr>
        <a:xfrm>
          <a:off x="0" y="0"/>
          <a:ext cx="0" cy="0"/>
          <a:chOff x="0" y="0"/>
          <a:chExt cx="0" cy="0"/>
        </a:xfrm>
      </p:grpSpPr>
      <p:sp>
        <p:nvSpPr>
          <p:cNvPr id="2032" name="Google Shape;2032;g1f5d965ad35_0_2046"/>
          <p:cNvSpPr/>
          <p:nvPr/>
        </p:nvSpPr>
        <p:spPr>
          <a:xfrm>
            <a:off x="0" y="-1"/>
            <a:ext cx="4898700" cy="5143500"/>
          </a:xfrm>
          <a:prstGeom prst="rect">
            <a:avLst/>
          </a:prstGeom>
          <a:solidFill>
            <a:srgbClr val="22366A"/>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50" b="0" i="0" u="none" strike="noStrike" cap="none">
              <a:solidFill>
                <a:schemeClr val="lt1"/>
              </a:solidFill>
              <a:latin typeface="Arial"/>
              <a:ea typeface="Arial"/>
              <a:cs typeface="Arial"/>
              <a:sym typeface="Arial"/>
            </a:endParaRPr>
          </a:p>
        </p:txBody>
      </p:sp>
      <p:pic>
        <p:nvPicPr>
          <p:cNvPr id="2033" name="Google Shape;2033;g1f5d965ad35_0_2046"/>
          <p:cNvPicPr preferRelativeResize="0"/>
          <p:nvPr/>
        </p:nvPicPr>
        <p:blipFill rotWithShape="1">
          <a:blip r:embed="rId2">
            <a:alphaModFix/>
          </a:blip>
          <a:srcRect l="20636" r="24169"/>
          <a:stretch/>
        </p:blipFill>
        <p:spPr>
          <a:xfrm>
            <a:off x="4885624" y="3"/>
            <a:ext cx="4258376" cy="5143498"/>
          </a:xfrm>
          <a:prstGeom prst="rect">
            <a:avLst/>
          </a:prstGeom>
          <a:noFill/>
          <a:ln>
            <a:noFill/>
          </a:ln>
        </p:spPr>
      </p:pic>
      <p:pic>
        <p:nvPicPr>
          <p:cNvPr id="2034" name="Google Shape;2034;g1f5d965ad35_0_2046" descr="Shape&#10;&#10;Description automatically generated with low confidence"/>
          <p:cNvPicPr preferRelativeResize="0"/>
          <p:nvPr/>
        </p:nvPicPr>
        <p:blipFill rotWithShape="1">
          <a:blip r:embed="rId3">
            <a:alphaModFix/>
          </a:blip>
          <a:srcRect/>
          <a:stretch/>
        </p:blipFill>
        <p:spPr>
          <a:xfrm>
            <a:off x="0" y="6"/>
            <a:ext cx="9143988" cy="5143492"/>
          </a:xfrm>
          <a:prstGeom prst="rect">
            <a:avLst/>
          </a:prstGeom>
          <a:noFill/>
          <a:ln>
            <a:noFill/>
          </a:ln>
        </p:spPr>
      </p:pic>
      <p:sp>
        <p:nvSpPr>
          <p:cNvPr id="2035" name="Google Shape;2035;g1f5d965ad35_0_2046"/>
          <p:cNvSpPr/>
          <p:nvPr/>
        </p:nvSpPr>
        <p:spPr>
          <a:xfrm>
            <a:off x="0" y="378373"/>
            <a:ext cx="3866400" cy="461100"/>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2036" name="Google Shape;2036;g1f5d965ad35_0_2046"/>
          <p:cNvSpPr txBox="1">
            <a:spLocks noGrp="1"/>
          </p:cNvSpPr>
          <p:nvPr>
            <p:ph type="title"/>
          </p:nvPr>
        </p:nvSpPr>
        <p:spPr>
          <a:xfrm>
            <a:off x="144711" y="436897"/>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37" name="Google Shape;2037;g1f5d965ad35_0_2046"/>
          <p:cNvSpPr txBox="1">
            <a:spLocks noGrp="1"/>
          </p:cNvSpPr>
          <p:nvPr>
            <p:ph type="body" idx="1"/>
          </p:nvPr>
        </p:nvSpPr>
        <p:spPr>
          <a:xfrm>
            <a:off x="144711" y="1422475"/>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38" name="Google Shape;2038;g1f5d965ad35_0_2046"/>
          <p:cNvSpPr txBox="1">
            <a:spLocks noGrp="1"/>
          </p:cNvSpPr>
          <p:nvPr>
            <p:ph type="body" idx="2"/>
          </p:nvPr>
        </p:nvSpPr>
        <p:spPr>
          <a:xfrm>
            <a:off x="144711" y="954389"/>
            <a:ext cx="4343100" cy="357900"/>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lt1"/>
              </a:buClr>
              <a:buSzPts val="1500"/>
              <a:buFont typeface="Arial"/>
              <a:buAutoNum type="alphaUcPeriod"/>
              <a:defRPr sz="15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matchingName="Caption">
  <p:cSld name="1_Caption 15">
    <p:spTree>
      <p:nvGrpSpPr>
        <p:cNvPr id="1" name="Shape 2039"/>
        <p:cNvGrpSpPr/>
        <p:nvPr/>
      </p:nvGrpSpPr>
      <p:grpSpPr>
        <a:xfrm>
          <a:off x="0" y="0"/>
          <a:ext cx="0" cy="0"/>
          <a:chOff x="0" y="0"/>
          <a:chExt cx="0" cy="0"/>
        </a:xfrm>
      </p:grpSpPr>
      <p:grpSp>
        <p:nvGrpSpPr>
          <p:cNvPr id="2040" name="Google Shape;2040;g1f5d965ad35_0_2054"/>
          <p:cNvGrpSpPr/>
          <p:nvPr/>
        </p:nvGrpSpPr>
        <p:grpSpPr>
          <a:xfrm>
            <a:off x="2494459" y="494318"/>
            <a:ext cx="4154882" cy="4154882"/>
            <a:chOff x="2119847" y="-36707"/>
            <a:chExt cx="5217080" cy="5217080"/>
          </a:xfrm>
        </p:grpSpPr>
        <p:sp>
          <p:nvSpPr>
            <p:cNvPr id="2041" name="Google Shape;2041;g1f5d965ad35_0_2054"/>
            <p:cNvSpPr/>
            <p:nvPr/>
          </p:nvSpPr>
          <p:spPr>
            <a:xfrm rot="-10121024">
              <a:off x="5995380" y="1510583"/>
              <a:ext cx="1065617" cy="452499"/>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42" name="Google Shape;2042;g1f5d965ad35_0_2054"/>
            <p:cNvSpPr/>
            <p:nvPr/>
          </p:nvSpPr>
          <p:spPr>
            <a:xfrm rot="1811439">
              <a:off x="2648299" y="3118206"/>
              <a:ext cx="827436" cy="452383"/>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2043" name="Google Shape;2043;g1f5d965ad35_0_2054"/>
            <p:cNvGrpSpPr/>
            <p:nvPr/>
          </p:nvGrpSpPr>
          <p:grpSpPr>
            <a:xfrm>
              <a:off x="2119847" y="-36707"/>
              <a:ext cx="5217080" cy="5217080"/>
              <a:chOff x="2334961" y="334819"/>
              <a:chExt cx="4626301" cy="4626301"/>
            </a:xfrm>
          </p:grpSpPr>
          <p:grpSp>
            <p:nvGrpSpPr>
              <p:cNvPr id="2044" name="Google Shape;2044;g1f5d965ad35_0_2054"/>
              <p:cNvGrpSpPr/>
              <p:nvPr/>
            </p:nvGrpSpPr>
            <p:grpSpPr>
              <a:xfrm>
                <a:off x="2334961" y="334819"/>
                <a:ext cx="4626301" cy="4626301"/>
                <a:chOff x="2334961" y="334819"/>
                <a:chExt cx="4626301" cy="4626301"/>
              </a:xfrm>
            </p:grpSpPr>
            <p:sp>
              <p:nvSpPr>
                <p:cNvPr id="2045" name="Google Shape;2045;g1f5d965ad35_0_2054"/>
                <p:cNvSpPr/>
                <p:nvPr/>
              </p:nvSpPr>
              <p:spPr>
                <a:xfrm>
                  <a:off x="2978950" y="978700"/>
                  <a:ext cx="3338400" cy="33384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046" name="Google Shape;2046;g1f5d965ad35_0_2054"/>
                <p:cNvSpPr/>
                <p:nvPr/>
              </p:nvSpPr>
              <p:spPr>
                <a:xfrm rot="-3390334">
                  <a:off x="2978925" y="978783"/>
                  <a:ext cx="3338372" cy="3338372"/>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047" name="Google Shape;2047;g1f5d965ad35_0_2054"/>
                <p:cNvSpPr/>
                <p:nvPr/>
              </p:nvSpPr>
              <p:spPr>
                <a:xfrm rot="-5737871">
                  <a:off x="2978932" y="978573"/>
                  <a:ext cx="3338612" cy="3338612"/>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048" name="Google Shape;2048;g1f5d965ad35_0_2054"/>
              <p:cNvSpPr/>
              <p:nvPr/>
            </p:nvSpPr>
            <p:spPr>
              <a:xfrm>
                <a:off x="3154305" y="1154055"/>
                <a:ext cx="2987700" cy="2987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049" name="Google Shape;2049;g1f5d965ad35_0_2054"/>
            <p:cNvSpPr/>
            <p:nvPr/>
          </p:nvSpPr>
          <p:spPr>
            <a:xfrm>
              <a:off x="2361789" y="1620202"/>
              <a:ext cx="4728004" cy="1902714"/>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2050" name="Google Shape;2050;g1f5d965ad35_0_2054"/>
          <p:cNvSpPr txBox="1">
            <a:spLocks noGrp="1"/>
          </p:cNvSpPr>
          <p:nvPr>
            <p:ph type="body" idx="1"/>
          </p:nvPr>
        </p:nvSpPr>
        <p:spPr>
          <a:xfrm>
            <a:off x="3117397" y="2365224"/>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matchingName="Caption">
  <p:cSld name="1_Caption 16">
    <p:spTree>
      <p:nvGrpSpPr>
        <p:cNvPr id="1" name="Shape 2051"/>
        <p:cNvGrpSpPr/>
        <p:nvPr/>
      </p:nvGrpSpPr>
      <p:grpSpPr>
        <a:xfrm>
          <a:off x="0" y="0"/>
          <a:ext cx="0" cy="0"/>
          <a:chOff x="0" y="0"/>
          <a:chExt cx="0" cy="0"/>
        </a:xfrm>
      </p:grpSpPr>
      <p:grpSp>
        <p:nvGrpSpPr>
          <p:cNvPr id="2052" name="Google Shape;2052;g1f5d965ad35_0_2066"/>
          <p:cNvGrpSpPr/>
          <p:nvPr/>
        </p:nvGrpSpPr>
        <p:grpSpPr>
          <a:xfrm>
            <a:off x="2494460" y="494318"/>
            <a:ext cx="4154882" cy="4154882"/>
            <a:chOff x="2119847" y="-36707"/>
            <a:chExt cx="5217080" cy="5217080"/>
          </a:xfrm>
        </p:grpSpPr>
        <p:sp>
          <p:nvSpPr>
            <p:cNvPr id="2053" name="Google Shape;2053;g1f5d965ad35_0_2066"/>
            <p:cNvSpPr/>
            <p:nvPr/>
          </p:nvSpPr>
          <p:spPr>
            <a:xfrm rot="-10121024">
              <a:off x="5995380" y="1510583"/>
              <a:ext cx="1065617" cy="452499"/>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054" name="Google Shape;2054;g1f5d965ad35_0_2066"/>
            <p:cNvSpPr/>
            <p:nvPr/>
          </p:nvSpPr>
          <p:spPr>
            <a:xfrm rot="1811439">
              <a:off x="2648299" y="3118206"/>
              <a:ext cx="827436" cy="452383"/>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2055" name="Google Shape;2055;g1f5d965ad35_0_2066"/>
            <p:cNvGrpSpPr/>
            <p:nvPr/>
          </p:nvGrpSpPr>
          <p:grpSpPr>
            <a:xfrm>
              <a:off x="2119847" y="-36707"/>
              <a:ext cx="5217080" cy="5217080"/>
              <a:chOff x="2334961" y="334819"/>
              <a:chExt cx="4626301" cy="4626301"/>
            </a:xfrm>
          </p:grpSpPr>
          <p:grpSp>
            <p:nvGrpSpPr>
              <p:cNvPr id="2056" name="Google Shape;2056;g1f5d965ad35_0_2066"/>
              <p:cNvGrpSpPr/>
              <p:nvPr/>
            </p:nvGrpSpPr>
            <p:grpSpPr>
              <a:xfrm>
                <a:off x="2334961" y="334819"/>
                <a:ext cx="4626301" cy="4626301"/>
                <a:chOff x="2334961" y="334819"/>
                <a:chExt cx="4626301" cy="4626301"/>
              </a:xfrm>
            </p:grpSpPr>
            <p:sp>
              <p:nvSpPr>
                <p:cNvPr id="2057" name="Google Shape;2057;g1f5d965ad35_0_2066"/>
                <p:cNvSpPr/>
                <p:nvPr/>
              </p:nvSpPr>
              <p:spPr>
                <a:xfrm>
                  <a:off x="2978950" y="978700"/>
                  <a:ext cx="3338400" cy="33384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058" name="Google Shape;2058;g1f5d965ad35_0_2066"/>
                <p:cNvSpPr/>
                <p:nvPr/>
              </p:nvSpPr>
              <p:spPr>
                <a:xfrm rot="-3390334">
                  <a:off x="2978925" y="978783"/>
                  <a:ext cx="3338372" cy="3338372"/>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059" name="Google Shape;2059;g1f5d965ad35_0_2066"/>
                <p:cNvSpPr/>
                <p:nvPr/>
              </p:nvSpPr>
              <p:spPr>
                <a:xfrm rot="-5737871">
                  <a:off x="2978932" y="978573"/>
                  <a:ext cx="3338612" cy="3338612"/>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060" name="Google Shape;2060;g1f5d965ad35_0_2066"/>
              <p:cNvSpPr/>
              <p:nvPr/>
            </p:nvSpPr>
            <p:spPr>
              <a:xfrm>
                <a:off x="3154305" y="1154055"/>
                <a:ext cx="2987700" cy="2987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061" name="Google Shape;2061;g1f5d965ad35_0_2066"/>
            <p:cNvSpPr/>
            <p:nvPr/>
          </p:nvSpPr>
          <p:spPr>
            <a:xfrm>
              <a:off x="2361789" y="1620202"/>
              <a:ext cx="4728004" cy="1902714"/>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C18A3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062" name="Google Shape;2062;g1f5d965ad35_0_2066"/>
          <p:cNvSpPr txBox="1">
            <a:spLocks noGrp="1"/>
          </p:cNvSpPr>
          <p:nvPr>
            <p:ph type="body" idx="1"/>
          </p:nvPr>
        </p:nvSpPr>
        <p:spPr>
          <a:xfrm>
            <a:off x="3117397" y="2365224"/>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matchingName="Caption">
  <p:cSld name="1_Caption 17">
    <p:spTree>
      <p:nvGrpSpPr>
        <p:cNvPr id="1" name="Shape 2063"/>
        <p:cNvGrpSpPr/>
        <p:nvPr/>
      </p:nvGrpSpPr>
      <p:grpSpPr>
        <a:xfrm>
          <a:off x="0" y="0"/>
          <a:ext cx="0" cy="0"/>
          <a:chOff x="0" y="0"/>
          <a:chExt cx="0" cy="0"/>
        </a:xfrm>
      </p:grpSpPr>
      <p:pic>
        <p:nvPicPr>
          <p:cNvPr id="2064" name="Google Shape;2064;g1f5d965ad35_0_2078"/>
          <p:cNvPicPr preferRelativeResize="0"/>
          <p:nvPr/>
        </p:nvPicPr>
        <p:blipFill rotWithShape="1">
          <a:blip r:embed="rId2">
            <a:alphaModFix/>
          </a:blip>
          <a:srcRect/>
          <a:stretch/>
        </p:blipFill>
        <p:spPr>
          <a:xfrm>
            <a:off x="2924496" y="901633"/>
            <a:ext cx="3295009" cy="3449031"/>
          </a:xfrm>
          <a:prstGeom prst="rect">
            <a:avLst/>
          </a:prstGeom>
          <a:noFill/>
          <a:ln>
            <a:noFill/>
          </a:ln>
        </p:spPr>
      </p:pic>
      <p:sp>
        <p:nvSpPr>
          <p:cNvPr id="2065" name="Google Shape;2065;g1f5d965ad35_0_2078"/>
          <p:cNvSpPr txBox="1">
            <a:spLocks noGrp="1"/>
          </p:cNvSpPr>
          <p:nvPr>
            <p:ph type="body" idx="1"/>
          </p:nvPr>
        </p:nvSpPr>
        <p:spPr>
          <a:xfrm>
            <a:off x="3117397" y="2365224"/>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matchingName="Caption">
  <p:cSld name="1_Caption 18">
    <p:spTree>
      <p:nvGrpSpPr>
        <p:cNvPr id="1" name="Shape 2066"/>
        <p:cNvGrpSpPr/>
        <p:nvPr/>
      </p:nvGrpSpPr>
      <p:grpSpPr>
        <a:xfrm>
          <a:off x="0" y="0"/>
          <a:ext cx="0" cy="0"/>
          <a:chOff x="0" y="0"/>
          <a:chExt cx="0" cy="0"/>
        </a:xfrm>
      </p:grpSpPr>
      <p:pic>
        <p:nvPicPr>
          <p:cNvPr id="2067" name="Google Shape;2067;g1f5d965ad35_0_2081"/>
          <p:cNvPicPr preferRelativeResize="0"/>
          <p:nvPr/>
        </p:nvPicPr>
        <p:blipFill rotWithShape="1">
          <a:blip r:embed="rId2">
            <a:alphaModFix/>
          </a:blip>
          <a:srcRect/>
          <a:stretch/>
        </p:blipFill>
        <p:spPr>
          <a:xfrm>
            <a:off x="2555408" y="637575"/>
            <a:ext cx="4004832" cy="4042613"/>
          </a:xfrm>
          <a:prstGeom prst="rect">
            <a:avLst/>
          </a:prstGeom>
          <a:noFill/>
          <a:ln>
            <a:noFill/>
          </a:ln>
        </p:spPr>
      </p:pic>
      <p:sp>
        <p:nvSpPr>
          <p:cNvPr id="2068" name="Google Shape;2068;g1f5d965ad35_0_2081"/>
          <p:cNvSpPr txBox="1">
            <a:spLocks noGrp="1"/>
          </p:cNvSpPr>
          <p:nvPr>
            <p:ph type="body" idx="1"/>
          </p:nvPr>
        </p:nvSpPr>
        <p:spPr>
          <a:xfrm>
            <a:off x="3028189" y="2365224"/>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1_Caption 3">
    <p:spTree>
      <p:nvGrpSpPr>
        <p:cNvPr id="1" name="Shape 107"/>
        <p:cNvGrpSpPr/>
        <p:nvPr/>
      </p:nvGrpSpPr>
      <p:grpSpPr>
        <a:xfrm>
          <a:off x="0" y="0"/>
          <a:ext cx="0" cy="0"/>
          <a:chOff x="0" y="0"/>
          <a:chExt cx="0" cy="0"/>
        </a:xfrm>
      </p:grpSpPr>
      <p:pic>
        <p:nvPicPr>
          <p:cNvPr id="108" name="Google Shape;108;p227"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09" name="Google Shape;109;p22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 name="Google Shape;110;p22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1" name="Google Shape;111;p227"/>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matchingName="Caption">
  <p:cSld name="1_Caption 19">
    <p:spTree>
      <p:nvGrpSpPr>
        <p:cNvPr id="1" name="Shape 2069"/>
        <p:cNvGrpSpPr/>
        <p:nvPr/>
      </p:nvGrpSpPr>
      <p:grpSpPr>
        <a:xfrm>
          <a:off x="0" y="0"/>
          <a:ext cx="0" cy="0"/>
          <a:chOff x="0" y="0"/>
          <a:chExt cx="0" cy="0"/>
        </a:xfrm>
      </p:grpSpPr>
      <p:pic>
        <p:nvPicPr>
          <p:cNvPr id="2070" name="Google Shape;2070;g1f5d965ad35_0_2084" descr="Icon&#10;&#10;Description automatically generated"/>
          <p:cNvPicPr preferRelativeResize="0"/>
          <p:nvPr/>
        </p:nvPicPr>
        <p:blipFill rotWithShape="1">
          <a:blip r:embed="rId2">
            <a:alphaModFix/>
          </a:blip>
          <a:srcRect/>
          <a:stretch/>
        </p:blipFill>
        <p:spPr>
          <a:xfrm>
            <a:off x="2360040" y="277448"/>
            <a:ext cx="4422039" cy="4588604"/>
          </a:xfrm>
          <a:prstGeom prst="rect">
            <a:avLst/>
          </a:prstGeom>
          <a:noFill/>
          <a:ln>
            <a:noFill/>
          </a:ln>
        </p:spPr>
      </p:pic>
      <p:sp>
        <p:nvSpPr>
          <p:cNvPr id="2071" name="Google Shape;2071;g1f5d965ad35_0_2084"/>
          <p:cNvSpPr txBox="1">
            <a:spLocks noGrp="1"/>
          </p:cNvSpPr>
          <p:nvPr>
            <p:ph type="body" idx="1"/>
          </p:nvPr>
        </p:nvSpPr>
        <p:spPr>
          <a:xfrm>
            <a:off x="3117397" y="2666490"/>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72" name="Google Shape;2072;g1f5d965ad35_0_2084"/>
          <p:cNvSpPr txBox="1">
            <a:spLocks noGrp="1"/>
          </p:cNvSpPr>
          <p:nvPr>
            <p:ph type="body" idx="2"/>
          </p:nvPr>
        </p:nvSpPr>
        <p:spPr>
          <a:xfrm>
            <a:off x="2894151" y="1477631"/>
            <a:ext cx="1510500" cy="507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matchingName="Caption">
  <p:cSld name="1_Caption 20">
    <p:spTree>
      <p:nvGrpSpPr>
        <p:cNvPr id="1" name="Shape 2073"/>
        <p:cNvGrpSpPr/>
        <p:nvPr/>
      </p:nvGrpSpPr>
      <p:grpSpPr>
        <a:xfrm>
          <a:off x="0" y="0"/>
          <a:ext cx="0" cy="0"/>
          <a:chOff x="0" y="0"/>
          <a:chExt cx="0" cy="0"/>
        </a:xfrm>
      </p:grpSpPr>
      <p:pic>
        <p:nvPicPr>
          <p:cNvPr id="2074" name="Google Shape;2074;g1f5d965ad35_0_208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075" name="Google Shape;2075;g1f5d965ad35_0_2088"/>
          <p:cNvSpPr/>
          <p:nvPr/>
        </p:nvSpPr>
        <p:spPr>
          <a:xfrm>
            <a:off x="496108" y="1739452"/>
            <a:ext cx="840900" cy="1856700"/>
          </a:xfrm>
          <a:prstGeom prst="roundRect">
            <a:avLst>
              <a:gd name="adj" fmla="val 11078"/>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76" name="Google Shape;2076;g1f5d965ad35_0_2088"/>
          <p:cNvSpPr/>
          <p:nvPr/>
        </p:nvSpPr>
        <p:spPr>
          <a:xfrm>
            <a:off x="919659" y="1739452"/>
            <a:ext cx="33603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077" name="Google Shape;2077;g1f5d965ad35_0_2088"/>
          <p:cNvSpPr txBox="1"/>
          <p:nvPr/>
        </p:nvSpPr>
        <p:spPr>
          <a:xfrm>
            <a:off x="488252"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078" name="Google Shape;2078;g1f5d965ad35_0_2088"/>
          <p:cNvSpPr/>
          <p:nvPr/>
        </p:nvSpPr>
        <p:spPr>
          <a:xfrm>
            <a:off x="4949846" y="1739452"/>
            <a:ext cx="840900" cy="1856700"/>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79" name="Google Shape;2079;g1f5d965ad35_0_2088"/>
          <p:cNvSpPr/>
          <p:nvPr/>
        </p:nvSpPr>
        <p:spPr>
          <a:xfrm>
            <a:off x="5373397" y="1739452"/>
            <a:ext cx="33603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080" name="Google Shape;2080;g1f5d965ad35_0_2088"/>
          <p:cNvSpPr txBox="1"/>
          <p:nvPr/>
        </p:nvSpPr>
        <p:spPr>
          <a:xfrm>
            <a:off x="4941990"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081" name="Google Shape;2081;g1f5d965ad35_0_2088"/>
          <p:cNvSpPr txBox="1">
            <a:spLocks noGrp="1"/>
          </p:cNvSpPr>
          <p:nvPr>
            <p:ph type="body" idx="1"/>
          </p:nvPr>
        </p:nvSpPr>
        <p:spPr>
          <a:xfrm>
            <a:off x="1086864" y="2013830"/>
            <a:ext cx="30279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82" name="Google Shape;2082;g1f5d965ad35_0_2088"/>
          <p:cNvSpPr txBox="1">
            <a:spLocks noGrp="1"/>
          </p:cNvSpPr>
          <p:nvPr>
            <p:ph type="body" idx="2"/>
          </p:nvPr>
        </p:nvSpPr>
        <p:spPr>
          <a:xfrm>
            <a:off x="5540602" y="2013830"/>
            <a:ext cx="30279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83" name="Google Shape;2083;g1f5d965ad35_0_208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84" name="Google Shape;2084;g1f5d965ad35_0_208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matchingName="Caption">
  <p:cSld name="1_Caption 21">
    <p:spTree>
      <p:nvGrpSpPr>
        <p:cNvPr id="1" name="Shape 2085"/>
        <p:cNvGrpSpPr/>
        <p:nvPr/>
      </p:nvGrpSpPr>
      <p:grpSpPr>
        <a:xfrm>
          <a:off x="0" y="0"/>
          <a:ext cx="0" cy="0"/>
          <a:chOff x="0" y="0"/>
          <a:chExt cx="0" cy="0"/>
        </a:xfrm>
      </p:grpSpPr>
      <p:pic>
        <p:nvPicPr>
          <p:cNvPr id="2086" name="Google Shape;2086;g1f5d965ad35_0_2100"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087" name="Google Shape;2087;g1f5d965ad35_0_2100"/>
          <p:cNvSpPr/>
          <p:nvPr/>
        </p:nvSpPr>
        <p:spPr>
          <a:xfrm>
            <a:off x="496108" y="1739452"/>
            <a:ext cx="840900" cy="1856700"/>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88" name="Google Shape;2088;g1f5d965ad35_0_2100"/>
          <p:cNvSpPr/>
          <p:nvPr/>
        </p:nvSpPr>
        <p:spPr>
          <a:xfrm>
            <a:off x="919659" y="1739452"/>
            <a:ext cx="33603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089" name="Google Shape;2089;g1f5d965ad35_0_2100"/>
          <p:cNvSpPr txBox="1"/>
          <p:nvPr/>
        </p:nvSpPr>
        <p:spPr>
          <a:xfrm>
            <a:off x="488252"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090" name="Google Shape;2090;g1f5d965ad35_0_2100"/>
          <p:cNvSpPr/>
          <p:nvPr/>
        </p:nvSpPr>
        <p:spPr>
          <a:xfrm>
            <a:off x="4949846" y="1739452"/>
            <a:ext cx="840900" cy="1856700"/>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91" name="Google Shape;2091;g1f5d965ad35_0_2100"/>
          <p:cNvSpPr/>
          <p:nvPr/>
        </p:nvSpPr>
        <p:spPr>
          <a:xfrm>
            <a:off x="5373397" y="1739452"/>
            <a:ext cx="33603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092" name="Google Shape;2092;g1f5d965ad35_0_2100"/>
          <p:cNvSpPr txBox="1"/>
          <p:nvPr/>
        </p:nvSpPr>
        <p:spPr>
          <a:xfrm>
            <a:off x="4941990"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093" name="Google Shape;2093;g1f5d965ad35_0_2100"/>
          <p:cNvSpPr txBox="1">
            <a:spLocks noGrp="1"/>
          </p:cNvSpPr>
          <p:nvPr>
            <p:ph type="body" idx="1"/>
          </p:nvPr>
        </p:nvSpPr>
        <p:spPr>
          <a:xfrm>
            <a:off x="1086864" y="2013830"/>
            <a:ext cx="30279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94" name="Google Shape;2094;g1f5d965ad35_0_2100"/>
          <p:cNvSpPr txBox="1">
            <a:spLocks noGrp="1"/>
          </p:cNvSpPr>
          <p:nvPr>
            <p:ph type="body" idx="2"/>
          </p:nvPr>
        </p:nvSpPr>
        <p:spPr>
          <a:xfrm>
            <a:off x="5540602" y="2013830"/>
            <a:ext cx="30279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95" name="Google Shape;2095;g1f5d965ad35_0_2100"/>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96" name="Google Shape;2096;g1f5d965ad35_0_2100"/>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matchingName="Caption">
  <p:cSld name="1_Caption 22">
    <p:spTree>
      <p:nvGrpSpPr>
        <p:cNvPr id="1" name="Shape 2097"/>
        <p:cNvGrpSpPr/>
        <p:nvPr/>
      </p:nvGrpSpPr>
      <p:grpSpPr>
        <a:xfrm>
          <a:off x="0" y="0"/>
          <a:ext cx="0" cy="0"/>
          <a:chOff x="0" y="0"/>
          <a:chExt cx="0" cy="0"/>
        </a:xfrm>
      </p:grpSpPr>
      <p:pic>
        <p:nvPicPr>
          <p:cNvPr id="2098" name="Google Shape;2098;g1f5d965ad35_0_2112"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cxnSp>
        <p:nvCxnSpPr>
          <p:cNvPr id="2099" name="Google Shape;2099;g1f5d965ad35_0_2112"/>
          <p:cNvCxnSpPr/>
          <p:nvPr/>
        </p:nvCxnSpPr>
        <p:spPr>
          <a:xfrm>
            <a:off x="0" y="2140589"/>
            <a:ext cx="9144000" cy="0"/>
          </a:xfrm>
          <a:prstGeom prst="straightConnector1">
            <a:avLst/>
          </a:prstGeom>
          <a:noFill/>
          <a:ln w="9525" cap="flat" cmpd="sng">
            <a:solidFill>
              <a:srgbClr val="D8D8D8"/>
            </a:solidFill>
            <a:prstDash val="solid"/>
            <a:round/>
            <a:headEnd type="none" w="sm" len="sm"/>
            <a:tailEnd type="none" w="sm" len="sm"/>
          </a:ln>
        </p:spPr>
      </p:cxnSp>
      <p:grpSp>
        <p:nvGrpSpPr>
          <p:cNvPr id="2100" name="Google Shape;2100;g1f5d965ad35_0_2112"/>
          <p:cNvGrpSpPr/>
          <p:nvPr/>
        </p:nvGrpSpPr>
        <p:grpSpPr>
          <a:xfrm>
            <a:off x="2257325" y="1861278"/>
            <a:ext cx="560401" cy="825182"/>
            <a:chOff x="2257325" y="1871217"/>
            <a:chExt cx="560401" cy="825182"/>
          </a:xfrm>
        </p:grpSpPr>
        <p:sp>
          <p:nvSpPr>
            <p:cNvPr id="2101" name="Google Shape;2101;g1f5d965ad35_0_2112"/>
            <p:cNvSpPr/>
            <p:nvPr/>
          </p:nvSpPr>
          <p:spPr>
            <a:xfrm rot="2700000">
              <a:off x="2339394" y="1953286"/>
              <a:ext cx="396263" cy="39626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102" name="Google Shape;2102;g1f5d965ad35_0_2112"/>
            <p:cNvSpPr/>
            <p:nvPr/>
          </p:nvSpPr>
          <p:spPr>
            <a:xfrm rot="2700000">
              <a:off x="2339394" y="2218067"/>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103" name="Google Shape;2103;g1f5d965ad35_0_2112"/>
            <p:cNvCxnSpPr/>
            <p:nvPr/>
          </p:nvCxnSpPr>
          <p:spPr>
            <a:xfrm>
              <a:off x="2537525" y="2088797"/>
              <a:ext cx="0" cy="548400"/>
            </a:xfrm>
            <a:prstGeom prst="straightConnector1">
              <a:avLst/>
            </a:prstGeom>
            <a:noFill/>
            <a:ln w="9525" cap="flat" cmpd="sng">
              <a:solidFill>
                <a:srgbClr val="D8D8D8"/>
              </a:solidFill>
              <a:prstDash val="solid"/>
              <a:round/>
              <a:headEnd type="none" w="sm" len="sm"/>
              <a:tailEnd type="triangle" w="med" len="med"/>
            </a:ln>
          </p:spPr>
        </p:cxnSp>
        <p:sp>
          <p:nvSpPr>
            <p:cNvPr id="2104" name="Google Shape;2104;g1f5d965ad35_0_2112"/>
            <p:cNvSpPr/>
            <p:nvPr/>
          </p:nvSpPr>
          <p:spPr>
            <a:xfrm rot="2700000">
              <a:off x="2416398" y="2138970"/>
              <a:ext cx="242255" cy="242255"/>
            </a:xfrm>
            <a:prstGeom prst="rect">
              <a:avLst/>
            </a:prstGeom>
            <a:solidFill>
              <a:srgbClr val="8DA2DB"/>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105" name="Google Shape;2105;g1f5d965ad35_0_2112"/>
          <p:cNvGrpSpPr/>
          <p:nvPr/>
        </p:nvGrpSpPr>
        <p:grpSpPr>
          <a:xfrm>
            <a:off x="6326276" y="1861278"/>
            <a:ext cx="560401" cy="825182"/>
            <a:chOff x="6326276" y="1871217"/>
            <a:chExt cx="560401" cy="825182"/>
          </a:xfrm>
        </p:grpSpPr>
        <p:sp>
          <p:nvSpPr>
            <p:cNvPr id="2106" name="Google Shape;2106;g1f5d965ad35_0_2112"/>
            <p:cNvSpPr/>
            <p:nvPr/>
          </p:nvSpPr>
          <p:spPr>
            <a:xfrm rot="2700000">
              <a:off x="6408345" y="1953286"/>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107" name="Google Shape;2107;g1f5d965ad35_0_2112"/>
            <p:cNvSpPr/>
            <p:nvPr/>
          </p:nvSpPr>
          <p:spPr>
            <a:xfrm rot="2700000">
              <a:off x="6408345" y="2218067"/>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108" name="Google Shape;2108;g1f5d965ad35_0_2112"/>
            <p:cNvCxnSpPr/>
            <p:nvPr/>
          </p:nvCxnSpPr>
          <p:spPr>
            <a:xfrm>
              <a:off x="6606476" y="2088797"/>
              <a:ext cx="0" cy="548400"/>
            </a:xfrm>
            <a:prstGeom prst="straightConnector1">
              <a:avLst/>
            </a:prstGeom>
            <a:noFill/>
            <a:ln w="9525" cap="flat" cmpd="sng">
              <a:solidFill>
                <a:srgbClr val="D8D8D8"/>
              </a:solidFill>
              <a:prstDash val="solid"/>
              <a:round/>
              <a:headEnd type="none" w="sm" len="sm"/>
              <a:tailEnd type="triangle" w="med" len="med"/>
            </a:ln>
          </p:spPr>
        </p:cxnSp>
        <p:sp>
          <p:nvSpPr>
            <p:cNvPr id="2109" name="Google Shape;2109;g1f5d965ad35_0_2112"/>
            <p:cNvSpPr/>
            <p:nvPr/>
          </p:nvSpPr>
          <p:spPr>
            <a:xfrm rot="2700000">
              <a:off x="6485349" y="2138970"/>
              <a:ext cx="242255" cy="242255"/>
            </a:xfrm>
            <a:prstGeom prst="rect">
              <a:avLst/>
            </a:prstGeom>
            <a:solidFill>
              <a:srgbClr val="EAD1AA"/>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110" name="Google Shape;2110;g1f5d965ad35_0_2112"/>
          <p:cNvSpPr txBox="1">
            <a:spLocks noGrp="1"/>
          </p:cNvSpPr>
          <p:nvPr>
            <p:ph type="body" idx="1"/>
          </p:nvPr>
        </p:nvSpPr>
        <p:spPr>
          <a:xfrm>
            <a:off x="1082922" y="2812006"/>
            <a:ext cx="29091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1" name="Google Shape;2111;g1f5d965ad35_0_2112"/>
          <p:cNvSpPr txBox="1">
            <a:spLocks noGrp="1"/>
          </p:cNvSpPr>
          <p:nvPr>
            <p:ph type="body" idx="2"/>
          </p:nvPr>
        </p:nvSpPr>
        <p:spPr>
          <a:xfrm>
            <a:off x="5151872" y="2812006"/>
            <a:ext cx="29091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2" name="Google Shape;2112;g1f5d965ad35_0_2112"/>
          <p:cNvSpPr txBox="1">
            <a:spLocks noGrp="1"/>
          </p:cNvSpPr>
          <p:nvPr>
            <p:ph type="body" idx="3"/>
          </p:nvPr>
        </p:nvSpPr>
        <p:spPr>
          <a:xfrm>
            <a:off x="1082922" y="3207931"/>
            <a:ext cx="2909100" cy="930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3" name="Google Shape;2113;g1f5d965ad35_0_2112"/>
          <p:cNvSpPr txBox="1">
            <a:spLocks noGrp="1"/>
          </p:cNvSpPr>
          <p:nvPr>
            <p:ph type="body" idx="4"/>
          </p:nvPr>
        </p:nvSpPr>
        <p:spPr>
          <a:xfrm>
            <a:off x="5151872" y="3207931"/>
            <a:ext cx="2909100" cy="930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4" name="Google Shape;2114;g1f5d965ad35_0_2112"/>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5" name="Google Shape;2115;g1f5d965ad35_0_2112"/>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matchingName="Caption">
  <p:cSld name="1_Caption 23">
    <p:spTree>
      <p:nvGrpSpPr>
        <p:cNvPr id="1" name="Shape 2116"/>
        <p:cNvGrpSpPr/>
        <p:nvPr/>
      </p:nvGrpSpPr>
      <p:grpSpPr>
        <a:xfrm>
          <a:off x="0" y="0"/>
          <a:ext cx="0" cy="0"/>
          <a:chOff x="0" y="0"/>
          <a:chExt cx="0" cy="0"/>
        </a:xfrm>
      </p:grpSpPr>
      <p:pic>
        <p:nvPicPr>
          <p:cNvPr id="2117" name="Google Shape;2117;g1f5d965ad35_0_2131"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118" name="Google Shape;2118;g1f5d965ad35_0_2131"/>
          <p:cNvSpPr/>
          <p:nvPr/>
        </p:nvSpPr>
        <p:spPr>
          <a:xfrm>
            <a:off x="496108" y="1739452"/>
            <a:ext cx="840900" cy="1856700"/>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19" name="Google Shape;2119;g1f5d965ad35_0_2131"/>
          <p:cNvSpPr/>
          <p:nvPr/>
        </p:nvSpPr>
        <p:spPr>
          <a:xfrm>
            <a:off x="919659" y="1739452"/>
            <a:ext cx="19440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120" name="Google Shape;2120;g1f5d965ad35_0_2131"/>
          <p:cNvSpPr txBox="1"/>
          <p:nvPr/>
        </p:nvSpPr>
        <p:spPr>
          <a:xfrm>
            <a:off x="488252"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121" name="Google Shape;2121;g1f5d965ad35_0_2131"/>
          <p:cNvSpPr txBox="1">
            <a:spLocks noGrp="1"/>
          </p:cNvSpPr>
          <p:nvPr>
            <p:ph type="body" idx="1"/>
          </p:nvPr>
        </p:nvSpPr>
        <p:spPr>
          <a:xfrm>
            <a:off x="1086864" y="2013830"/>
            <a:ext cx="16221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22" name="Google Shape;2122;g1f5d965ad35_0_2131"/>
          <p:cNvSpPr/>
          <p:nvPr/>
        </p:nvSpPr>
        <p:spPr>
          <a:xfrm>
            <a:off x="3465552" y="1739452"/>
            <a:ext cx="840900" cy="1856700"/>
          </a:xfrm>
          <a:prstGeom prst="roundRect">
            <a:avLst>
              <a:gd name="adj" fmla="val 11078"/>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23" name="Google Shape;2123;g1f5d965ad35_0_2131"/>
          <p:cNvSpPr/>
          <p:nvPr/>
        </p:nvSpPr>
        <p:spPr>
          <a:xfrm>
            <a:off x="3889103" y="1739452"/>
            <a:ext cx="19440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124" name="Google Shape;2124;g1f5d965ad35_0_2131"/>
          <p:cNvSpPr txBox="1"/>
          <p:nvPr/>
        </p:nvSpPr>
        <p:spPr>
          <a:xfrm>
            <a:off x="3457696"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125" name="Google Shape;2125;g1f5d965ad35_0_2131"/>
          <p:cNvSpPr txBox="1">
            <a:spLocks noGrp="1"/>
          </p:cNvSpPr>
          <p:nvPr>
            <p:ph type="body" idx="2"/>
          </p:nvPr>
        </p:nvSpPr>
        <p:spPr>
          <a:xfrm>
            <a:off x="4056308" y="2013830"/>
            <a:ext cx="16221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26" name="Google Shape;2126;g1f5d965ad35_0_2131"/>
          <p:cNvSpPr/>
          <p:nvPr/>
        </p:nvSpPr>
        <p:spPr>
          <a:xfrm>
            <a:off x="6434995" y="1739452"/>
            <a:ext cx="840900" cy="1856700"/>
          </a:xfrm>
          <a:prstGeom prst="roundRect">
            <a:avLst>
              <a:gd name="adj" fmla="val 11078"/>
            </a:avLst>
          </a:prstGeom>
          <a:solidFill>
            <a:srgbClr val="E094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27" name="Google Shape;2127;g1f5d965ad35_0_2131"/>
          <p:cNvSpPr/>
          <p:nvPr/>
        </p:nvSpPr>
        <p:spPr>
          <a:xfrm>
            <a:off x="6858546" y="1739452"/>
            <a:ext cx="19440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128" name="Google Shape;2128;g1f5d965ad35_0_2131"/>
          <p:cNvSpPr txBox="1"/>
          <p:nvPr/>
        </p:nvSpPr>
        <p:spPr>
          <a:xfrm>
            <a:off x="6427139"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3</a:t>
            </a:r>
            <a:endParaRPr sz="1600" b="0" i="1" u="none" strike="noStrike" cap="none">
              <a:solidFill>
                <a:schemeClr val="lt1"/>
              </a:solidFill>
              <a:latin typeface="Public Sans"/>
              <a:ea typeface="Public Sans"/>
              <a:cs typeface="Public Sans"/>
              <a:sym typeface="Public Sans"/>
            </a:endParaRPr>
          </a:p>
        </p:txBody>
      </p:sp>
      <p:sp>
        <p:nvSpPr>
          <p:cNvPr id="2129" name="Google Shape;2129;g1f5d965ad35_0_2131"/>
          <p:cNvSpPr txBox="1">
            <a:spLocks noGrp="1"/>
          </p:cNvSpPr>
          <p:nvPr>
            <p:ph type="body" idx="3"/>
          </p:nvPr>
        </p:nvSpPr>
        <p:spPr>
          <a:xfrm>
            <a:off x="7025751" y="2013830"/>
            <a:ext cx="16221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30" name="Google Shape;2130;g1f5d965ad35_0_213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31" name="Google Shape;2131;g1f5d965ad35_0_213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matchingName="Caption">
  <p:cSld name="1_Caption 24">
    <p:spTree>
      <p:nvGrpSpPr>
        <p:cNvPr id="1" name="Shape 2132"/>
        <p:cNvGrpSpPr/>
        <p:nvPr/>
      </p:nvGrpSpPr>
      <p:grpSpPr>
        <a:xfrm>
          <a:off x="0" y="0"/>
          <a:ext cx="0" cy="0"/>
          <a:chOff x="0" y="0"/>
          <a:chExt cx="0" cy="0"/>
        </a:xfrm>
      </p:grpSpPr>
      <p:pic>
        <p:nvPicPr>
          <p:cNvPr id="2133" name="Google Shape;2133;g1f5d965ad35_0_2147" descr="Shape&#10;&#10;Description automatically generated with low confidence"/>
          <p:cNvPicPr preferRelativeResize="0"/>
          <p:nvPr/>
        </p:nvPicPr>
        <p:blipFill rotWithShape="1">
          <a:blip r:embed="rId2">
            <a:alphaModFix/>
          </a:blip>
          <a:srcRect/>
          <a:stretch/>
        </p:blipFill>
        <p:spPr>
          <a:xfrm>
            <a:off x="0" y="0"/>
            <a:ext cx="9143999" cy="5143499"/>
          </a:xfrm>
          <a:prstGeom prst="rect">
            <a:avLst/>
          </a:prstGeom>
          <a:noFill/>
          <a:ln>
            <a:noFill/>
          </a:ln>
        </p:spPr>
      </p:pic>
      <p:grpSp>
        <p:nvGrpSpPr>
          <p:cNvPr id="2134" name="Google Shape;2134;g1f5d965ad35_0_2147"/>
          <p:cNvGrpSpPr/>
          <p:nvPr/>
        </p:nvGrpSpPr>
        <p:grpSpPr>
          <a:xfrm>
            <a:off x="0" y="2399230"/>
            <a:ext cx="9144000" cy="2349714"/>
            <a:chOff x="0" y="2182920"/>
            <a:chExt cx="9144000" cy="2349714"/>
          </a:xfrm>
        </p:grpSpPr>
        <p:sp>
          <p:nvSpPr>
            <p:cNvPr id="2135" name="Google Shape;2135;g1f5d965ad35_0_2147"/>
            <p:cNvSpPr/>
            <p:nvPr/>
          </p:nvSpPr>
          <p:spPr>
            <a:xfrm>
              <a:off x="0" y="2689734"/>
              <a:ext cx="9144000" cy="1842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136" name="Google Shape;2136;g1f5d965ad35_0_2147"/>
            <p:cNvGrpSpPr/>
            <p:nvPr/>
          </p:nvGrpSpPr>
          <p:grpSpPr>
            <a:xfrm>
              <a:off x="1229347" y="2182920"/>
              <a:ext cx="6685341" cy="1002300"/>
              <a:chOff x="976268" y="2064936"/>
              <a:chExt cx="6685341" cy="1002300"/>
            </a:xfrm>
          </p:grpSpPr>
          <p:sp>
            <p:nvSpPr>
              <p:cNvPr id="2137" name="Google Shape;2137;g1f5d965ad35_0_2147"/>
              <p:cNvSpPr/>
              <p:nvPr/>
            </p:nvSpPr>
            <p:spPr>
              <a:xfrm>
                <a:off x="976268"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38" name="Google Shape;2138;g1f5d965ad35_0_2147"/>
              <p:cNvSpPr/>
              <p:nvPr/>
            </p:nvSpPr>
            <p:spPr>
              <a:xfrm>
                <a:off x="3817789"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39" name="Google Shape;2139;g1f5d965ad35_0_2147"/>
              <p:cNvSpPr/>
              <p:nvPr/>
            </p:nvSpPr>
            <p:spPr>
              <a:xfrm>
                <a:off x="6659309"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140" name="Google Shape;2140;g1f5d965ad35_0_2147"/>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41" name="Google Shape;2141;g1f5d965ad35_0_2147"/>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42" name="Google Shape;2142;g1f5d965ad35_0_2147"/>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43" name="Google Shape;2143;g1f5d965ad35_0_2147"/>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44" name="Google Shape;2144;g1f5d965ad35_0_2147"/>
          <p:cNvSpPr>
            <a:spLocks noGrp="1"/>
          </p:cNvSpPr>
          <p:nvPr>
            <p:ph type="pic" idx="5"/>
          </p:nvPr>
        </p:nvSpPr>
        <p:spPr>
          <a:xfrm>
            <a:off x="1460973" y="2631002"/>
            <a:ext cx="539100" cy="538800"/>
          </a:xfrm>
          <a:prstGeom prst="rect">
            <a:avLst/>
          </a:prstGeom>
          <a:noFill/>
          <a:ln>
            <a:noFill/>
          </a:ln>
        </p:spPr>
      </p:sp>
      <p:sp>
        <p:nvSpPr>
          <p:cNvPr id="2145" name="Google Shape;2145;g1f5d965ad35_0_2147"/>
          <p:cNvSpPr>
            <a:spLocks noGrp="1"/>
          </p:cNvSpPr>
          <p:nvPr>
            <p:ph type="pic" idx="6"/>
          </p:nvPr>
        </p:nvSpPr>
        <p:spPr>
          <a:xfrm>
            <a:off x="4302493" y="2631002"/>
            <a:ext cx="539100" cy="538800"/>
          </a:xfrm>
          <a:prstGeom prst="rect">
            <a:avLst/>
          </a:prstGeom>
          <a:noFill/>
          <a:ln>
            <a:noFill/>
          </a:ln>
        </p:spPr>
      </p:sp>
      <p:sp>
        <p:nvSpPr>
          <p:cNvPr id="2146" name="Google Shape;2146;g1f5d965ad35_0_2147"/>
          <p:cNvSpPr>
            <a:spLocks noGrp="1"/>
          </p:cNvSpPr>
          <p:nvPr>
            <p:ph type="pic" idx="7"/>
          </p:nvPr>
        </p:nvSpPr>
        <p:spPr>
          <a:xfrm>
            <a:off x="7144013" y="2631002"/>
            <a:ext cx="539100" cy="538800"/>
          </a:xfrm>
          <a:prstGeom prst="rect">
            <a:avLst/>
          </a:prstGeom>
          <a:noFill/>
          <a:ln>
            <a:noFill/>
          </a:ln>
        </p:spPr>
      </p:sp>
      <p:sp>
        <p:nvSpPr>
          <p:cNvPr id="2147" name="Google Shape;2147;g1f5d965ad35_0_214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48" name="Google Shape;2148;g1f5d965ad35_0_214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matchingName="Caption">
  <p:cSld name="1_Caption 25">
    <p:spTree>
      <p:nvGrpSpPr>
        <p:cNvPr id="1" name="Shape 2149"/>
        <p:cNvGrpSpPr/>
        <p:nvPr/>
      </p:nvGrpSpPr>
      <p:grpSpPr>
        <a:xfrm>
          <a:off x="0" y="0"/>
          <a:ext cx="0" cy="0"/>
          <a:chOff x="0" y="0"/>
          <a:chExt cx="0" cy="0"/>
        </a:xfrm>
      </p:grpSpPr>
      <p:pic>
        <p:nvPicPr>
          <p:cNvPr id="2150" name="Google Shape;2150;g1f5d965ad35_0_2164" descr="Shape&#10;&#10;Description automatically generated with low confidence"/>
          <p:cNvPicPr preferRelativeResize="0"/>
          <p:nvPr/>
        </p:nvPicPr>
        <p:blipFill rotWithShape="1">
          <a:blip r:embed="rId2">
            <a:alphaModFix/>
          </a:blip>
          <a:srcRect/>
          <a:stretch/>
        </p:blipFill>
        <p:spPr>
          <a:xfrm>
            <a:off x="0" y="0"/>
            <a:ext cx="9143999" cy="5143499"/>
          </a:xfrm>
          <a:prstGeom prst="rect">
            <a:avLst/>
          </a:prstGeom>
          <a:noFill/>
          <a:ln>
            <a:noFill/>
          </a:ln>
        </p:spPr>
      </p:pic>
      <p:grpSp>
        <p:nvGrpSpPr>
          <p:cNvPr id="2151" name="Google Shape;2151;g1f5d965ad35_0_2164"/>
          <p:cNvGrpSpPr/>
          <p:nvPr/>
        </p:nvGrpSpPr>
        <p:grpSpPr>
          <a:xfrm>
            <a:off x="0" y="2399230"/>
            <a:ext cx="9144000" cy="2349714"/>
            <a:chOff x="0" y="2182920"/>
            <a:chExt cx="9144000" cy="2349714"/>
          </a:xfrm>
        </p:grpSpPr>
        <p:sp>
          <p:nvSpPr>
            <p:cNvPr id="2152" name="Google Shape;2152;g1f5d965ad35_0_2164"/>
            <p:cNvSpPr/>
            <p:nvPr/>
          </p:nvSpPr>
          <p:spPr>
            <a:xfrm>
              <a:off x="0" y="2689734"/>
              <a:ext cx="9144000" cy="1842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153" name="Google Shape;2153;g1f5d965ad35_0_2164"/>
            <p:cNvGrpSpPr/>
            <p:nvPr/>
          </p:nvGrpSpPr>
          <p:grpSpPr>
            <a:xfrm>
              <a:off x="1229347" y="2182920"/>
              <a:ext cx="6685341" cy="1002300"/>
              <a:chOff x="976268" y="2064936"/>
              <a:chExt cx="6685341" cy="1002300"/>
            </a:xfrm>
          </p:grpSpPr>
          <p:sp>
            <p:nvSpPr>
              <p:cNvPr id="2154" name="Google Shape;2154;g1f5d965ad35_0_2164"/>
              <p:cNvSpPr/>
              <p:nvPr/>
            </p:nvSpPr>
            <p:spPr>
              <a:xfrm>
                <a:off x="976268"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55" name="Google Shape;2155;g1f5d965ad35_0_2164"/>
              <p:cNvSpPr/>
              <p:nvPr/>
            </p:nvSpPr>
            <p:spPr>
              <a:xfrm>
                <a:off x="381778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56" name="Google Shape;2156;g1f5d965ad35_0_2164"/>
              <p:cNvSpPr/>
              <p:nvPr/>
            </p:nvSpPr>
            <p:spPr>
              <a:xfrm>
                <a:off x="665930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157" name="Google Shape;2157;g1f5d965ad35_0_2164"/>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58" name="Google Shape;2158;g1f5d965ad35_0_2164"/>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59" name="Google Shape;2159;g1f5d965ad35_0_2164"/>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60" name="Google Shape;2160;g1f5d965ad35_0_2164"/>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61" name="Google Shape;2161;g1f5d965ad35_0_2164"/>
          <p:cNvSpPr>
            <a:spLocks noGrp="1"/>
          </p:cNvSpPr>
          <p:nvPr>
            <p:ph type="pic" idx="5"/>
          </p:nvPr>
        </p:nvSpPr>
        <p:spPr>
          <a:xfrm>
            <a:off x="1460973" y="2631002"/>
            <a:ext cx="539100" cy="538800"/>
          </a:xfrm>
          <a:prstGeom prst="rect">
            <a:avLst/>
          </a:prstGeom>
          <a:noFill/>
          <a:ln>
            <a:noFill/>
          </a:ln>
        </p:spPr>
      </p:sp>
      <p:sp>
        <p:nvSpPr>
          <p:cNvPr id="2162" name="Google Shape;2162;g1f5d965ad35_0_2164"/>
          <p:cNvSpPr>
            <a:spLocks noGrp="1"/>
          </p:cNvSpPr>
          <p:nvPr>
            <p:ph type="pic" idx="6"/>
          </p:nvPr>
        </p:nvSpPr>
        <p:spPr>
          <a:xfrm>
            <a:off x="4302493" y="2631002"/>
            <a:ext cx="539100" cy="538800"/>
          </a:xfrm>
          <a:prstGeom prst="rect">
            <a:avLst/>
          </a:prstGeom>
          <a:noFill/>
          <a:ln>
            <a:noFill/>
          </a:ln>
        </p:spPr>
      </p:sp>
      <p:sp>
        <p:nvSpPr>
          <p:cNvPr id="2163" name="Google Shape;2163;g1f5d965ad35_0_2164"/>
          <p:cNvSpPr>
            <a:spLocks noGrp="1"/>
          </p:cNvSpPr>
          <p:nvPr>
            <p:ph type="pic" idx="7"/>
          </p:nvPr>
        </p:nvSpPr>
        <p:spPr>
          <a:xfrm>
            <a:off x="7144013" y="2631002"/>
            <a:ext cx="539100" cy="538800"/>
          </a:xfrm>
          <a:prstGeom prst="rect">
            <a:avLst/>
          </a:prstGeom>
          <a:noFill/>
          <a:ln>
            <a:noFill/>
          </a:ln>
        </p:spPr>
      </p:sp>
      <p:sp>
        <p:nvSpPr>
          <p:cNvPr id="2164" name="Google Shape;2164;g1f5d965ad35_0_2164"/>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65" name="Google Shape;2165;g1f5d965ad35_0_2164"/>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matchingName="Caption">
  <p:cSld name="1_Caption 26">
    <p:spTree>
      <p:nvGrpSpPr>
        <p:cNvPr id="1" name="Shape 2166"/>
        <p:cNvGrpSpPr/>
        <p:nvPr/>
      </p:nvGrpSpPr>
      <p:grpSpPr>
        <a:xfrm>
          <a:off x="0" y="0"/>
          <a:ext cx="0" cy="0"/>
          <a:chOff x="0" y="0"/>
          <a:chExt cx="0" cy="0"/>
        </a:xfrm>
      </p:grpSpPr>
      <p:pic>
        <p:nvPicPr>
          <p:cNvPr id="2167" name="Google Shape;2167;g1f5d965ad35_0_2181" descr="Shape&#10;&#10;Description automatically generated with low confidence"/>
          <p:cNvPicPr preferRelativeResize="0"/>
          <p:nvPr/>
        </p:nvPicPr>
        <p:blipFill rotWithShape="1">
          <a:blip r:embed="rId2">
            <a:alphaModFix/>
          </a:blip>
          <a:srcRect/>
          <a:stretch/>
        </p:blipFill>
        <p:spPr>
          <a:xfrm>
            <a:off x="0" y="0"/>
            <a:ext cx="9143999" cy="5143499"/>
          </a:xfrm>
          <a:prstGeom prst="rect">
            <a:avLst/>
          </a:prstGeom>
          <a:noFill/>
          <a:ln>
            <a:noFill/>
          </a:ln>
        </p:spPr>
      </p:pic>
      <p:grpSp>
        <p:nvGrpSpPr>
          <p:cNvPr id="2168" name="Google Shape;2168;g1f5d965ad35_0_2181"/>
          <p:cNvGrpSpPr/>
          <p:nvPr/>
        </p:nvGrpSpPr>
        <p:grpSpPr>
          <a:xfrm>
            <a:off x="0" y="2399230"/>
            <a:ext cx="9144000" cy="2349714"/>
            <a:chOff x="0" y="2182920"/>
            <a:chExt cx="9144000" cy="2349714"/>
          </a:xfrm>
        </p:grpSpPr>
        <p:sp>
          <p:nvSpPr>
            <p:cNvPr id="2169" name="Google Shape;2169;g1f5d965ad35_0_2181"/>
            <p:cNvSpPr/>
            <p:nvPr/>
          </p:nvSpPr>
          <p:spPr>
            <a:xfrm>
              <a:off x="0" y="2689734"/>
              <a:ext cx="9144000" cy="18429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170" name="Google Shape;2170;g1f5d965ad35_0_2181"/>
            <p:cNvGrpSpPr/>
            <p:nvPr/>
          </p:nvGrpSpPr>
          <p:grpSpPr>
            <a:xfrm>
              <a:off x="1229347" y="2182920"/>
              <a:ext cx="6685341" cy="1002300"/>
              <a:chOff x="976268" y="2064936"/>
              <a:chExt cx="6685341" cy="1002300"/>
            </a:xfrm>
          </p:grpSpPr>
          <p:sp>
            <p:nvSpPr>
              <p:cNvPr id="2171" name="Google Shape;2171;g1f5d965ad35_0_2181"/>
              <p:cNvSpPr/>
              <p:nvPr/>
            </p:nvSpPr>
            <p:spPr>
              <a:xfrm>
                <a:off x="976268"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72" name="Google Shape;2172;g1f5d965ad35_0_2181"/>
              <p:cNvSpPr/>
              <p:nvPr/>
            </p:nvSpPr>
            <p:spPr>
              <a:xfrm>
                <a:off x="381778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73" name="Google Shape;2173;g1f5d965ad35_0_2181"/>
              <p:cNvSpPr/>
              <p:nvPr/>
            </p:nvSpPr>
            <p:spPr>
              <a:xfrm>
                <a:off x="665930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174" name="Google Shape;2174;g1f5d965ad35_0_2181"/>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75" name="Google Shape;2175;g1f5d965ad35_0_2181"/>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76" name="Google Shape;2176;g1f5d965ad35_0_2181"/>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77" name="Google Shape;2177;g1f5d965ad35_0_2181"/>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78" name="Google Shape;2178;g1f5d965ad35_0_2181"/>
          <p:cNvSpPr>
            <a:spLocks noGrp="1"/>
          </p:cNvSpPr>
          <p:nvPr>
            <p:ph type="pic" idx="5"/>
          </p:nvPr>
        </p:nvSpPr>
        <p:spPr>
          <a:xfrm>
            <a:off x="1460973" y="2631002"/>
            <a:ext cx="539100" cy="538800"/>
          </a:xfrm>
          <a:prstGeom prst="rect">
            <a:avLst/>
          </a:prstGeom>
          <a:noFill/>
          <a:ln>
            <a:noFill/>
          </a:ln>
        </p:spPr>
      </p:sp>
      <p:sp>
        <p:nvSpPr>
          <p:cNvPr id="2179" name="Google Shape;2179;g1f5d965ad35_0_2181"/>
          <p:cNvSpPr>
            <a:spLocks noGrp="1"/>
          </p:cNvSpPr>
          <p:nvPr>
            <p:ph type="pic" idx="6"/>
          </p:nvPr>
        </p:nvSpPr>
        <p:spPr>
          <a:xfrm>
            <a:off x="4302493" y="2631002"/>
            <a:ext cx="539100" cy="538800"/>
          </a:xfrm>
          <a:prstGeom prst="rect">
            <a:avLst/>
          </a:prstGeom>
          <a:noFill/>
          <a:ln>
            <a:noFill/>
          </a:ln>
        </p:spPr>
      </p:sp>
      <p:sp>
        <p:nvSpPr>
          <p:cNvPr id="2180" name="Google Shape;2180;g1f5d965ad35_0_2181"/>
          <p:cNvSpPr>
            <a:spLocks noGrp="1"/>
          </p:cNvSpPr>
          <p:nvPr>
            <p:ph type="pic" idx="7"/>
          </p:nvPr>
        </p:nvSpPr>
        <p:spPr>
          <a:xfrm>
            <a:off x="7144013" y="2631002"/>
            <a:ext cx="539100" cy="538800"/>
          </a:xfrm>
          <a:prstGeom prst="rect">
            <a:avLst/>
          </a:prstGeom>
          <a:noFill/>
          <a:ln>
            <a:noFill/>
          </a:ln>
        </p:spPr>
      </p:sp>
      <p:sp>
        <p:nvSpPr>
          <p:cNvPr id="2181" name="Google Shape;2181;g1f5d965ad35_0_218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82" name="Google Shape;2182;g1f5d965ad35_0_218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matchingName="Caption">
  <p:cSld name="1_Caption 27">
    <p:spTree>
      <p:nvGrpSpPr>
        <p:cNvPr id="1" name="Shape 2183"/>
        <p:cNvGrpSpPr/>
        <p:nvPr/>
      </p:nvGrpSpPr>
      <p:grpSpPr>
        <a:xfrm>
          <a:off x="0" y="0"/>
          <a:ext cx="0" cy="0"/>
          <a:chOff x="0" y="0"/>
          <a:chExt cx="0" cy="0"/>
        </a:xfrm>
      </p:grpSpPr>
      <p:pic>
        <p:nvPicPr>
          <p:cNvPr id="2184" name="Google Shape;2184;g1f5d965ad35_0_2198" descr="Shape&#10;&#10;Description automatically generated with low confidence"/>
          <p:cNvPicPr preferRelativeResize="0"/>
          <p:nvPr/>
        </p:nvPicPr>
        <p:blipFill rotWithShape="1">
          <a:blip r:embed="rId2">
            <a:alphaModFix/>
          </a:blip>
          <a:srcRect/>
          <a:stretch/>
        </p:blipFill>
        <p:spPr>
          <a:xfrm>
            <a:off x="0" y="0"/>
            <a:ext cx="9143999" cy="5143499"/>
          </a:xfrm>
          <a:prstGeom prst="rect">
            <a:avLst/>
          </a:prstGeom>
          <a:noFill/>
          <a:ln>
            <a:noFill/>
          </a:ln>
        </p:spPr>
      </p:pic>
      <p:grpSp>
        <p:nvGrpSpPr>
          <p:cNvPr id="2185" name="Google Shape;2185;g1f5d965ad35_0_2198"/>
          <p:cNvGrpSpPr/>
          <p:nvPr/>
        </p:nvGrpSpPr>
        <p:grpSpPr>
          <a:xfrm>
            <a:off x="0" y="2399230"/>
            <a:ext cx="9144000" cy="2349714"/>
            <a:chOff x="0" y="2182920"/>
            <a:chExt cx="9144000" cy="2349714"/>
          </a:xfrm>
        </p:grpSpPr>
        <p:sp>
          <p:nvSpPr>
            <p:cNvPr id="2186" name="Google Shape;2186;g1f5d965ad35_0_2198"/>
            <p:cNvSpPr/>
            <p:nvPr/>
          </p:nvSpPr>
          <p:spPr>
            <a:xfrm>
              <a:off x="0" y="2689734"/>
              <a:ext cx="9144000" cy="1842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187" name="Google Shape;2187;g1f5d965ad35_0_2198"/>
            <p:cNvGrpSpPr/>
            <p:nvPr/>
          </p:nvGrpSpPr>
          <p:grpSpPr>
            <a:xfrm>
              <a:off x="1229347" y="2182920"/>
              <a:ext cx="6685341" cy="1002300"/>
              <a:chOff x="976268" y="2064936"/>
              <a:chExt cx="6685341" cy="1002300"/>
            </a:xfrm>
          </p:grpSpPr>
          <p:sp>
            <p:nvSpPr>
              <p:cNvPr id="2188" name="Google Shape;2188;g1f5d965ad35_0_2198"/>
              <p:cNvSpPr/>
              <p:nvPr/>
            </p:nvSpPr>
            <p:spPr>
              <a:xfrm>
                <a:off x="976268"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89" name="Google Shape;2189;g1f5d965ad35_0_2198"/>
              <p:cNvSpPr/>
              <p:nvPr/>
            </p:nvSpPr>
            <p:spPr>
              <a:xfrm>
                <a:off x="381778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90" name="Google Shape;2190;g1f5d965ad35_0_2198"/>
              <p:cNvSpPr/>
              <p:nvPr/>
            </p:nvSpPr>
            <p:spPr>
              <a:xfrm>
                <a:off x="665930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191" name="Google Shape;2191;g1f5d965ad35_0_2198"/>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92" name="Google Shape;2192;g1f5d965ad35_0_2198"/>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93" name="Google Shape;2193;g1f5d965ad35_0_2198"/>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94" name="Google Shape;2194;g1f5d965ad35_0_2198"/>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95" name="Google Shape;2195;g1f5d965ad35_0_2198"/>
          <p:cNvSpPr>
            <a:spLocks noGrp="1"/>
          </p:cNvSpPr>
          <p:nvPr>
            <p:ph type="pic" idx="5"/>
          </p:nvPr>
        </p:nvSpPr>
        <p:spPr>
          <a:xfrm>
            <a:off x="1460973" y="2631002"/>
            <a:ext cx="539100" cy="538800"/>
          </a:xfrm>
          <a:prstGeom prst="rect">
            <a:avLst/>
          </a:prstGeom>
          <a:noFill/>
          <a:ln>
            <a:noFill/>
          </a:ln>
        </p:spPr>
      </p:sp>
      <p:sp>
        <p:nvSpPr>
          <p:cNvPr id="2196" name="Google Shape;2196;g1f5d965ad35_0_2198"/>
          <p:cNvSpPr>
            <a:spLocks noGrp="1"/>
          </p:cNvSpPr>
          <p:nvPr>
            <p:ph type="pic" idx="6"/>
          </p:nvPr>
        </p:nvSpPr>
        <p:spPr>
          <a:xfrm>
            <a:off x="4302493" y="2631002"/>
            <a:ext cx="539100" cy="538800"/>
          </a:xfrm>
          <a:prstGeom prst="rect">
            <a:avLst/>
          </a:prstGeom>
          <a:noFill/>
          <a:ln>
            <a:noFill/>
          </a:ln>
        </p:spPr>
      </p:sp>
      <p:sp>
        <p:nvSpPr>
          <p:cNvPr id="2197" name="Google Shape;2197;g1f5d965ad35_0_2198"/>
          <p:cNvSpPr>
            <a:spLocks noGrp="1"/>
          </p:cNvSpPr>
          <p:nvPr>
            <p:ph type="pic" idx="7"/>
          </p:nvPr>
        </p:nvSpPr>
        <p:spPr>
          <a:xfrm>
            <a:off x="7144013" y="2631002"/>
            <a:ext cx="539100" cy="538800"/>
          </a:xfrm>
          <a:prstGeom prst="rect">
            <a:avLst/>
          </a:prstGeom>
          <a:noFill/>
          <a:ln>
            <a:noFill/>
          </a:ln>
        </p:spPr>
      </p:sp>
      <p:sp>
        <p:nvSpPr>
          <p:cNvPr id="2198" name="Google Shape;2198;g1f5d965ad35_0_219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99" name="Google Shape;2199;g1f5d965ad35_0_219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matchingName="Caption">
  <p:cSld name="1_Caption 28">
    <p:spTree>
      <p:nvGrpSpPr>
        <p:cNvPr id="1" name="Shape 2200"/>
        <p:cNvGrpSpPr/>
        <p:nvPr/>
      </p:nvGrpSpPr>
      <p:grpSpPr>
        <a:xfrm>
          <a:off x="0" y="0"/>
          <a:ext cx="0" cy="0"/>
          <a:chOff x="0" y="0"/>
          <a:chExt cx="0" cy="0"/>
        </a:xfrm>
      </p:grpSpPr>
      <p:pic>
        <p:nvPicPr>
          <p:cNvPr id="2201" name="Google Shape;2201;g1f5d965ad35_0_2215"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202" name="Google Shape;2202;g1f5d965ad35_0_2215"/>
          <p:cNvSpPr/>
          <p:nvPr/>
        </p:nvSpPr>
        <p:spPr>
          <a:xfrm>
            <a:off x="0" y="2091264"/>
            <a:ext cx="9144000" cy="2197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203" name="Google Shape;2203;g1f5d965ad35_0_2215"/>
          <p:cNvCxnSpPr/>
          <p:nvPr/>
        </p:nvCxnSpPr>
        <p:spPr>
          <a:xfrm>
            <a:off x="0" y="2098885"/>
            <a:ext cx="9144000" cy="0"/>
          </a:xfrm>
          <a:prstGeom prst="straightConnector1">
            <a:avLst/>
          </a:prstGeom>
          <a:noFill/>
          <a:ln w="28575" cap="flat" cmpd="sng">
            <a:solidFill>
              <a:srgbClr val="8AC8EE"/>
            </a:solidFill>
            <a:prstDash val="solid"/>
            <a:round/>
            <a:headEnd type="none" w="sm" len="sm"/>
            <a:tailEnd type="none" w="sm" len="sm"/>
          </a:ln>
        </p:spPr>
      </p:cxnSp>
      <p:sp>
        <p:nvSpPr>
          <p:cNvPr id="2204" name="Google Shape;2204;g1f5d965ad35_0_2215"/>
          <p:cNvSpPr/>
          <p:nvPr/>
        </p:nvSpPr>
        <p:spPr>
          <a:xfrm>
            <a:off x="1165467" y="1672293"/>
            <a:ext cx="799800" cy="799800"/>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05" name="Google Shape;2205;g1f5d965ad35_0_2215"/>
          <p:cNvSpPr txBox="1">
            <a:spLocks noGrp="1"/>
          </p:cNvSpPr>
          <p:nvPr>
            <p:ph type="body" idx="1"/>
          </p:nvPr>
        </p:nvSpPr>
        <p:spPr>
          <a:xfrm>
            <a:off x="374566"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06" name="Google Shape;2206;g1f5d965ad35_0_2215"/>
          <p:cNvSpPr/>
          <p:nvPr/>
        </p:nvSpPr>
        <p:spPr>
          <a:xfrm>
            <a:off x="4172079" y="1672293"/>
            <a:ext cx="799800" cy="799800"/>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07" name="Google Shape;2207;g1f5d965ad35_0_2215"/>
          <p:cNvSpPr txBox="1">
            <a:spLocks noGrp="1"/>
          </p:cNvSpPr>
          <p:nvPr>
            <p:ph type="body" idx="2"/>
          </p:nvPr>
        </p:nvSpPr>
        <p:spPr>
          <a:xfrm>
            <a:off x="3381178"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08" name="Google Shape;2208;g1f5d965ad35_0_2215"/>
          <p:cNvSpPr/>
          <p:nvPr/>
        </p:nvSpPr>
        <p:spPr>
          <a:xfrm>
            <a:off x="7178690" y="1672293"/>
            <a:ext cx="799800" cy="799800"/>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09" name="Google Shape;2209;g1f5d965ad35_0_2215"/>
          <p:cNvSpPr txBox="1">
            <a:spLocks noGrp="1"/>
          </p:cNvSpPr>
          <p:nvPr>
            <p:ph type="body" idx="3"/>
          </p:nvPr>
        </p:nvSpPr>
        <p:spPr>
          <a:xfrm>
            <a:off x="6387789"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10" name="Google Shape;2210;g1f5d965ad35_0_2215"/>
          <p:cNvSpPr>
            <a:spLocks noGrp="1"/>
          </p:cNvSpPr>
          <p:nvPr>
            <p:ph type="pic" idx="4"/>
          </p:nvPr>
        </p:nvSpPr>
        <p:spPr>
          <a:xfrm>
            <a:off x="1324089" y="1830915"/>
            <a:ext cx="482700" cy="482700"/>
          </a:xfrm>
          <a:prstGeom prst="rect">
            <a:avLst/>
          </a:prstGeom>
          <a:noFill/>
          <a:ln>
            <a:noFill/>
          </a:ln>
        </p:spPr>
      </p:sp>
      <p:sp>
        <p:nvSpPr>
          <p:cNvPr id="2211" name="Google Shape;2211;g1f5d965ad35_0_2215"/>
          <p:cNvSpPr>
            <a:spLocks noGrp="1"/>
          </p:cNvSpPr>
          <p:nvPr>
            <p:ph type="pic" idx="5"/>
          </p:nvPr>
        </p:nvSpPr>
        <p:spPr>
          <a:xfrm>
            <a:off x="4330701" y="1830915"/>
            <a:ext cx="482700" cy="482700"/>
          </a:xfrm>
          <a:prstGeom prst="rect">
            <a:avLst/>
          </a:prstGeom>
          <a:noFill/>
          <a:ln>
            <a:noFill/>
          </a:ln>
        </p:spPr>
      </p:sp>
      <p:sp>
        <p:nvSpPr>
          <p:cNvPr id="2212" name="Google Shape;2212;g1f5d965ad35_0_2215"/>
          <p:cNvSpPr>
            <a:spLocks noGrp="1"/>
          </p:cNvSpPr>
          <p:nvPr>
            <p:ph type="pic" idx="6"/>
          </p:nvPr>
        </p:nvSpPr>
        <p:spPr>
          <a:xfrm>
            <a:off x="7337312" y="1830915"/>
            <a:ext cx="482700" cy="482700"/>
          </a:xfrm>
          <a:prstGeom prst="rect">
            <a:avLst/>
          </a:prstGeom>
          <a:noFill/>
          <a:ln>
            <a:noFill/>
          </a:ln>
        </p:spPr>
      </p:sp>
      <p:sp>
        <p:nvSpPr>
          <p:cNvPr id="2213" name="Google Shape;2213;g1f5d965ad35_0_2215"/>
          <p:cNvSpPr txBox="1">
            <a:spLocks noGrp="1"/>
          </p:cNvSpPr>
          <p:nvPr>
            <p:ph type="body" idx="7"/>
          </p:nvPr>
        </p:nvSpPr>
        <p:spPr>
          <a:xfrm>
            <a:off x="374566"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14" name="Google Shape;2214;g1f5d965ad35_0_2215"/>
          <p:cNvSpPr txBox="1">
            <a:spLocks noGrp="1"/>
          </p:cNvSpPr>
          <p:nvPr>
            <p:ph type="body" idx="8"/>
          </p:nvPr>
        </p:nvSpPr>
        <p:spPr>
          <a:xfrm>
            <a:off x="3381178"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15" name="Google Shape;2215;g1f5d965ad35_0_2215"/>
          <p:cNvSpPr txBox="1">
            <a:spLocks noGrp="1"/>
          </p:cNvSpPr>
          <p:nvPr>
            <p:ph type="body" idx="9"/>
          </p:nvPr>
        </p:nvSpPr>
        <p:spPr>
          <a:xfrm>
            <a:off x="6387789"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16" name="Google Shape;2216;g1f5d965ad35_0_221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17" name="Google Shape;2217;g1f5d965ad35_0_221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1_Caption 4">
    <p:spTree>
      <p:nvGrpSpPr>
        <p:cNvPr id="1" name="Shape 112"/>
        <p:cNvGrpSpPr/>
        <p:nvPr/>
      </p:nvGrpSpPr>
      <p:grpSpPr>
        <a:xfrm>
          <a:off x="0" y="0"/>
          <a:ext cx="0" cy="0"/>
          <a:chOff x="0" y="0"/>
          <a:chExt cx="0" cy="0"/>
        </a:xfrm>
      </p:grpSpPr>
      <p:pic>
        <p:nvPicPr>
          <p:cNvPr id="113" name="Google Shape;113;p228"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14" name="Google Shape;114;p22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5" name="Google Shape;115;p22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6" name="Google Shape;116;p228"/>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17" name="Google Shape;117;p228"/>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18" name="Google Shape;118;p228" descr="Application&#10;&#10;Description automatically generated with low confidence"/>
          <p:cNvPicPr preferRelativeResize="0"/>
          <p:nvPr/>
        </p:nvPicPr>
        <p:blipFill rotWithShape="1">
          <a:blip r:embed="rId3">
            <a:alphaModFix/>
          </a:blip>
          <a:srcRect/>
          <a:stretch/>
        </p:blipFill>
        <p:spPr>
          <a:xfrm>
            <a:off x="2325914" y="1371153"/>
            <a:ext cx="4492172" cy="3617988"/>
          </a:xfrm>
          <a:prstGeom prst="rect">
            <a:avLst/>
          </a:prstGeom>
          <a:noFill/>
          <a:ln>
            <a:noFill/>
          </a:ln>
        </p:spPr>
      </p:pic>
      <p:sp>
        <p:nvSpPr>
          <p:cNvPr id="119" name="Google Shape;119;p228"/>
          <p:cNvSpPr txBox="1">
            <a:spLocks noGrp="1"/>
          </p:cNvSpPr>
          <p:nvPr>
            <p:ph type="body" idx="2"/>
          </p:nvPr>
        </p:nvSpPr>
        <p:spPr>
          <a:xfrm>
            <a:off x="2552068"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matchingName="Caption">
  <p:cSld name="1_Caption 29">
    <p:spTree>
      <p:nvGrpSpPr>
        <p:cNvPr id="1" name="Shape 2218"/>
        <p:cNvGrpSpPr/>
        <p:nvPr/>
      </p:nvGrpSpPr>
      <p:grpSpPr>
        <a:xfrm>
          <a:off x="0" y="0"/>
          <a:ext cx="0" cy="0"/>
          <a:chOff x="0" y="0"/>
          <a:chExt cx="0" cy="0"/>
        </a:xfrm>
      </p:grpSpPr>
      <p:pic>
        <p:nvPicPr>
          <p:cNvPr id="2219" name="Google Shape;2219;g1f5d965ad35_0_2233"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220" name="Google Shape;2220;g1f5d965ad35_0_2233"/>
          <p:cNvSpPr/>
          <p:nvPr/>
        </p:nvSpPr>
        <p:spPr>
          <a:xfrm>
            <a:off x="0" y="2091264"/>
            <a:ext cx="9144000" cy="2197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221" name="Google Shape;2221;g1f5d965ad35_0_2233"/>
          <p:cNvCxnSpPr/>
          <p:nvPr/>
        </p:nvCxnSpPr>
        <p:spPr>
          <a:xfrm>
            <a:off x="0" y="2098885"/>
            <a:ext cx="9144000" cy="0"/>
          </a:xfrm>
          <a:prstGeom prst="straightConnector1">
            <a:avLst/>
          </a:prstGeom>
          <a:noFill/>
          <a:ln w="28575" cap="flat" cmpd="sng">
            <a:solidFill>
              <a:schemeClr val="lt2"/>
            </a:solidFill>
            <a:prstDash val="solid"/>
            <a:round/>
            <a:headEnd type="none" w="sm" len="sm"/>
            <a:tailEnd type="none" w="sm" len="sm"/>
          </a:ln>
        </p:spPr>
      </p:cxnSp>
      <p:sp>
        <p:nvSpPr>
          <p:cNvPr id="2222" name="Google Shape;2222;g1f5d965ad35_0_2233"/>
          <p:cNvSpPr/>
          <p:nvPr/>
        </p:nvSpPr>
        <p:spPr>
          <a:xfrm>
            <a:off x="1165467" y="1672293"/>
            <a:ext cx="799800" cy="799800"/>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23" name="Google Shape;2223;g1f5d965ad35_0_2233"/>
          <p:cNvSpPr txBox="1">
            <a:spLocks noGrp="1"/>
          </p:cNvSpPr>
          <p:nvPr>
            <p:ph type="body" idx="1"/>
          </p:nvPr>
        </p:nvSpPr>
        <p:spPr>
          <a:xfrm>
            <a:off x="374566"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24" name="Google Shape;2224;g1f5d965ad35_0_2233"/>
          <p:cNvSpPr/>
          <p:nvPr/>
        </p:nvSpPr>
        <p:spPr>
          <a:xfrm>
            <a:off x="4172079" y="1672293"/>
            <a:ext cx="799800" cy="799800"/>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25" name="Google Shape;2225;g1f5d965ad35_0_2233"/>
          <p:cNvSpPr txBox="1">
            <a:spLocks noGrp="1"/>
          </p:cNvSpPr>
          <p:nvPr>
            <p:ph type="body" idx="2"/>
          </p:nvPr>
        </p:nvSpPr>
        <p:spPr>
          <a:xfrm>
            <a:off x="3381178"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26" name="Google Shape;2226;g1f5d965ad35_0_2233"/>
          <p:cNvSpPr/>
          <p:nvPr/>
        </p:nvSpPr>
        <p:spPr>
          <a:xfrm>
            <a:off x="7178690" y="1672293"/>
            <a:ext cx="799800" cy="799800"/>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27" name="Google Shape;2227;g1f5d965ad35_0_2233"/>
          <p:cNvSpPr txBox="1">
            <a:spLocks noGrp="1"/>
          </p:cNvSpPr>
          <p:nvPr>
            <p:ph type="body" idx="3"/>
          </p:nvPr>
        </p:nvSpPr>
        <p:spPr>
          <a:xfrm>
            <a:off x="6387789"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28" name="Google Shape;2228;g1f5d965ad35_0_2233"/>
          <p:cNvSpPr>
            <a:spLocks noGrp="1"/>
          </p:cNvSpPr>
          <p:nvPr>
            <p:ph type="pic" idx="4"/>
          </p:nvPr>
        </p:nvSpPr>
        <p:spPr>
          <a:xfrm>
            <a:off x="1324089" y="1830915"/>
            <a:ext cx="482700" cy="482700"/>
          </a:xfrm>
          <a:prstGeom prst="rect">
            <a:avLst/>
          </a:prstGeom>
          <a:noFill/>
          <a:ln>
            <a:noFill/>
          </a:ln>
        </p:spPr>
      </p:sp>
      <p:sp>
        <p:nvSpPr>
          <p:cNvPr id="2229" name="Google Shape;2229;g1f5d965ad35_0_2233"/>
          <p:cNvSpPr>
            <a:spLocks noGrp="1"/>
          </p:cNvSpPr>
          <p:nvPr>
            <p:ph type="pic" idx="5"/>
          </p:nvPr>
        </p:nvSpPr>
        <p:spPr>
          <a:xfrm>
            <a:off x="4330701" y="1830915"/>
            <a:ext cx="482700" cy="482700"/>
          </a:xfrm>
          <a:prstGeom prst="rect">
            <a:avLst/>
          </a:prstGeom>
          <a:noFill/>
          <a:ln>
            <a:noFill/>
          </a:ln>
        </p:spPr>
      </p:sp>
      <p:sp>
        <p:nvSpPr>
          <p:cNvPr id="2230" name="Google Shape;2230;g1f5d965ad35_0_2233"/>
          <p:cNvSpPr>
            <a:spLocks noGrp="1"/>
          </p:cNvSpPr>
          <p:nvPr>
            <p:ph type="pic" idx="6"/>
          </p:nvPr>
        </p:nvSpPr>
        <p:spPr>
          <a:xfrm>
            <a:off x="7337312" y="1830915"/>
            <a:ext cx="482700" cy="482700"/>
          </a:xfrm>
          <a:prstGeom prst="rect">
            <a:avLst/>
          </a:prstGeom>
          <a:noFill/>
          <a:ln>
            <a:noFill/>
          </a:ln>
        </p:spPr>
      </p:sp>
      <p:sp>
        <p:nvSpPr>
          <p:cNvPr id="2231" name="Google Shape;2231;g1f5d965ad35_0_2233"/>
          <p:cNvSpPr txBox="1">
            <a:spLocks noGrp="1"/>
          </p:cNvSpPr>
          <p:nvPr>
            <p:ph type="body" idx="7"/>
          </p:nvPr>
        </p:nvSpPr>
        <p:spPr>
          <a:xfrm>
            <a:off x="374566"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32" name="Google Shape;2232;g1f5d965ad35_0_2233"/>
          <p:cNvSpPr txBox="1">
            <a:spLocks noGrp="1"/>
          </p:cNvSpPr>
          <p:nvPr>
            <p:ph type="body" idx="8"/>
          </p:nvPr>
        </p:nvSpPr>
        <p:spPr>
          <a:xfrm>
            <a:off x="3381178"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33" name="Google Shape;2233;g1f5d965ad35_0_2233"/>
          <p:cNvSpPr txBox="1">
            <a:spLocks noGrp="1"/>
          </p:cNvSpPr>
          <p:nvPr>
            <p:ph type="body" idx="9"/>
          </p:nvPr>
        </p:nvSpPr>
        <p:spPr>
          <a:xfrm>
            <a:off x="6387789"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34" name="Google Shape;2234;g1f5d965ad35_0_223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35" name="Google Shape;2235;g1f5d965ad35_0_223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matchingName="Caption">
  <p:cSld name="1_Caption 30">
    <p:spTree>
      <p:nvGrpSpPr>
        <p:cNvPr id="1" name="Shape 2236"/>
        <p:cNvGrpSpPr/>
        <p:nvPr/>
      </p:nvGrpSpPr>
      <p:grpSpPr>
        <a:xfrm>
          <a:off x="0" y="0"/>
          <a:ext cx="0" cy="0"/>
          <a:chOff x="0" y="0"/>
          <a:chExt cx="0" cy="0"/>
        </a:xfrm>
      </p:grpSpPr>
      <p:pic>
        <p:nvPicPr>
          <p:cNvPr id="2237" name="Google Shape;2237;g1f5d965ad35_0_2251"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238" name="Google Shape;2238;g1f5d965ad35_0_2251"/>
          <p:cNvSpPr/>
          <p:nvPr/>
        </p:nvSpPr>
        <p:spPr>
          <a:xfrm>
            <a:off x="1369704" y="2023249"/>
            <a:ext cx="6404700" cy="45600"/>
          </a:xfrm>
          <a:prstGeom prst="rightArrow">
            <a:avLst>
              <a:gd name="adj1" fmla="val 50000"/>
              <a:gd name="adj2"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2239" name="Google Shape;2239;g1f5d965ad35_0_2251"/>
          <p:cNvGrpSpPr/>
          <p:nvPr/>
        </p:nvGrpSpPr>
        <p:grpSpPr>
          <a:xfrm>
            <a:off x="865742" y="1720353"/>
            <a:ext cx="7412606" cy="894892"/>
            <a:chOff x="865742" y="1720353"/>
            <a:chExt cx="7412606" cy="894892"/>
          </a:xfrm>
        </p:grpSpPr>
        <p:grpSp>
          <p:nvGrpSpPr>
            <p:cNvPr id="2240" name="Google Shape;2240;g1f5d965ad35_0_2251"/>
            <p:cNvGrpSpPr/>
            <p:nvPr/>
          </p:nvGrpSpPr>
          <p:grpSpPr>
            <a:xfrm>
              <a:off x="3119411" y="1720353"/>
              <a:ext cx="651600" cy="894892"/>
              <a:chOff x="2980317" y="2014294"/>
              <a:chExt cx="651600" cy="894892"/>
            </a:xfrm>
          </p:grpSpPr>
          <p:cxnSp>
            <p:nvCxnSpPr>
              <p:cNvPr id="2241" name="Google Shape;2241;g1f5d965ad35_0_2251"/>
              <p:cNvCxnSpPr>
                <a:endCxn id="2242" idx="4"/>
              </p:cNvCxnSpPr>
              <p:nvPr/>
            </p:nvCxnSpPr>
            <p:spPr>
              <a:xfrm rot="10800000">
                <a:off x="3306109" y="2595086"/>
                <a:ext cx="0" cy="314100"/>
              </a:xfrm>
              <a:prstGeom prst="straightConnector1">
                <a:avLst/>
              </a:prstGeom>
              <a:noFill/>
              <a:ln w="9525" cap="flat" cmpd="sng">
                <a:solidFill>
                  <a:srgbClr val="BFBFBF"/>
                </a:solidFill>
                <a:prstDash val="solid"/>
                <a:round/>
                <a:headEnd type="none" w="sm" len="sm"/>
                <a:tailEnd type="none" w="sm" len="sm"/>
              </a:ln>
            </p:spPr>
          </p:cxnSp>
          <p:sp>
            <p:nvSpPr>
              <p:cNvPr id="2243" name="Google Shape;2243;g1f5d965ad35_0_2251"/>
              <p:cNvSpPr/>
              <p:nvPr/>
            </p:nvSpPr>
            <p:spPr>
              <a:xfrm>
                <a:off x="2980317" y="2014294"/>
                <a:ext cx="651600" cy="65160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242" name="Google Shape;2242;g1f5d965ad35_0_2251"/>
              <p:cNvSpPr/>
              <p:nvPr/>
            </p:nvSpPr>
            <p:spPr>
              <a:xfrm>
                <a:off x="3051109" y="2085086"/>
                <a:ext cx="510000" cy="510000"/>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2244" name="Google Shape;2244;g1f5d965ad35_0_2251"/>
            <p:cNvGrpSpPr/>
            <p:nvPr/>
          </p:nvGrpSpPr>
          <p:grpSpPr>
            <a:xfrm>
              <a:off x="5373080" y="1720353"/>
              <a:ext cx="651600" cy="894892"/>
              <a:chOff x="5071929" y="2014294"/>
              <a:chExt cx="651600" cy="894892"/>
            </a:xfrm>
          </p:grpSpPr>
          <p:cxnSp>
            <p:nvCxnSpPr>
              <p:cNvPr id="2245" name="Google Shape;2245;g1f5d965ad35_0_2251"/>
              <p:cNvCxnSpPr>
                <a:endCxn id="2246" idx="4"/>
              </p:cNvCxnSpPr>
              <p:nvPr/>
            </p:nvCxnSpPr>
            <p:spPr>
              <a:xfrm rot="10800000">
                <a:off x="5397721" y="2595086"/>
                <a:ext cx="0" cy="314100"/>
              </a:xfrm>
              <a:prstGeom prst="straightConnector1">
                <a:avLst/>
              </a:prstGeom>
              <a:noFill/>
              <a:ln w="9525" cap="flat" cmpd="sng">
                <a:solidFill>
                  <a:srgbClr val="BFBFBF"/>
                </a:solidFill>
                <a:prstDash val="solid"/>
                <a:round/>
                <a:headEnd type="none" w="sm" len="sm"/>
                <a:tailEnd type="none" w="sm" len="sm"/>
              </a:ln>
            </p:spPr>
          </p:cxnSp>
          <p:sp>
            <p:nvSpPr>
              <p:cNvPr id="2247" name="Google Shape;2247;g1f5d965ad35_0_2251"/>
              <p:cNvSpPr/>
              <p:nvPr/>
            </p:nvSpPr>
            <p:spPr>
              <a:xfrm>
                <a:off x="5071929" y="2014294"/>
                <a:ext cx="651600" cy="65160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246" name="Google Shape;2246;g1f5d965ad35_0_2251"/>
              <p:cNvSpPr/>
              <p:nvPr/>
            </p:nvSpPr>
            <p:spPr>
              <a:xfrm>
                <a:off x="5142721" y="2085086"/>
                <a:ext cx="510000" cy="510000"/>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2248" name="Google Shape;2248;g1f5d965ad35_0_2251"/>
            <p:cNvGrpSpPr/>
            <p:nvPr/>
          </p:nvGrpSpPr>
          <p:grpSpPr>
            <a:xfrm>
              <a:off x="7626748" y="1720353"/>
              <a:ext cx="651600" cy="894892"/>
              <a:chOff x="7469822" y="2014294"/>
              <a:chExt cx="651600" cy="894892"/>
            </a:xfrm>
          </p:grpSpPr>
          <p:cxnSp>
            <p:nvCxnSpPr>
              <p:cNvPr id="2249" name="Google Shape;2249;g1f5d965ad35_0_2251"/>
              <p:cNvCxnSpPr>
                <a:endCxn id="2250" idx="4"/>
              </p:cNvCxnSpPr>
              <p:nvPr/>
            </p:nvCxnSpPr>
            <p:spPr>
              <a:xfrm rot="10800000">
                <a:off x="7795614" y="2595086"/>
                <a:ext cx="0" cy="314100"/>
              </a:xfrm>
              <a:prstGeom prst="straightConnector1">
                <a:avLst/>
              </a:prstGeom>
              <a:noFill/>
              <a:ln w="9525" cap="flat" cmpd="sng">
                <a:solidFill>
                  <a:srgbClr val="BFBFBF"/>
                </a:solidFill>
                <a:prstDash val="solid"/>
                <a:round/>
                <a:headEnd type="none" w="sm" len="sm"/>
                <a:tailEnd type="none" w="sm" len="sm"/>
              </a:ln>
            </p:spPr>
          </p:cxnSp>
          <p:sp>
            <p:nvSpPr>
              <p:cNvPr id="2251" name="Google Shape;2251;g1f5d965ad35_0_2251"/>
              <p:cNvSpPr/>
              <p:nvPr/>
            </p:nvSpPr>
            <p:spPr>
              <a:xfrm>
                <a:off x="7469822" y="2014294"/>
                <a:ext cx="651600" cy="65160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250" name="Google Shape;2250;g1f5d965ad35_0_2251"/>
              <p:cNvSpPr/>
              <p:nvPr/>
            </p:nvSpPr>
            <p:spPr>
              <a:xfrm>
                <a:off x="7540614" y="2085086"/>
                <a:ext cx="510000" cy="510000"/>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2252" name="Google Shape;2252;g1f5d965ad35_0_2251"/>
            <p:cNvGrpSpPr/>
            <p:nvPr/>
          </p:nvGrpSpPr>
          <p:grpSpPr>
            <a:xfrm>
              <a:off x="865742" y="1720353"/>
              <a:ext cx="651600" cy="894892"/>
              <a:chOff x="888704" y="2014294"/>
              <a:chExt cx="651600" cy="894892"/>
            </a:xfrm>
          </p:grpSpPr>
          <p:cxnSp>
            <p:nvCxnSpPr>
              <p:cNvPr id="2253" name="Google Shape;2253;g1f5d965ad35_0_2251"/>
              <p:cNvCxnSpPr>
                <a:endCxn id="2254" idx="4"/>
              </p:cNvCxnSpPr>
              <p:nvPr/>
            </p:nvCxnSpPr>
            <p:spPr>
              <a:xfrm rot="10800000">
                <a:off x="1214496" y="2595086"/>
                <a:ext cx="0" cy="314100"/>
              </a:xfrm>
              <a:prstGeom prst="straightConnector1">
                <a:avLst/>
              </a:prstGeom>
              <a:noFill/>
              <a:ln w="9525" cap="flat" cmpd="sng">
                <a:solidFill>
                  <a:srgbClr val="BFBFBF"/>
                </a:solidFill>
                <a:prstDash val="solid"/>
                <a:round/>
                <a:headEnd type="none" w="sm" len="sm"/>
                <a:tailEnd type="none" w="sm" len="sm"/>
              </a:ln>
            </p:spPr>
          </p:cxnSp>
          <p:sp>
            <p:nvSpPr>
              <p:cNvPr id="2255" name="Google Shape;2255;g1f5d965ad35_0_2251"/>
              <p:cNvSpPr/>
              <p:nvPr/>
            </p:nvSpPr>
            <p:spPr>
              <a:xfrm>
                <a:off x="888704" y="2014294"/>
                <a:ext cx="651600" cy="65160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254" name="Google Shape;2254;g1f5d965ad35_0_2251"/>
              <p:cNvSpPr/>
              <p:nvPr/>
            </p:nvSpPr>
            <p:spPr>
              <a:xfrm>
                <a:off x="959496" y="2085086"/>
                <a:ext cx="510000" cy="510000"/>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sp>
        <p:nvSpPr>
          <p:cNvPr id="2256" name="Google Shape;2256;g1f5d965ad35_0_2251"/>
          <p:cNvSpPr txBox="1">
            <a:spLocks noGrp="1"/>
          </p:cNvSpPr>
          <p:nvPr>
            <p:ph type="body" idx="1"/>
          </p:nvPr>
        </p:nvSpPr>
        <p:spPr>
          <a:xfrm>
            <a:off x="2587791" y="2800130"/>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57" name="Google Shape;2257;g1f5d965ad35_0_2251"/>
          <p:cNvSpPr txBox="1">
            <a:spLocks noGrp="1"/>
          </p:cNvSpPr>
          <p:nvPr>
            <p:ph type="body" idx="2"/>
          </p:nvPr>
        </p:nvSpPr>
        <p:spPr>
          <a:xfrm>
            <a:off x="334122" y="2800130"/>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58" name="Google Shape;2258;g1f5d965ad35_0_2251"/>
          <p:cNvSpPr txBox="1">
            <a:spLocks noGrp="1"/>
          </p:cNvSpPr>
          <p:nvPr>
            <p:ph type="body" idx="3"/>
          </p:nvPr>
        </p:nvSpPr>
        <p:spPr>
          <a:xfrm>
            <a:off x="4841460" y="2800130"/>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59" name="Google Shape;2259;g1f5d965ad35_0_2251"/>
          <p:cNvSpPr txBox="1">
            <a:spLocks noGrp="1"/>
          </p:cNvSpPr>
          <p:nvPr>
            <p:ph type="body" idx="4"/>
          </p:nvPr>
        </p:nvSpPr>
        <p:spPr>
          <a:xfrm>
            <a:off x="7095128" y="2800130"/>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0" name="Google Shape;2260;g1f5d965ad35_0_2251"/>
          <p:cNvSpPr txBox="1">
            <a:spLocks noGrp="1"/>
          </p:cNvSpPr>
          <p:nvPr>
            <p:ph type="body" idx="5"/>
          </p:nvPr>
        </p:nvSpPr>
        <p:spPr>
          <a:xfrm>
            <a:off x="2587791" y="3177201"/>
            <a:ext cx="1714800" cy="791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1" name="Google Shape;2261;g1f5d965ad35_0_2251"/>
          <p:cNvSpPr txBox="1">
            <a:spLocks noGrp="1"/>
          </p:cNvSpPr>
          <p:nvPr>
            <p:ph type="body" idx="6"/>
          </p:nvPr>
        </p:nvSpPr>
        <p:spPr>
          <a:xfrm>
            <a:off x="334122" y="3177201"/>
            <a:ext cx="1714800" cy="791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2" name="Google Shape;2262;g1f5d965ad35_0_2251"/>
          <p:cNvSpPr txBox="1">
            <a:spLocks noGrp="1"/>
          </p:cNvSpPr>
          <p:nvPr>
            <p:ph type="body" idx="7"/>
          </p:nvPr>
        </p:nvSpPr>
        <p:spPr>
          <a:xfrm>
            <a:off x="4841460" y="3177201"/>
            <a:ext cx="1714800" cy="791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3" name="Google Shape;2263;g1f5d965ad35_0_2251"/>
          <p:cNvSpPr txBox="1">
            <a:spLocks noGrp="1"/>
          </p:cNvSpPr>
          <p:nvPr>
            <p:ph type="body" idx="8"/>
          </p:nvPr>
        </p:nvSpPr>
        <p:spPr>
          <a:xfrm>
            <a:off x="7095128" y="3177201"/>
            <a:ext cx="1714800" cy="791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4" name="Google Shape;2264;g1f5d965ad35_0_225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5" name="Google Shape;2265;g1f5d965ad35_0_225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matchingName="Caption">
  <p:cSld name="1_Caption 31">
    <p:spTree>
      <p:nvGrpSpPr>
        <p:cNvPr id="1" name="Shape 2266"/>
        <p:cNvGrpSpPr/>
        <p:nvPr/>
      </p:nvGrpSpPr>
      <p:grpSpPr>
        <a:xfrm>
          <a:off x="0" y="0"/>
          <a:ext cx="0" cy="0"/>
          <a:chOff x="0" y="0"/>
          <a:chExt cx="0" cy="0"/>
        </a:xfrm>
      </p:grpSpPr>
      <p:pic>
        <p:nvPicPr>
          <p:cNvPr id="2267" name="Google Shape;2267;g1f5d965ad35_0_2281"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2268" name="Google Shape;2268;g1f5d965ad35_0_2281"/>
          <p:cNvGrpSpPr/>
          <p:nvPr/>
        </p:nvGrpSpPr>
        <p:grpSpPr>
          <a:xfrm>
            <a:off x="1114581" y="3141131"/>
            <a:ext cx="175200" cy="1120023"/>
            <a:chOff x="973176" y="3197693"/>
            <a:chExt cx="175200" cy="1120023"/>
          </a:xfrm>
        </p:grpSpPr>
        <p:sp>
          <p:nvSpPr>
            <p:cNvPr id="2269" name="Google Shape;2269;g1f5d965ad35_0_2281"/>
            <p:cNvSpPr/>
            <p:nvPr/>
          </p:nvSpPr>
          <p:spPr>
            <a:xfrm>
              <a:off x="973176" y="3197693"/>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270" name="Google Shape;2270;g1f5d965ad35_0_2281"/>
            <p:cNvCxnSpPr/>
            <p:nvPr/>
          </p:nvCxnSpPr>
          <p:spPr>
            <a:xfrm>
              <a:off x="1060806" y="3403616"/>
              <a:ext cx="0" cy="914100"/>
            </a:xfrm>
            <a:prstGeom prst="straightConnector1">
              <a:avLst/>
            </a:prstGeom>
            <a:noFill/>
            <a:ln w="12700" cap="flat" cmpd="sng">
              <a:solidFill>
                <a:schemeClr val="lt2"/>
              </a:solidFill>
              <a:prstDash val="solid"/>
              <a:round/>
              <a:headEnd type="none" w="sm" len="sm"/>
              <a:tailEnd type="none" w="sm" len="sm"/>
            </a:ln>
          </p:spPr>
        </p:cxnSp>
      </p:grpSp>
      <p:grpSp>
        <p:nvGrpSpPr>
          <p:cNvPr id="2271" name="Google Shape;2271;g1f5d965ad35_0_2281"/>
          <p:cNvGrpSpPr/>
          <p:nvPr/>
        </p:nvGrpSpPr>
        <p:grpSpPr>
          <a:xfrm>
            <a:off x="5033439" y="1436374"/>
            <a:ext cx="175200" cy="1120023"/>
            <a:chOff x="4892034" y="1492936"/>
            <a:chExt cx="175200" cy="1120023"/>
          </a:xfrm>
        </p:grpSpPr>
        <p:sp>
          <p:nvSpPr>
            <p:cNvPr id="2272" name="Google Shape;2272;g1f5d965ad35_0_2281"/>
            <p:cNvSpPr/>
            <p:nvPr/>
          </p:nvSpPr>
          <p:spPr>
            <a:xfrm>
              <a:off x="4892034" y="1492936"/>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273" name="Google Shape;2273;g1f5d965ad35_0_2281"/>
            <p:cNvCxnSpPr/>
            <p:nvPr/>
          </p:nvCxnSpPr>
          <p:spPr>
            <a:xfrm>
              <a:off x="4979664" y="1698859"/>
              <a:ext cx="0" cy="914100"/>
            </a:xfrm>
            <a:prstGeom prst="straightConnector1">
              <a:avLst/>
            </a:prstGeom>
            <a:noFill/>
            <a:ln w="12700" cap="flat" cmpd="sng">
              <a:solidFill>
                <a:schemeClr val="lt2"/>
              </a:solidFill>
              <a:prstDash val="solid"/>
              <a:round/>
              <a:headEnd type="none" w="sm" len="sm"/>
              <a:tailEnd type="none" w="sm" len="sm"/>
            </a:ln>
          </p:spPr>
        </p:cxnSp>
      </p:grpSp>
      <p:grpSp>
        <p:nvGrpSpPr>
          <p:cNvPr id="2274" name="Google Shape;2274;g1f5d965ad35_0_2281"/>
          <p:cNvGrpSpPr/>
          <p:nvPr/>
        </p:nvGrpSpPr>
        <p:grpSpPr>
          <a:xfrm>
            <a:off x="1114581" y="1436374"/>
            <a:ext cx="175200" cy="1120023"/>
            <a:chOff x="973176" y="1492936"/>
            <a:chExt cx="175200" cy="1120023"/>
          </a:xfrm>
        </p:grpSpPr>
        <p:cxnSp>
          <p:nvCxnSpPr>
            <p:cNvPr id="2275" name="Google Shape;2275;g1f5d965ad35_0_2281"/>
            <p:cNvCxnSpPr/>
            <p:nvPr/>
          </p:nvCxnSpPr>
          <p:spPr>
            <a:xfrm>
              <a:off x="1060806" y="1698859"/>
              <a:ext cx="0" cy="914100"/>
            </a:xfrm>
            <a:prstGeom prst="straightConnector1">
              <a:avLst/>
            </a:prstGeom>
            <a:noFill/>
            <a:ln w="12700" cap="flat" cmpd="sng">
              <a:solidFill>
                <a:schemeClr val="accent1"/>
              </a:solidFill>
              <a:prstDash val="solid"/>
              <a:round/>
              <a:headEnd type="none" w="sm" len="sm"/>
              <a:tailEnd type="none" w="sm" len="sm"/>
            </a:ln>
          </p:spPr>
        </p:cxnSp>
        <p:sp>
          <p:nvSpPr>
            <p:cNvPr id="2276" name="Google Shape;2276;g1f5d965ad35_0_2281"/>
            <p:cNvSpPr/>
            <p:nvPr/>
          </p:nvSpPr>
          <p:spPr>
            <a:xfrm>
              <a:off x="973176" y="1492936"/>
              <a:ext cx="175200" cy="373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2277" name="Google Shape;2277;g1f5d965ad35_0_2281"/>
          <p:cNvGrpSpPr/>
          <p:nvPr/>
        </p:nvGrpSpPr>
        <p:grpSpPr>
          <a:xfrm>
            <a:off x="5033439" y="3141131"/>
            <a:ext cx="175200" cy="1120023"/>
            <a:chOff x="4892034" y="3197693"/>
            <a:chExt cx="175200" cy="1120023"/>
          </a:xfrm>
        </p:grpSpPr>
        <p:cxnSp>
          <p:nvCxnSpPr>
            <p:cNvPr id="2278" name="Google Shape;2278;g1f5d965ad35_0_2281"/>
            <p:cNvCxnSpPr/>
            <p:nvPr/>
          </p:nvCxnSpPr>
          <p:spPr>
            <a:xfrm>
              <a:off x="4979664" y="3403616"/>
              <a:ext cx="0" cy="914100"/>
            </a:xfrm>
            <a:prstGeom prst="straightConnector1">
              <a:avLst/>
            </a:prstGeom>
            <a:noFill/>
            <a:ln w="12700" cap="flat" cmpd="sng">
              <a:solidFill>
                <a:schemeClr val="accent1"/>
              </a:solidFill>
              <a:prstDash val="solid"/>
              <a:round/>
              <a:headEnd type="none" w="sm" len="sm"/>
              <a:tailEnd type="none" w="sm" len="sm"/>
            </a:ln>
          </p:spPr>
        </p:cxnSp>
        <p:sp>
          <p:nvSpPr>
            <p:cNvPr id="2279" name="Google Shape;2279;g1f5d965ad35_0_2281"/>
            <p:cNvSpPr/>
            <p:nvPr/>
          </p:nvSpPr>
          <p:spPr>
            <a:xfrm>
              <a:off x="4892034" y="3197693"/>
              <a:ext cx="175200" cy="373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2280" name="Google Shape;2280;g1f5d965ad35_0_2281"/>
          <p:cNvSpPr txBox="1">
            <a:spLocks noGrp="1"/>
          </p:cNvSpPr>
          <p:nvPr>
            <p:ph type="body" idx="1"/>
          </p:nvPr>
        </p:nvSpPr>
        <p:spPr>
          <a:xfrm>
            <a:off x="1334722" y="1472343"/>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81" name="Google Shape;2281;g1f5d965ad35_0_2281"/>
          <p:cNvSpPr txBox="1">
            <a:spLocks noGrp="1"/>
          </p:cNvSpPr>
          <p:nvPr>
            <p:ph type="body" idx="2"/>
          </p:nvPr>
        </p:nvSpPr>
        <p:spPr>
          <a:xfrm>
            <a:off x="5253579" y="1472343"/>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82" name="Google Shape;2282;g1f5d965ad35_0_2281"/>
          <p:cNvSpPr txBox="1">
            <a:spLocks noGrp="1"/>
          </p:cNvSpPr>
          <p:nvPr>
            <p:ph type="body" idx="3"/>
          </p:nvPr>
        </p:nvSpPr>
        <p:spPr>
          <a:xfrm>
            <a:off x="1334722" y="3177100"/>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83" name="Google Shape;2283;g1f5d965ad35_0_2281"/>
          <p:cNvSpPr txBox="1">
            <a:spLocks noGrp="1"/>
          </p:cNvSpPr>
          <p:nvPr>
            <p:ph type="body" idx="4"/>
          </p:nvPr>
        </p:nvSpPr>
        <p:spPr>
          <a:xfrm>
            <a:off x="5253579" y="3177100"/>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84" name="Google Shape;2284;g1f5d965ad35_0_2281"/>
          <p:cNvSpPr txBox="1">
            <a:spLocks noGrp="1"/>
          </p:cNvSpPr>
          <p:nvPr>
            <p:ph type="body" idx="5"/>
          </p:nvPr>
        </p:nvSpPr>
        <p:spPr>
          <a:xfrm>
            <a:off x="1334722" y="1886477"/>
            <a:ext cx="2629800" cy="318600"/>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85" name="Google Shape;2285;g1f5d965ad35_0_2281"/>
          <p:cNvSpPr txBox="1">
            <a:spLocks noGrp="1"/>
          </p:cNvSpPr>
          <p:nvPr>
            <p:ph type="body" idx="6"/>
          </p:nvPr>
        </p:nvSpPr>
        <p:spPr>
          <a:xfrm>
            <a:off x="5253579" y="1886477"/>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86" name="Google Shape;2286;g1f5d965ad35_0_2281"/>
          <p:cNvSpPr txBox="1">
            <a:spLocks noGrp="1"/>
          </p:cNvSpPr>
          <p:nvPr>
            <p:ph type="body" idx="7"/>
          </p:nvPr>
        </p:nvSpPr>
        <p:spPr>
          <a:xfrm>
            <a:off x="1334722" y="3591234"/>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87" name="Google Shape;2287;g1f5d965ad35_0_2281"/>
          <p:cNvSpPr txBox="1">
            <a:spLocks noGrp="1"/>
          </p:cNvSpPr>
          <p:nvPr>
            <p:ph type="body" idx="8"/>
          </p:nvPr>
        </p:nvSpPr>
        <p:spPr>
          <a:xfrm>
            <a:off x="5253579" y="3591234"/>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88" name="Google Shape;2288;g1f5d965ad35_0_228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89" name="Google Shape;2289;g1f5d965ad35_0_228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matchingName="Caption">
  <p:cSld name="1_Caption 32">
    <p:spTree>
      <p:nvGrpSpPr>
        <p:cNvPr id="1" name="Shape 2290"/>
        <p:cNvGrpSpPr/>
        <p:nvPr/>
      </p:nvGrpSpPr>
      <p:grpSpPr>
        <a:xfrm>
          <a:off x="0" y="0"/>
          <a:ext cx="0" cy="0"/>
          <a:chOff x="0" y="0"/>
          <a:chExt cx="0" cy="0"/>
        </a:xfrm>
      </p:grpSpPr>
      <p:pic>
        <p:nvPicPr>
          <p:cNvPr id="2291" name="Google Shape;2291;g1f5d965ad35_0_2305" descr="Shape&#10;&#10;Description automatically generated with low confidence"/>
          <p:cNvPicPr preferRelativeResize="0"/>
          <p:nvPr/>
        </p:nvPicPr>
        <p:blipFill rotWithShape="1">
          <a:blip r:embed="rId2">
            <a:alphaModFix/>
          </a:blip>
          <a:srcRect/>
          <a:stretch/>
        </p:blipFill>
        <p:spPr>
          <a:xfrm>
            <a:off x="0" y="0"/>
            <a:ext cx="9143988" cy="5147999"/>
          </a:xfrm>
          <a:prstGeom prst="rect">
            <a:avLst/>
          </a:prstGeom>
          <a:noFill/>
          <a:ln>
            <a:noFill/>
          </a:ln>
        </p:spPr>
      </p:pic>
      <p:grpSp>
        <p:nvGrpSpPr>
          <p:cNvPr id="2292" name="Google Shape;2292;g1f5d965ad35_0_2305"/>
          <p:cNvGrpSpPr/>
          <p:nvPr/>
        </p:nvGrpSpPr>
        <p:grpSpPr>
          <a:xfrm>
            <a:off x="270520" y="225967"/>
            <a:ext cx="175200" cy="2964480"/>
            <a:chOff x="270520" y="1140367"/>
            <a:chExt cx="175200" cy="2964480"/>
          </a:xfrm>
        </p:grpSpPr>
        <p:grpSp>
          <p:nvGrpSpPr>
            <p:cNvPr id="2293" name="Google Shape;2293;g1f5d965ad35_0_2305"/>
            <p:cNvGrpSpPr/>
            <p:nvPr/>
          </p:nvGrpSpPr>
          <p:grpSpPr>
            <a:xfrm>
              <a:off x="270520" y="2780648"/>
              <a:ext cx="175200" cy="1324199"/>
              <a:chOff x="129115" y="2837210"/>
              <a:chExt cx="175200" cy="1324199"/>
            </a:xfrm>
          </p:grpSpPr>
          <p:sp>
            <p:nvSpPr>
              <p:cNvPr id="2294" name="Google Shape;2294;g1f5d965ad35_0_2305"/>
              <p:cNvSpPr/>
              <p:nvPr/>
            </p:nvSpPr>
            <p:spPr>
              <a:xfrm>
                <a:off x="129115" y="2837210"/>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295" name="Google Shape;2295;g1f5d965ad35_0_2305"/>
              <p:cNvCxnSpPr/>
              <p:nvPr/>
            </p:nvCxnSpPr>
            <p:spPr>
              <a:xfrm>
                <a:off x="216745" y="3048709"/>
                <a:ext cx="0" cy="1112700"/>
              </a:xfrm>
              <a:prstGeom prst="straightConnector1">
                <a:avLst/>
              </a:prstGeom>
              <a:noFill/>
              <a:ln w="12700" cap="flat" cmpd="sng">
                <a:solidFill>
                  <a:schemeClr val="lt2"/>
                </a:solidFill>
                <a:prstDash val="solid"/>
                <a:round/>
                <a:headEnd type="none" w="sm" len="sm"/>
                <a:tailEnd type="none" w="sm" len="sm"/>
              </a:ln>
            </p:spPr>
          </p:cxnSp>
        </p:grpSp>
        <p:grpSp>
          <p:nvGrpSpPr>
            <p:cNvPr id="2296" name="Google Shape;2296;g1f5d965ad35_0_2305"/>
            <p:cNvGrpSpPr/>
            <p:nvPr/>
          </p:nvGrpSpPr>
          <p:grpSpPr>
            <a:xfrm>
              <a:off x="270520" y="1140367"/>
              <a:ext cx="175200" cy="1310823"/>
              <a:chOff x="129115" y="1196929"/>
              <a:chExt cx="175200" cy="1310823"/>
            </a:xfrm>
          </p:grpSpPr>
          <p:cxnSp>
            <p:nvCxnSpPr>
              <p:cNvPr id="2297" name="Google Shape;2297;g1f5d965ad35_0_2305"/>
              <p:cNvCxnSpPr/>
              <p:nvPr/>
            </p:nvCxnSpPr>
            <p:spPr>
              <a:xfrm>
                <a:off x="216745" y="1402852"/>
                <a:ext cx="0" cy="1104900"/>
              </a:xfrm>
              <a:prstGeom prst="straightConnector1">
                <a:avLst/>
              </a:prstGeom>
              <a:noFill/>
              <a:ln w="12700" cap="flat" cmpd="sng">
                <a:solidFill>
                  <a:schemeClr val="dk2"/>
                </a:solidFill>
                <a:prstDash val="solid"/>
                <a:round/>
                <a:headEnd type="none" w="sm" len="sm"/>
                <a:tailEnd type="none" w="sm" len="sm"/>
              </a:ln>
            </p:spPr>
          </p:cxnSp>
          <p:sp>
            <p:nvSpPr>
              <p:cNvPr id="2298" name="Google Shape;2298;g1f5d965ad35_0_2305"/>
              <p:cNvSpPr/>
              <p:nvPr/>
            </p:nvSpPr>
            <p:spPr>
              <a:xfrm>
                <a:off x="129115" y="1196929"/>
                <a:ext cx="175200" cy="373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2299" name="Google Shape;2299;g1f5d965ad35_0_2305"/>
          <p:cNvSpPr txBox="1"/>
          <p:nvPr/>
        </p:nvSpPr>
        <p:spPr>
          <a:xfrm>
            <a:off x="445780" y="1901300"/>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2"/>
                </a:solidFill>
                <a:latin typeface="Public Sans"/>
                <a:ea typeface="Public Sans"/>
                <a:cs typeface="Public Sans"/>
                <a:sym typeface="Public Sans"/>
              </a:rPr>
              <a:t>Task -5</a:t>
            </a:r>
            <a:endParaRPr sz="1400" b="0" i="0" u="none" strike="noStrike" cap="none">
              <a:solidFill>
                <a:srgbClr val="000000"/>
              </a:solidFill>
              <a:latin typeface="Arial"/>
              <a:ea typeface="Arial"/>
              <a:cs typeface="Arial"/>
              <a:sym typeface="Arial"/>
            </a:endParaRPr>
          </a:p>
        </p:txBody>
      </p:sp>
      <p:sp>
        <p:nvSpPr>
          <p:cNvPr id="2300" name="Google Shape;2300;g1f5d965ad35_0_2305"/>
          <p:cNvSpPr txBox="1"/>
          <p:nvPr/>
        </p:nvSpPr>
        <p:spPr>
          <a:xfrm>
            <a:off x="445779" y="237121"/>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2"/>
                </a:solidFill>
                <a:latin typeface="Public Sans"/>
                <a:ea typeface="Public Sans"/>
                <a:cs typeface="Public Sans"/>
                <a:sym typeface="Public Sans"/>
              </a:rPr>
              <a:t>Task -4</a:t>
            </a:r>
            <a:endParaRPr sz="1400" b="0" i="0" u="none" strike="noStrike" cap="none">
              <a:solidFill>
                <a:srgbClr val="000000"/>
              </a:solidFill>
              <a:latin typeface="Arial"/>
              <a:ea typeface="Arial"/>
              <a:cs typeface="Arial"/>
              <a:sym typeface="Arial"/>
            </a:endParaRPr>
          </a:p>
        </p:txBody>
      </p:sp>
      <p:sp>
        <p:nvSpPr>
          <p:cNvPr id="2301" name="Google Shape;2301;g1f5d965ad35_0_2305"/>
          <p:cNvSpPr txBox="1"/>
          <p:nvPr/>
        </p:nvSpPr>
        <p:spPr>
          <a:xfrm>
            <a:off x="489450" y="1058210"/>
            <a:ext cx="45936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
        <p:nvSpPr>
          <p:cNvPr id="2302" name="Google Shape;2302;g1f5d965ad35_0_2305"/>
          <p:cNvSpPr txBox="1"/>
          <p:nvPr/>
        </p:nvSpPr>
        <p:spPr>
          <a:xfrm>
            <a:off x="489450" y="2722389"/>
            <a:ext cx="45936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matchingName="Caption">
  <p:cSld name="1_Caption 33">
    <p:spTree>
      <p:nvGrpSpPr>
        <p:cNvPr id="1" name="Shape 2303"/>
        <p:cNvGrpSpPr/>
        <p:nvPr/>
      </p:nvGrpSpPr>
      <p:grpSpPr>
        <a:xfrm>
          <a:off x="0" y="0"/>
          <a:ext cx="0" cy="0"/>
          <a:chOff x="0" y="0"/>
          <a:chExt cx="0" cy="0"/>
        </a:xfrm>
      </p:grpSpPr>
      <p:pic>
        <p:nvPicPr>
          <p:cNvPr id="2304" name="Google Shape;2304;g1f5d965ad35_0_2318" descr="Shape&#10;&#10;Description automatically generated with low confidence"/>
          <p:cNvPicPr preferRelativeResize="0"/>
          <p:nvPr/>
        </p:nvPicPr>
        <p:blipFill rotWithShape="1">
          <a:blip r:embed="rId2">
            <a:alphaModFix/>
          </a:blip>
          <a:srcRect/>
          <a:stretch/>
        </p:blipFill>
        <p:spPr>
          <a:xfrm>
            <a:off x="0" y="0"/>
            <a:ext cx="9143988" cy="5147999"/>
          </a:xfrm>
          <a:prstGeom prst="rect">
            <a:avLst/>
          </a:prstGeom>
          <a:noFill/>
          <a:ln>
            <a:noFill/>
          </a:ln>
        </p:spPr>
      </p:pic>
      <p:grpSp>
        <p:nvGrpSpPr>
          <p:cNvPr id="2305" name="Google Shape;2305;g1f5d965ad35_0_2318"/>
          <p:cNvGrpSpPr/>
          <p:nvPr/>
        </p:nvGrpSpPr>
        <p:grpSpPr>
          <a:xfrm>
            <a:off x="270520" y="225967"/>
            <a:ext cx="175200" cy="2964480"/>
            <a:chOff x="270520" y="1140367"/>
            <a:chExt cx="175200" cy="2964480"/>
          </a:xfrm>
        </p:grpSpPr>
        <p:grpSp>
          <p:nvGrpSpPr>
            <p:cNvPr id="2306" name="Google Shape;2306;g1f5d965ad35_0_2318"/>
            <p:cNvGrpSpPr/>
            <p:nvPr/>
          </p:nvGrpSpPr>
          <p:grpSpPr>
            <a:xfrm>
              <a:off x="270520" y="2780648"/>
              <a:ext cx="175200" cy="1324199"/>
              <a:chOff x="129115" y="2837210"/>
              <a:chExt cx="175200" cy="1324199"/>
            </a:xfrm>
          </p:grpSpPr>
          <p:sp>
            <p:nvSpPr>
              <p:cNvPr id="2307" name="Google Shape;2307;g1f5d965ad35_0_2318"/>
              <p:cNvSpPr/>
              <p:nvPr/>
            </p:nvSpPr>
            <p:spPr>
              <a:xfrm>
                <a:off x="129115" y="2837210"/>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308" name="Google Shape;2308;g1f5d965ad35_0_2318"/>
              <p:cNvCxnSpPr/>
              <p:nvPr/>
            </p:nvCxnSpPr>
            <p:spPr>
              <a:xfrm>
                <a:off x="216745" y="3048709"/>
                <a:ext cx="0" cy="1112700"/>
              </a:xfrm>
              <a:prstGeom prst="straightConnector1">
                <a:avLst/>
              </a:prstGeom>
              <a:noFill/>
              <a:ln w="12700" cap="flat" cmpd="sng">
                <a:solidFill>
                  <a:schemeClr val="lt2"/>
                </a:solidFill>
                <a:prstDash val="solid"/>
                <a:round/>
                <a:headEnd type="none" w="sm" len="sm"/>
                <a:tailEnd type="none" w="sm" len="sm"/>
              </a:ln>
            </p:spPr>
          </p:cxnSp>
        </p:grpSp>
        <p:grpSp>
          <p:nvGrpSpPr>
            <p:cNvPr id="2309" name="Google Shape;2309;g1f5d965ad35_0_2318"/>
            <p:cNvGrpSpPr/>
            <p:nvPr/>
          </p:nvGrpSpPr>
          <p:grpSpPr>
            <a:xfrm>
              <a:off x="270520" y="1140367"/>
              <a:ext cx="175200" cy="1310823"/>
              <a:chOff x="129115" y="1196929"/>
              <a:chExt cx="175200" cy="1310823"/>
            </a:xfrm>
          </p:grpSpPr>
          <p:cxnSp>
            <p:nvCxnSpPr>
              <p:cNvPr id="2310" name="Google Shape;2310;g1f5d965ad35_0_2318"/>
              <p:cNvCxnSpPr/>
              <p:nvPr/>
            </p:nvCxnSpPr>
            <p:spPr>
              <a:xfrm>
                <a:off x="216745" y="1402852"/>
                <a:ext cx="0" cy="1104900"/>
              </a:xfrm>
              <a:prstGeom prst="straightConnector1">
                <a:avLst/>
              </a:prstGeom>
              <a:noFill/>
              <a:ln w="12700" cap="flat" cmpd="sng">
                <a:solidFill>
                  <a:schemeClr val="dk2"/>
                </a:solidFill>
                <a:prstDash val="solid"/>
                <a:round/>
                <a:headEnd type="none" w="sm" len="sm"/>
                <a:tailEnd type="none" w="sm" len="sm"/>
              </a:ln>
            </p:spPr>
          </p:cxnSp>
          <p:sp>
            <p:nvSpPr>
              <p:cNvPr id="2311" name="Google Shape;2311;g1f5d965ad35_0_2318"/>
              <p:cNvSpPr/>
              <p:nvPr/>
            </p:nvSpPr>
            <p:spPr>
              <a:xfrm>
                <a:off x="129115" y="1196929"/>
                <a:ext cx="175200" cy="373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2312" name="Google Shape;2312;g1f5d965ad35_0_2318"/>
          <p:cNvSpPr txBox="1">
            <a:spLocks noGrp="1"/>
          </p:cNvSpPr>
          <p:nvPr>
            <p:ph type="body" idx="1"/>
          </p:nvPr>
        </p:nvSpPr>
        <p:spPr>
          <a:xfrm>
            <a:off x="446700" y="298297"/>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13" name="Google Shape;2313;g1f5d965ad35_0_2318"/>
          <p:cNvSpPr txBox="1">
            <a:spLocks noGrp="1"/>
          </p:cNvSpPr>
          <p:nvPr>
            <p:ph type="body" idx="2"/>
          </p:nvPr>
        </p:nvSpPr>
        <p:spPr>
          <a:xfrm>
            <a:off x="454281" y="1895111"/>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14" name="Google Shape;2314;g1f5d965ad35_0_2318"/>
          <p:cNvSpPr txBox="1">
            <a:spLocks noGrp="1"/>
          </p:cNvSpPr>
          <p:nvPr>
            <p:ph type="body" idx="3"/>
          </p:nvPr>
        </p:nvSpPr>
        <p:spPr>
          <a:xfrm>
            <a:off x="446700" y="712431"/>
            <a:ext cx="2629800" cy="318600"/>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15" name="Google Shape;2315;g1f5d965ad35_0_2318"/>
          <p:cNvSpPr txBox="1">
            <a:spLocks noGrp="1"/>
          </p:cNvSpPr>
          <p:nvPr>
            <p:ph type="body" idx="4"/>
          </p:nvPr>
        </p:nvSpPr>
        <p:spPr>
          <a:xfrm>
            <a:off x="454281" y="2309245"/>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matchingName="Caption">
  <p:cSld name="1_Caption 34">
    <p:spTree>
      <p:nvGrpSpPr>
        <p:cNvPr id="1" name="Shape 2316"/>
        <p:cNvGrpSpPr/>
        <p:nvPr/>
      </p:nvGrpSpPr>
      <p:grpSpPr>
        <a:xfrm>
          <a:off x="0" y="0"/>
          <a:ext cx="0" cy="0"/>
          <a:chOff x="0" y="0"/>
          <a:chExt cx="0" cy="0"/>
        </a:xfrm>
      </p:grpSpPr>
      <p:pic>
        <p:nvPicPr>
          <p:cNvPr id="2317" name="Google Shape;2317;g1f5d965ad35_0_233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2318" name="Google Shape;2318;g1f5d965ad35_0_2331"/>
          <p:cNvGrpSpPr/>
          <p:nvPr/>
        </p:nvGrpSpPr>
        <p:grpSpPr>
          <a:xfrm>
            <a:off x="240076" y="2283836"/>
            <a:ext cx="8664246" cy="930835"/>
            <a:chOff x="198438" y="775483"/>
            <a:chExt cx="8634888" cy="927681"/>
          </a:xfrm>
        </p:grpSpPr>
        <p:pic>
          <p:nvPicPr>
            <p:cNvPr id="2319" name="Google Shape;2319;g1f5d965ad35_0_2331"/>
            <p:cNvPicPr preferRelativeResize="0"/>
            <p:nvPr/>
          </p:nvPicPr>
          <p:blipFill rotWithShape="1">
            <a:blip r:embed="rId3">
              <a:alphaModFix/>
            </a:blip>
            <a:srcRect/>
            <a:stretch/>
          </p:blipFill>
          <p:spPr>
            <a:xfrm>
              <a:off x="198438" y="775483"/>
              <a:ext cx="8634888" cy="927681"/>
            </a:xfrm>
            <a:prstGeom prst="rect">
              <a:avLst/>
            </a:prstGeom>
            <a:noFill/>
            <a:ln>
              <a:noFill/>
            </a:ln>
          </p:spPr>
        </p:pic>
        <p:sp>
          <p:nvSpPr>
            <p:cNvPr id="2320" name="Google Shape;2320;g1f5d965ad35_0_2331"/>
            <p:cNvSpPr txBox="1"/>
            <p:nvPr/>
          </p:nvSpPr>
          <p:spPr>
            <a:xfrm>
              <a:off x="1373561" y="1093639"/>
              <a:ext cx="504600" cy="291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1</a:t>
              </a:r>
              <a:endParaRPr sz="1300" b="0" i="0" u="none" strike="noStrike" cap="none">
                <a:solidFill>
                  <a:schemeClr val="dk1"/>
                </a:solidFill>
                <a:latin typeface="Calibri"/>
                <a:ea typeface="Calibri"/>
                <a:cs typeface="Calibri"/>
                <a:sym typeface="Calibri"/>
              </a:endParaRPr>
            </a:p>
          </p:txBody>
        </p:sp>
        <p:sp>
          <p:nvSpPr>
            <p:cNvPr id="2321" name="Google Shape;2321;g1f5d965ad35_0_2331"/>
            <p:cNvSpPr txBox="1"/>
            <p:nvPr/>
          </p:nvSpPr>
          <p:spPr>
            <a:xfrm>
              <a:off x="3315869" y="1093639"/>
              <a:ext cx="504600" cy="291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2</a:t>
              </a:r>
              <a:endParaRPr sz="1300" b="0" i="0" u="none" strike="noStrike" cap="none">
                <a:solidFill>
                  <a:schemeClr val="dk1"/>
                </a:solidFill>
                <a:latin typeface="Calibri"/>
                <a:ea typeface="Calibri"/>
                <a:cs typeface="Calibri"/>
                <a:sym typeface="Calibri"/>
              </a:endParaRPr>
            </a:p>
          </p:txBody>
        </p:sp>
        <p:sp>
          <p:nvSpPr>
            <p:cNvPr id="2322" name="Google Shape;2322;g1f5d965ad35_0_2331"/>
            <p:cNvSpPr txBox="1"/>
            <p:nvPr/>
          </p:nvSpPr>
          <p:spPr>
            <a:xfrm>
              <a:off x="5225949" y="1093639"/>
              <a:ext cx="504600" cy="291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3</a:t>
              </a:r>
              <a:endParaRPr sz="1300" b="0" i="0" u="none" strike="noStrike" cap="none">
                <a:solidFill>
                  <a:schemeClr val="dk1"/>
                </a:solidFill>
                <a:latin typeface="Calibri"/>
                <a:ea typeface="Calibri"/>
                <a:cs typeface="Calibri"/>
                <a:sym typeface="Calibri"/>
              </a:endParaRPr>
            </a:p>
          </p:txBody>
        </p:sp>
        <p:sp>
          <p:nvSpPr>
            <p:cNvPr id="2323" name="Google Shape;2323;g1f5d965ad35_0_2331"/>
            <p:cNvSpPr txBox="1"/>
            <p:nvPr/>
          </p:nvSpPr>
          <p:spPr>
            <a:xfrm>
              <a:off x="7168257" y="1093639"/>
              <a:ext cx="504600" cy="291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4</a:t>
              </a:r>
              <a:endParaRPr sz="1300" b="0" i="0" u="none" strike="noStrike" cap="none">
                <a:solidFill>
                  <a:schemeClr val="dk1"/>
                </a:solidFill>
                <a:latin typeface="Calibri"/>
                <a:ea typeface="Calibri"/>
                <a:cs typeface="Calibri"/>
                <a:sym typeface="Calibri"/>
              </a:endParaRPr>
            </a:p>
          </p:txBody>
        </p:sp>
      </p:grpSp>
      <p:sp>
        <p:nvSpPr>
          <p:cNvPr id="2324" name="Google Shape;2324;g1f5d965ad35_0_2331"/>
          <p:cNvSpPr txBox="1">
            <a:spLocks noGrp="1"/>
          </p:cNvSpPr>
          <p:nvPr>
            <p:ph type="body" idx="1"/>
          </p:nvPr>
        </p:nvSpPr>
        <p:spPr>
          <a:xfrm>
            <a:off x="590581" y="1746274"/>
            <a:ext cx="21636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25" name="Google Shape;2325;g1f5d965ad35_0_2331"/>
          <p:cNvSpPr txBox="1">
            <a:spLocks noGrp="1"/>
          </p:cNvSpPr>
          <p:nvPr>
            <p:ph type="body" idx="2"/>
          </p:nvPr>
        </p:nvSpPr>
        <p:spPr>
          <a:xfrm>
            <a:off x="2539407" y="3425008"/>
            <a:ext cx="21636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26" name="Google Shape;2326;g1f5d965ad35_0_2331"/>
          <p:cNvSpPr txBox="1">
            <a:spLocks noGrp="1"/>
          </p:cNvSpPr>
          <p:nvPr>
            <p:ph type="body" idx="3"/>
          </p:nvPr>
        </p:nvSpPr>
        <p:spPr>
          <a:xfrm>
            <a:off x="6404724" y="3425008"/>
            <a:ext cx="21636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27" name="Google Shape;2327;g1f5d965ad35_0_2331"/>
          <p:cNvSpPr txBox="1">
            <a:spLocks noGrp="1"/>
          </p:cNvSpPr>
          <p:nvPr>
            <p:ph type="body" idx="4"/>
          </p:nvPr>
        </p:nvSpPr>
        <p:spPr>
          <a:xfrm>
            <a:off x="4455898" y="1746274"/>
            <a:ext cx="21636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28" name="Google Shape;2328;g1f5d965ad35_0_233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29" name="Google Shape;2329;g1f5d965ad35_0_233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matchingName="Caption">
  <p:cSld name="1_Caption 35">
    <p:spTree>
      <p:nvGrpSpPr>
        <p:cNvPr id="1" name="Shape 2330"/>
        <p:cNvGrpSpPr/>
        <p:nvPr/>
      </p:nvGrpSpPr>
      <p:grpSpPr>
        <a:xfrm>
          <a:off x="0" y="0"/>
          <a:ext cx="0" cy="0"/>
          <a:chOff x="0" y="0"/>
          <a:chExt cx="0" cy="0"/>
        </a:xfrm>
      </p:grpSpPr>
      <p:pic>
        <p:nvPicPr>
          <p:cNvPr id="2331" name="Google Shape;2331;g1f5d965ad35_0_2345"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332" name="Google Shape;2332;g1f5d965ad35_0_2345"/>
          <p:cNvSpPr/>
          <p:nvPr/>
        </p:nvSpPr>
        <p:spPr>
          <a:xfrm>
            <a:off x="775398" y="1631221"/>
            <a:ext cx="940500" cy="9405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33" name="Google Shape;2333;g1f5d965ad35_0_2345"/>
          <p:cNvSpPr/>
          <p:nvPr/>
        </p:nvSpPr>
        <p:spPr>
          <a:xfrm>
            <a:off x="777473" y="3291039"/>
            <a:ext cx="940500" cy="9405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34" name="Google Shape;2334;g1f5d965ad35_0_2345"/>
          <p:cNvSpPr/>
          <p:nvPr/>
        </p:nvSpPr>
        <p:spPr>
          <a:xfrm>
            <a:off x="5148140" y="1631221"/>
            <a:ext cx="940500" cy="9405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35" name="Google Shape;2335;g1f5d965ad35_0_2345"/>
          <p:cNvSpPr/>
          <p:nvPr/>
        </p:nvSpPr>
        <p:spPr>
          <a:xfrm>
            <a:off x="5150215" y="3291039"/>
            <a:ext cx="940500" cy="9405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36" name="Google Shape;2336;g1f5d965ad35_0_2345"/>
          <p:cNvSpPr txBox="1">
            <a:spLocks noGrp="1"/>
          </p:cNvSpPr>
          <p:nvPr>
            <p:ph type="body" idx="1"/>
          </p:nvPr>
        </p:nvSpPr>
        <p:spPr>
          <a:xfrm>
            <a:off x="1877630" y="1703516"/>
            <a:ext cx="2237100" cy="805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37" name="Google Shape;2337;g1f5d965ad35_0_2345"/>
          <p:cNvSpPr txBox="1">
            <a:spLocks noGrp="1"/>
          </p:cNvSpPr>
          <p:nvPr>
            <p:ph type="body" idx="2"/>
          </p:nvPr>
        </p:nvSpPr>
        <p:spPr>
          <a:xfrm>
            <a:off x="6243215" y="1703516"/>
            <a:ext cx="2237100" cy="805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38" name="Google Shape;2338;g1f5d965ad35_0_2345"/>
          <p:cNvSpPr txBox="1">
            <a:spLocks noGrp="1"/>
          </p:cNvSpPr>
          <p:nvPr>
            <p:ph type="body" idx="3"/>
          </p:nvPr>
        </p:nvSpPr>
        <p:spPr>
          <a:xfrm>
            <a:off x="1877630" y="3365327"/>
            <a:ext cx="2237100" cy="805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39" name="Google Shape;2339;g1f5d965ad35_0_2345"/>
          <p:cNvSpPr txBox="1">
            <a:spLocks noGrp="1"/>
          </p:cNvSpPr>
          <p:nvPr>
            <p:ph type="body" idx="4"/>
          </p:nvPr>
        </p:nvSpPr>
        <p:spPr>
          <a:xfrm>
            <a:off x="6243215" y="3365327"/>
            <a:ext cx="2237100" cy="805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40" name="Google Shape;2340;g1f5d965ad35_0_2345"/>
          <p:cNvSpPr>
            <a:spLocks noGrp="1"/>
          </p:cNvSpPr>
          <p:nvPr>
            <p:ph type="pic" idx="5"/>
          </p:nvPr>
        </p:nvSpPr>
        <p:spPr>
          <a:xfrm>
            <a:off x="784630" y="1640956"/>
            <a:ext cx="931200" cy="930900"/>
          </a:xfrm>
          <a:prstGeom prst="rect">
            <a:avLst/>
          </a:prstGeom>
          <a:noFill/>
          <a:ln>
            <a:noFill/>
          </a:ln>
        </p:spPr>
      </p:sp>
      <p:sp>
        <p:nvSpPr>
          <p:cNvPr id="2341" name="Google Shape;2341;g1f5d965ad35_0_2345"/>
          <p:cNvSpPr>
            <a:spLocks noGrp="1"/>
          </p:cNvSpPr>
          <p:nvPr>
            <p:ph type="pic" idx="6"/>
          </p:nvPr>
        </p:nvSpPr>
        <p:spPr>
          <a:xfrm>
            <a:off x="5150215" y="1640956"/>
            <a:ext cx="931200" cy="930900"/>
          </a:xfrm>
          <a:prstGeom prst="rect">
            <a:avLst/>
          </a:prstGeom>
          <a:noFill/>
          <a:ln>
            <a:noFill/>
          </a:ln>
        </p:spPr>
      </p:sp>
      <p:sp>
        <p:nvSpPr>
          <p:cNvPr id="2342" name="Google Shape;2342;g1f5d965ad35_0_2345"/>
          <p:cNvSpPr>
            <a:spLocks noGrp="1"/>
          </p:cNvSpPr>
          <p:nvPr>
            <p:ph type="pic" idx="7"/>
          </p:nvPr>
        </p:nvSpPr>
        <p:spPr>
          <a:xfrm>
            <a:off x="784630" y="3302767"/>
            <a:ext cx="931200" cy="930900"/>
          </a:xfrm>
          <a:prstGeom prst="rect">
            <a:avLst/>
          </a:prstGeom>
          <a:noFill/>
          <a:ln>
            <a:noFill/>
          </a:ln>
        </p:spPr>
      </p:sp>
      <p:sp>
        <p:nvSpPr>
          <p:cNvPr id="2343" name="Google Shape;2343;g1f5d965ad35_0_2345"/>
          <p:cNvSpPr>
            <a:spLocks noGrp="1"/>
          </p:cNvSpPr>
          <p:nvPr>
            <p:ph type="pic" idx="8"/>
          </p:nvPr>
        </p:nvSpPr>
        <p:spPr>
          <a:xfrm>
            <a:off x="5150215" y="3302767"/>
            <a:ext cx="931200" cy="930900"/>
          </a:xfrm>
          <a:prstGeom prst="rect">
            <a:avLst/>
          </a:prstGeom>
          <a:noFill/>
          <a:ln>
            <a:noFill/>
          </a:ln>
        </p:spPr>
      </p:sp>
      <p:sp>
        <p:nvSpPr>
          <p:cNvPr id="2344" name="Google Shape;2344;g1f5d965ad35_0_234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45" name="Google Shape;2345;g1f5d965ad35_0_234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matchingName="Caption">
  <p:cSld name="1_Caption 36">
    <p:spTree>
      <p:nvGrpSpPr>
        <p:cNvPr id="1" name="Shape 2346"/>
        <p:cNvGrpSpPr/>
        <p:nvPr/>
      </p:nvGrpSpPr>
      <p:grpSpPr>
        <a:xfrm>
          <a:off x="0" y="0"/>
          <a:ext cx="0" cy="0"/>
          <a:chOff x="0" y="0"/>
          <a:chExt cx="0" cy="0"/>
        </a:xfrm>
      </p:grpSpPr>
      <p:pic>
        <p:nvPicPr>
          <p:cNvPr id="2347" name="Google Shape;2347;g1f5d965ad35_0_2361" descr="Shape&#10;&#10;Description automatically generated with low confidence"/>
          <p:cNvPicPr preferRelativeResize="0"/>
          <p:nvPr/>
        </p:nvPicPr>
        <p:blipFill rotWithShape="1">
          <a:blip r:embed="rId2">
            <a:alphaModFix/>
          </a:blip>
          <a:srcRect/>
          <a:stretch/>
        </p:blipFill>
        <p:spPr>
          <a:xfrm>
            <a:off x="0" y="0"/>
            <a:ext cx="9143999" cy="5143499"/>
          </a:xfrm>
          <a:prstGeom prst="rect">
            <a:avLst/>
          </a:prstGeom>
          <a:noFill/>
          <a:ln>
            <a:noFill/>
          </a:ln>
        </p:spPr>
      </p:pic>
      <p:grpSp>
        <p:nvGrpSpPr>
          <p:cNvPr id="2348" name="Google Shape;2348;g1f5d965ad35_0_2361"/>
          <p:cNvGrpSpPr/>
          <p:nvPr/>
        </p:nvGrpSpPr>
        <p:grpSpPr>
          <a:xfrm>
            <a:off x="0" y="2399230"/>
            <a:ext cx="9144000" cy="2349714"/>
            <a:chOff x="0" y="2182920"/>
            <a:chExt cx="9144000" cy="2349714"/>
          </a:xfrm>
        </p:grpSpPr>
        <p:sp>
          <p:nvSpPr>
            <p:cNvPr id="2349" name="Google Shape;2349;g1f5d965ad35_0_2361"/>
            <p:cNvSpPr/>
            <p:nvPr/>
          </p:nvSpPr>
          <p:spPr>
            <a:xfrm>
              <a:off x="0" y="2689734"/>
              <a:ext cx="9144000" cy="18429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350" name="Google Shape;2350;g1f5d965ad35_0_2361"/>
            <p:cNvGrpSpPr/>
            <p:nvPr/>
          </p:nvGrpSpPr>
          <p:grpSpPr>
            <a:xfrm>
              <a:off x="1229347" y="2182920"/>
              <a:ext cx="6685341" cy="1002300"/>
              <a:chOff x="976268" y="2064936"/>
              <a:chExt cx="6685341" cy="1002300"/>
            </a:xfrm>
          </p:grpSpPr>
          <p:sp>
            <p:nvSpPr>
              <p:cNvPr id="2351" name="Google Shape;2351;g1f5d965ad35_0_2361"/>
              <p:cNvSpPr/>
              <p:nvPr/>
            </p:nvSpPr>
            <p:spPr>
              <a:xfrm>
                <a:off x="976268"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52" name="Google Shape;2352;g1f5d965ad35_0_2361"/>
              <p:cNvSpPr/>
              <p:nvPr/>
            </p:nvSpPr>
            <p:spPr>
              <a:xfrm>
                <a:off x="3817789"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53" name="Google Shape;2353;g1f5d965ad35_0_2361"/>
              <p:cNvSpPr/>
              <p:nvPr/>
            </p:nvSpPr>
            <p:spPr>
              <a:xfrm>
                <a:off x="6659309"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354" name="Google Shape;2354;g1f5d965ad35_0_2361"/>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55" name="Google Shape;2355;g1f5d965ad35_0_2361"/>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56" name="Google Shape;2356;g1f5d965ad35_0_2361"/>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57" name="Google Shape;2357;g1f5d965ad35_0_2361"/>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58" name="Google Shape;2358;g1f5d965ad35_0_2361"/>
          <p:cNvSpPr>
            <a:spLocks noGrp="1"/>
          </p:cNvSpPr>
          <p:nvPr>
            <p:ph type="pic" idx="5"/>
          </p:nvPr>
        </p:nvSpPr>
        <p:spPr>
          <a:xfrm>
            <a:off x="1460973" y="2631002"/>
            <a:ext cx="539100" cy="538800"/>
          </a:xfrm>
          <a:prstGeom prst="rect">
            <a:avLst/>
          </a:prstGeom>
          <a:noFill/>
          <a:ln>
            <a:noFill/>
          </a:ln>
        </p:spPr>
      </p:sp>
      <p:sp>
        <p:nvSpPr>
          <p:cNvPr id="2359" name="Google Shape;2359;g1f5d965ad35_0_2361"/>
          <p:cNvSpPr>
            <a:spLocks noGrp="1"/>
          </p:cNvSpPr>
          <p:nvPr>
            <p:ph type="pic" idx="6"/>
          </p:nvPr>
        </p:nvSpPr>
        <p:spPr>
          <a:xfrm>
            <a:off x="4302493" y="2631002"/>
            <a:ext cx="539100" cy="538800"/>
          </a:xfrm>
          <a:prstGeom prst="rect">
            <a:avLst/>
          </a:prstGeom>
          <a:noFill/>
          <a:ln>
            <a:noFill/>
          </a:ln>
        </p:spPr>
      </p:sp>
      <p:sp>
        <p:nvSpPr>
          <p:cNvPr id="2360" name="Google Shape;2360;g1f5d965ad35_0_2361"/>
          <p:cNvSpPr>
            <a:spLocks noGrp="1"/>
          </p:cNvSpPr>
          <p:nvPr>
            <p:ph type="pic" idx="7"/>
          </p:nvPr>
        </p:nvSpPr>
        <p:spPr>
          <a:xfrm>
            <a:off x="7144013" y="2631002"/>
            <a:ext cx="539100" cy="538800"/>
          </a:xfrm>
          <a:prstGeom prst="rect">
            <a:avLst/>
          </a:prstGeom>
          <a:noFill/>
          <a:ln>
            <a:noFill/>
          </a:ln>
        </p:spPr>
      </p:sp>
      <p:sp>
        <p:nvSpPr>
          <p:cNvPr id="2361" name="Google Shape;2361;g1f5d965ad35_0_236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62" name="Google Shape;2362;g1f5d965ad35_0_236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matchingName="Caption">
  <p:cSld name="Infographics ">
    <p:spTree>
      <p:nvGrpSpPr>
        <p:cNvPr id="1" name="Shape 2363"/>
        <p:cNvGrpSpPr/>
        <p:nvPr/>
      </p:nvGrpSpPr>
      <p:grpSpPr>
        <a:xfrm>
          <a:off x="0" y="0"/>
          <a:ext cx="0" cy="0"/>
          <a:chOff x="0" y="0"/>
          <a:chExt cx="0" cy="0"/>
        </a:xfrm>
      </p:grpSpPr>
      <p:grpSp>
        <p:nvGrpSpPr>
          <p:cNvPr id="2364" name="Google Shape;2364;g1f5d965ad35_0_2378"/>
          <p:cNvGrpSpPr/>
          <p:nvPr/>
        </p:nvGrpSpPr>
        <p:grpSpPr>
          <a:xfrm>
            <a:off x="3138739" y="1728182"/>
            <a:ext cx="2866558" cy="2848948"/>
            <a:chOff x="-15798" y="0"/>
            <a:chExt cx="2571596" cy="2555798"/>
          </a:xfrm>
        </p:grpSpPr>
        <p:sp>
          <p:nvSpPr>
            <p:cNvPr id="2365" name="Google Shape;2365;g1f5d965ad35_0_2378"/>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rgbClr val="96C0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2366" name="Google Shape;2366;g1f5d965ad35_0_2378"/>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rgbClr val="B1C7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2367" name="Google Shape;2367;g1f5d965ad35_0_2378"/>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rgbClr val="E0BA8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2368" name="Google Shape;2368;g1f5d965ad35_0_2378"/>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rgbClr val="E397A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2369" name="Google Shape;2369;g1f5d965ad35_0_2378"/>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2370" name="Google Shape;2370;g1f5d965ad35_0_2378"/>
          <p:cNvSpPr txBox="1">
            <a:spLocks noGrp="1"/>
          </p:cNvSpPr>
          <p:nvPr>
            <p:ph type="body" idx="1"/>
          </p:nvPr>
        </p:nvSpPr>
        <p:spPr>
          <a:xfrm>
            <a:off x="1549682" y="736524"/>
            <a:ext cx="6044700" cy="407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1" name="Google Shape;2371;g1f5d965ad35_0_2378"/>
          <p:cNvSpPr txBox="1">
            <a:spLocks noGrp="1"/>
          </p:cNvSpPr>
          <p:nvPr>
            <p:ph type="body" idx="2"/>
          </p:nvPr>
        </p:nvSpPr>
        <p:spPr>
          <a:xfrm>
            <a:off x="1040895" y="2090178"/>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2" name="Google Shape;2372;g1f5d965ad35_0_2378"/>
          <p:cNvSpPr txBox="1">
            <a:spLocks noGrp="1"/>
          </p:cNvSpPr>
          <p:nvPr>
            <p:ph type="body" idx="3"/>
          </p:nvPr>
        </p:nvSpPr>
        <p:spPr>
          <a:xfrm>
            <a:off x="1040895" y="2443391"/>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3" name="Google Shape;2373;g1f5d965ad35_0_2378"/>
          <p:cNvSpPr txBox="1">
            <a:spLocks noGrp="1"/>
          </p:cNvSpPr>
          <p:nvPr>
            <p:ph type="body" idx="4"/>
          </p:nvPr>
        </p:nvSpPr>
        <p:spPr>
          <a:xfrm>
            <a:off x="1040895" y="3600367"/>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4" name="Google Shape;2374;g1f5d965ad35_0_2378"/>
          <p:cNvSpPr txBox="1">
            <a:spLocks noGrp="1"/>
          </p:cNvSpPr>
          <p:nvPr>
            <p:ph type="body" idx="5"/>
          </p:nvPr>
        </p:nvSpPr>
        <p:spPr>
          <a:xfrm>
            <a:off x="1040895" y="3953580"/>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5" name="Google Shape;2375;g1f5d965ad35_0_2378"/>
          <p:cNvSpPr txBox="1">
            <a:spLocks noGrp="1"/>
          </p:cNvSpPr>
          <p:nvPr>
            <p:ph type="body" idx="6"/>
          </p:nvPr>
        </p:nvSpPr>
        <p:spPr>
          <a:xfrm>
            <a:off x="6490891" y="2090178"/>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6" name="Google Shape;2376;g1f5d965ad35_0_2378"/>
          <p:cNvSpPr txBox="1">
            <a:spLocks noGrp="1"/>
          </p:cNvSpPr>
          <p:nvPr>
            <p:ph type="body" idx="7"/>
          </p:nvPr>
        </p:nvSpPr>
        <p:spPr>
          <a:xfrm>
            <a:off x="6490891" y="2443391"/>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7" name="Google Shape;2377;g1f5d965ad35_0_2378"/>
          <p:cNvSpPr txBox="1">
            <a:spLocks noGrp="1"/>
          </p:cNvSpPr>
          <p:nvPr>
            <p:ph type="body" idx="8"/>
          </p:nvPr>
        </p:nvSpPr>
        <p:spPr>
          <a:xfrm>
            <a:off x="6490891" y="3600367"/>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8" name="Google Shape;2378;g1f5d965ad35_0_2378"/>
          <p:cNvSpPr txBox="1">
            <a:spLocks noGrp="1"/>
          </p:cNvSpPr>
          <p:nvPr>
            <p:ph type="body" idx="9"/>
          </p:nvPr>
        </p:nvSpPr>
        <p:spPr>
          <a:xfrm>
            <a:off x="6490891" y="3953580"/>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9" name="Google Shape;2379;g1f5d965ad35_0_2378"/>
          <p:cNvSpPr txBox="1">
            <a:spLocks noGrp="1"/>
          </p:cNvSpPr>
          <p:nvPr>
            <p:ph type="body" idx="13"/>
          </p:nvPr>
        </p:nvSpPr>
        <p:spPr>
          <a:xfrm>
            <a:off x="3656236" y="2388839"/>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80" name="Google Shape;2380;g1f5d965ad35_0_2378"/>
          <p:cNvSpPr txBox="1">
            <a:spLocks noGrp="1"/>
          </p:cNvSpPr>
          <p:nvPr>
            <p:ph type="body" idx="14"/>
          </p:nvPr>
        </p:nvSpPr>
        <p:spPr>
          <a:xfrm>
            <a:off x="4763142" y="2388839"/>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81" name="Google Shape;2381;g1f5d965ad35_0_2378"/>
          <p:cNvSpPr txBox="1">
            <a:spLocks noGrp="1"/>
          </p:cNvSpPr>
          <p:nvPr>
            <p:ph type="body" idx="15"/>
          </p:nvPr>
        </p:nvSpPr>
        <p:spPr>
          <a:xfrm>
            <a:off x="3656236" y="3524620"/>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82" name="Google Shape;2382;g1f5d965ad35_0_2378"/>
          <p:cNvSpPr txBox="1">
            <a:spLocks noGrp="1"/>
          </p:cNvSpPr>
          <p:nvPr>
            <p:ph type="body" idx="16"/>
          </p:nvPr>
        </p:nvSpPr>
        <p:spPr>
          <a:xfrm>
            <a:off x="4763142" y="3524620"/>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matchingName="Caption">
  <p:cSld name="1_Caption 37">
    <p:spTree>
      <p:nvGrpSpPr>
        <p:cNvPr id="1" name="Shape 2383"/>
        <p:cNvGrpSpPr/>
        <p:nvPr/>
      </p:nvGrpSpPr>
      <p:grpSpPr>
        <a:xfrm>
          <a:off x="0" y="0"/>
          <a:ext cx="0" cy="0"/>
          <a:chOff x="0" y="0"/>
          <a:chExt cx="0" cy="0"/>
        </a:xfrm>
      </p:grpSpPr>
      <p:grpSp>
        <p:nvGrpSpPr>
          <p:cNvPr id="2384" name="Google Shape;2384;g1f5d965ad35_0_2398"/>
          <p:cNvGrpSpPr/>
          <p:nvPr/>
        </p:nvGrpSpPr>
        <p:grpSpPr>
          <a:xfrm>
            <a:off x="3138739" y="1728182"/>
            <a:ext cx="2866558" cy="2848948"/>
            <a:chOff x="-15798" y="0"/>
            <a:chExt cx="2571596" cy="2555798"/>
          </a:xfrm>
        </p:grpSpPr>
        <p:sp>
          <p:nvSpPr>
            <p:cNvPr id="2385" name="Google Shape;2385;g1f5d965ad35_0_2398"/>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2386" name="Google Shape;2386;g1f5d965ad35_0_2398"/>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2387" name="Google Shape;2387;g1f5d965ad35_0_2398"/>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2388" name="Google Shape;2388;g1f5d965ad35_0_2398"/>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2389" name="Google Shape;2389;g1f5d965ad35_0_2398"/>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2390" name="Google Shape;2390;g1f5d965ad35_0_2398"/>
          <p:cNvSpPr txBox="1">
            <a:spLocks noGrp="1"/>
          </p:cNvSpPr>
          <p:nvPr>
            <p:ph type="body" idx="1"/>
          </p:nvPr>
        </p:nvSpPr>
        <p:spPr>
          <a:xfrm>
            <a:off x="1549682" y="736524"/>
            <a:ext cx="6044700" cy="407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1" name="Google Shape;2391;g1f5d965ad35_0_2398"/>
          <p:cNvSpPr txBox="1">
            <a:spLocks noGrp="1"/>
          </p:cNvSpPr>
          <p:nvPr>
            <p:ph type="body" idx="2"/>
          </p:nvPr>
        </p:nvSpPr>
        <p:spPr>
          <a:xfrm>
            <a:off x="1040895" y="2090178"/>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2" name="Google Shape;2392;g1f5d965ad35_0_2398"/>
          <p:cNvSpPr txBox="1">
            <a:spLocks noGrp="1"/>
          </p:cNvSpPr>
          <p:nvPr>
            <p:ph type="body" idx="3"/>
          </p:nvPr>
        </p:nvSpPr>
        <p:spPr>
          <a:xfrm>
            <a:off x="1040895" y="2443391"/>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3" name="Google Shape;2393;g1f5d965ad35_0_2398"/>
          <p:cNvSpPr txBox="1">
            <a:spLocks noGrp="1"/>
          </p:cNvSpPr>
          <p:nvPr>
            <p:ph type="body" idx="4"/>
          </p:nvPr>
        </p:nvSpPr>
        <p:spPr>
          <a:xfrm>
            <a:off x="1040895" y="3600367"/>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4" name="Google Shape;2394;g1f5d965ad35_0_2398"/>
          <p:cNvSpPr txBox="1">
            <a:spLocks noGrp="1"/>
          </p:cNvSpPr>
          <p:nvPr>
            <p:ph type="body" idx="5"/>
          </p:nvPr>
        </p:nvSpPr>
        <p:spPr>
          <a:xfrm>
            <a:off x="1040895" y="3953580"/>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5" name="Google Shape;2395;g1f5d965ad35_0_2398"/>
          <p:cNvSpPr txBox="1">
            <a:spLocks noGrp="1"/>
          </p:cNvSpPr>
          <p:nvPr>
            <p:ph type="body" idx="6"/>
          </p:nvPr>
        </p:nvSpPr>
        <p:spPr>
          <a:xfrm>
            <a:off x="6490891" y="2090178"/>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6" name="Google Shape;2396;g1f5d965ad35_0_2398"/>
          <p:cNvSpPr txBox="1">
            <a:spLocks noGrp="1"/>
          </p:cNvSpPr>
          <p:nvPr>
            <p:ph type="body" idx="7"/>
          </p:nvPr>
        </p:nvSpPr>
        <p:spPr>
          <a:xfrm>
            <a:off x="6490891" y="2443391"/>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7" name="Google Shape;2397;g1f5d965ad35_0_2398"/>
          <p:cNvSpPr txBox="1">
            <a:spLocks noGrp="1"/>
          </p:cNvSpPr>
          <p:nvPr>
            <p:ph type="body" idx="8"/>
          </p:nvPr>
        </p:nvSpPr>
        <p:spPr>
          <a:xfrm>
            <a:off x="6490891" y="3600367"/>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8" name="Google Shape;2398;g1f5d965ad35_0_2398"/>
          <p:cNvSpPr txBox="1">
            <a:spLocks noGrp="1"/>
          </p:cNvSpPr>
          <p:nvPr>
            <p:ph type="body" idx="9"/>
          </p:nvPr>
        </p:nvSpPr>
        <p:spPr>
          <a:xfrm>
            <a:off x="6490891" y="3953580"/>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9" name="Google Shape;2399;g1f5d965ad35_0_2398"/>
          <p:cNvSpPr txBox="1">
            <a:spLocks noGrp="1"/>
          </p:cNvSpPr>
          <p:nvPr>
            <p:ph type="body" idx="13"/>
          </p:nvPr>
        </p:nvSpPr>
        <p:spPr>
          <a:xfrm>
            <a:off x="3656236" y="2388839"/>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00" name="Google Shape;2400;g1f5d965ad35_0_2398"/>
          <p:cNvSpPr txBox="1">
            <a:spLocks noGrp="1"/>
          </p:cNvSpPr>
          <p:nvPr>
            <p:ph type="body" idx="14"/>
          </p:nvPr>
        </p:nvSpPr>
        <p:spPr>
          <a:xfrm>
            <a:off x="4763142" y="2388839"/>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01" name="Google Shape;2401;g1f5d965ad35_0_2398"/>
          <p:cNvSpPr txBox="1">
            <a:spLocks noGrp="1"/>
          </p:cNvSpPr>
          <p:nvPr>
            <p:ph type="body" idx="15"/>
          </p:nvPr>
        </p:nvSpPr>
        <p:spPr>
          <a:xfrm>
            <a:off x="3656236" y="3524620"/>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02" name="Google Shape;2402;g1f5d965ad35_0_2398"/>
          <p:cNvSpPr txBox="1">
            <a:spLocks noGrp="1"/>
          </p:cNvSpPr>
          <p:nvPr>
            <p:ph type="body" idx="16"/>
          </p:nvPr>
        </p:nvSpPr>
        <p:spPr>
          <a:xfrm>
            <a:off x="4763142" y="3524620"/>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1_Caption 5">
    <p:spTree>
      <p:nvGrpSpPr>
        <p:cNvPr id="1" name="Shape 120"/>
        <p:cNvGrpSpPr/>
        <p:nvPr/>
      </p:nvGrpSpPr>
      <p:grpSpPr>
        <a:xfrm>
          <a:off x="0" y="0"/>
          <a:ext cx="0" cy="0"/>
          <a:chOff x="0" y="0"/>
          <a:chExt cx="0" cy="0"/>
        </a:xfrm>
      </p:grpSpPr>
      <p:pic>
        <p:nvPicPr>
          <p:cNvPr id="121" name="Google Shape;121;p229"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22" name="Google Shape;122;p22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 name="Google Shape;123;p22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4" name="Google Shape;124;p229"/>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25" name="Google Shape;125;p229"/>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26" name="Google Shape;126;p229" descr="Application&#10;&#10;Description automatically generated with low confidence"/>
          <p:cNvPicPr preferRelativeResize="0"/>
          <p:nvPr/>
        </p:nvPicPr>
        <p:blipFill rotWithShape="1">
          <a:blip r:embed="rId3">
            <a:alphaModFix/>
          </a:blip>
          <a:srcRect/>
          <a:stretch/>
        </p:blipFill>
        <p:spPr>
          <a:xfrm>
            <a:off x="742441" y="1371153"/>
            <a:ext cx="4492172" cy="3617988"/>
          </a:xfrm>
          <a:prstGeom prst="rect">
            <a:avLst/>
          </a:prstGeom>
          <a:noFill/>
          <a:ln>
            <a:noFill/>
          </a:ln>
        </p:spPr>
      </p:pic>
      <p:sp>
        <p:nvSpPr>
          <p:cNvPr id="127" name="Google Shape;127;p229"/>
          <p:cNvSpPr txBox="1">
            <a:spLocks noGrp="1"/>
          </p:cNvSpPr>
          <p:nvPr>
            <p:ph type="body" idx="2"/>
          </p:nvPr>
        </p:nvSpPr>
        <p:spPr>
          <a:xfrm>
            <a:off x="968595"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matchingName="Caption">
  <p:cSld name="1_Caption 38">
    <p:spTree>
      <p:nvGrpSpPr>
        <p:cNvPr id="1" name="Shape 2403"/>
        <p:cNvGrpSpPr/>
        <p:nvPr/>
      </p:nvGrpSpPr>
      <p:grpSpPr>
        <a:xfrm>
          <a:off x="0" y="0"/>
          <a:ext cx="0" cy="0"/>
          <a:chOff x="0" y="0"/>
          <a:chExt cx="0" cy="0"/>
        </a:xfrm>
      </p:grpSpPr>
      <p:pic>
        <p:nvPicPr>
          <p:cNvPr id="2404" name="Google Shape;2404;g1f5d965ad35_0_241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2405" name="Google Shape;2405;g1f5d965ad35_0_2418"/>
          <p:cNvGrpSpPr/>
          <p:nvPr/>
        </p:nvGrpSpPr>
        <p:grpSpPr>
          <a:xfrm>
            <a:off x="2525236" y="825418"/>
            <a:ext cx="4093610" cy="4069126"/>
            <a:chOff x="2519466" y="821088"/>
            <a:chExt cx="4348428" cy="4322420"/>
          </a:xfrm>
        </p:grpSpPr>
        <p:sp>
          <p:nvSpPr>
            <p:cNvPr id="2406" name="Google Shape;2406;g1f5d965ad35_0_2418"/>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07" name="Google Shape;2407;g1f5d965ad35_0_2418"/>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08" name="Google Shape;2408;g1f5d965ad35_0_2418"/>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09" name="Google Shape;2409;g1f5d965ad35_0_2418"/>
            <p:cNvSpPr/>
            <p:nvPr/>
          </p:nvSpPr>
          <p:spPr>
            <a:xfrm>
              <a:off x="4701894" y="1904474"/>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10" name="Google Shape;2410;g1f5d965ad35_0_2418"/>
            <p:cNvSpPr/>
            <p:nvPr/>
          </p:nvSpPr>
          <p:spPr>
            <a:xfrm>
              <a:off x="2519466" y="1904508"/>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11" name="Google Shape;2411;g1f5d965ad35_0_2418"/>
            <p:cNvSpPr/>
            <p:nvPr/>
          </p:nvSpPr>
          <p:spPr>
            <a:xfrm>
              <a:off x="4284700" y="2556862"/>
              <a:ext cx="825900" cy="825900"/>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2412" name="Google Shape;2412;g1f5d965ad35_0_2418"/>
          <p:cNvSpPr txBox="1">
            <a:spLocks noGrp="1"/>
          </p:cNvSpPr>
          <p:nvPr>
            <p:ph type="body" idx="1"/>
          </p:nvPr>
        </p:nvSpPr>
        <p:spPr>
          <a:xfrm>
            <a:off x="3875292" y="1277417"/>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13" name="Google Shape;2413;g1f5d965ad35_0_2418"/>
          <p:cNvSpPr txBox="1">
            <a:spLocks noGrp="1"/>
          </p:cNvSpPr>
          <p:nvPr>
            <p:ph type="body" idx="2"/>
          </p:nvPr>
        </p:nvSpPr>
        <p:spPr>
          <a:xfrm>
            <a:off x="2696436" y="2658994"/>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14" name="Google Shape;2414;g1f5d965ad35_0_2418"/>
          <p:cNvSpPr txBox="1">
            <a:spLocks noGrp="1"/>
          </p:cNvSpPr>
          <p:nvPr>
            <p:ph type="body" idx="3"/>
          </p:nvPr>
        </p:nvSpPr>
        <p:spPr>
          <a:xfrm>
            <a:off x="5061839" y="2645914"/>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15" name="Google Shape;2415;g1f5d965ad35_0_2418"/>
          <p:cNvSpPr txBox="1">
            <a:spLocks noGrp="1"/>
          </p:cNvSpPr>
          <p:nvPr>
            <p:ph type="body" idx="4"/>
          </p:nvPr>
        </p:nvSpPr>
        <p:spPr>
          <a:xfrm>
            <a:off x="3890758" y="3936168"/>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16" name="Google Shape;2416;g1f5d965ad35_0_241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17" name="Google Shape;2417;g1f5d965ad35_0_241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matchingName="Caption">
  <p:cSld name="1_Caption 39">
    <p:spTree>
      <p:nvGrpSpPr>
        <p:cNvPr id="1" name="Shape 2418"/>
        <p:cNvGrpSpPr/>
        <p:nvPr/>
      </p:nvGrpSpPr>
      <p:grpSpPr>
        <a:xfrm>
          <a:off x="0" y="0"/>
          <a:ext cx="0" cy="0"/>
          <a:chOff x="0" y="0"/>
          <a:chExt cx="0" cy="0"/>
        </a:xfrm>
      </p:grpSpPr>
      <p:pic>
        <p:nvPicPr>
          <p:cNvPr id="2419" name="Google Shape;2419;g1f5d965ad35_0_2433"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2420" name="Google Shape;2420;g1f5d965ad35_0_2433"/>
          <p:cNvGrpSpPr/>
          <p:nvPr/>
        </p:nvGrpSpPr>
        <p:grpSpPr>
          <a:xfrm>
            <a:off x="2525236" y="825418"/>
            <a:ext cx="4093610" cy="4069126"/>
            <a:chOff x="2519466" y="821088"/>
            <a:chExt cx="4348428" cy="4322420"/>
          </a:xfrm>
        </p:grpSpPr>
        <p:sp>
          <p:nvSpPr>
            <p:cNvPr id="2421" name="Google Shape;2421;g1f5d965ad35_0_2433"/>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2" name="Google Shape;2422;g1f5d965ad35_0_2433"/>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3" name="Google Shape;2423;g1f5d965ad35_0_2433"/>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4" name="Google Shape;2424;g1f5d965ad35_0_2433"/>
            <p:cNvSpPr/>
            <p:nvPr/>
          </p:nvSpPr>
          <p:spPr>
            <a:xfrm>
              <a:off x="4701894" y="1904474"/>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5" name="Google Shape;2425;g1f5d965ad35_0_2433"/>
            <p:cNvSpPr/>
            <p:nvPr/>
          </p:nvSpPr>
          <p:spPr>
            <a:xfrm>
              <a:off x="2519466" y="1904508"/>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6" name="Google Shape;2426;g1f5d965ad35_0_2433"/>
            <p:cNvSpPr/>
            <p:nvPr/>
          </p:nvSpPr>
          <p:spPr>
            <a:xfrm>
              <a:off x="4284700" y="2556862"/>
              <a:ext cx="825900" cy="825900"/>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2427" name="Google Shape;2427;g1f5d965ad35_0_2433"/>
          <p:cNvSpPr txBox="1">
            <a:spLocks noGrp="1"/>
          </p:cNvSpPr>
          <p:nvPr>
            <p:ph type="body" idx="1"/>
          </p:nvPr>
        </p:nvSpPr>
        <p:spPr>
          <a:xfrm>
            <a:off x="3875292" y="1277417"/>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28" name="Google Shape;2428;g1f5d965ad35_0_2433"/>
          <p:cNvSpPr txBox="1">
            <a:spLocks noGrp="1"/>
          </p:cNvSpPr>
          <p:nvPr>
            <p:ph type="body" idx="2"/>
          </p:nvPr>
        </p:nvSpPr>
        <p:spPr>
          <a:xfrm>
            <a:off x="2696436" y="2658994"/>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29" name="Google Shape;2429;g1f5d965ad35_0_2433"/>
          <p:cNvSpPr txBox="1">
            <a:spLocks noGrp="1"/>
          </p:cNvSpPr>
          <p:nvPr>
            <p:ph type="body" idx="3"/>
          </p:nvPr>
        </p:nvSpPr>
        <p:spPr>
          <a:xfrm>
            <a:off x="5061839" y="2645914"/>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30" name="Google Shape;2430;g1f5d965ad35_0_2433"/>
          <p:cNvSpPr txBox="1">
            <a:spLocks noGrp="1"/>
          </p:cNvSpPr>
          <p:nvPr>
            <p:ph type="body" idx="4"/>
          </p:nvPr>
        </p:nvSpPr>
        <p:spPr>
          <a:xfrm>
            <a:off x="3890758" y="3936168"/>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31" name="Google Shape;2431;g1f5d965ad35_0_243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32" name="Google Shape;2432;g1f5d965ad35_0_243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p:spTree>
      <p:nvGrpSpPr>
        <p:cNvPr id="1" name="Shape 2433"/>
        <p:cNvGrpSpPr/>
        <p:nvPr/>
      </p:nvGrpSpPr>
      <p:grpSpPr>
        <a:xfrm>
          <a:off x="0" y="0"/>
          <a:ext cx="0" cy="0"/>
          <a:chOff x="0" y="0"/>
          <a:chExt cx="0" cy="0"/>
        </a:xfrm>
      </p:grpSpPr>
      <p:pic>
        <p:nvPicPr>
          <p:cNvPr id="2434" name="Google Shape;2434;g1f5d965ad35_0_244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435" name="Google Shape;2435;g1f5d965ad35_0_244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36" name="Google Shape;2436;g1f5d965ad35_0_244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437" name="Google Shape;2437;g1f5d965ad35_0_2448"/>
          <p:cNvGrpSpPr/>
          <p:nvPr/>
        </p:nvGrpSpPr>
        <p:grpSpPr>
          <a:xfrm>
            <a:off x="881569" y="2193816"/>
            <a:ext cx="397940" cy="646603"/>
            <a:chOff x="1400848" y="1624076"/>
            <a:chExt cx="560401" cy="910580"/>
          </a:xfrm>
        </p:grpSpPr>
        <p:grpSp>
          <p:nvGrpSpPr>
            <p:cNvPr id="2438" name="Google Shape;2438;g1f5d965ad35_0_2448"/>
            <p:cNvGrpSpPr/>
            <p:nvPr/>
          </p:nvGrpSpPr>
          <p:grpSpPr>
            <a:xfrm>
              <a:off x="1400848" y="1624076"/>
              <a:ext cx="560401" cy="825182"/>
              <a:chOff x="1342860" y="1647676"/>
              <a:chExt cx="560401" cy="825182"/>
            </a:xfrm>
          </p:grpSpPr>
          <p:sp>
            <p:nvSpPr>
              <p:cNvPr id="2439" name="Google Shape;2439;g1f5d965ad35_0_2448"/>
              <p:cNvSpPr/>
              <p:nvPr/>
            </p:nvSpPr>
            <p:spPr>
              <a:xfrm rot="2700000">
                <a:off x="1424929" y="1729745"/>
                <a:ext cx="396263" cy="39626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40" name="Google Shape;2440;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441" name="Google Shape;2441;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42" name="Google Shape;2442;g1f5d965ad35_0_244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443" name="Google Shape;2443;g1f5d965ad35_0_2448"/>
          <p:cNvGrpSpPr/>
          <p:nvPr/>
        </p:nvGrpSpPr>
        <p:grpSpPr>
          <a:xfrm>
            <a:off x="2622593" y="2193816"/>
            <a:ext cx="397940" cy="646603"/>
            <a:chOff x="1400848" y="1624076"/>
            <a:chExt cx="560401" cy="910580"/>
          </a:xfrm>
        </p:grpSpPr>
        <p:grpSp>
          <p:nvGrpSpPr>
            <p:cNvPr id="2444" name="Google Shape;2444;g1f5d965ad35_0_2448"/>
            <p:cNvGrpSpPr/>
            <p:nvPr/>
          </p:nvGrpSpPr>
          <p:grpSpPr>
            <a:xfrm>
              <a:off x="1400848" y="1624076"/>
              <a:ext cx="560401" cy="825182"/>
              <a:chOff x="1342860" y="1647676"/>
              <a:chExt cx="560401" cy="825182"/>
            </a:xfrm>
          </p:grpSpPr>
          <p:sp>
            <p:nvSpPr>
              <p:cNvPr id="2445" name="Google Shape;2445;g1f5d965ad35_0_244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46" name="Google Shape;2446;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447" name="Google Shape;2447;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48" name="Google Shape;2448;g1f5d965ad35_0_2448"/>
            <p:cNvSpPr/>
            <p:nvPr/>
          </p:nvSpPr>
          <p:spPr>
            <a:xfrm rot="2700000">
              <a:off x="1559921" y="1891829"/>
              <a:ext cx="242255" cy="242255"/>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449" name="Google Shape;2449;g1f5d965ad35_0_2448"/>
          <p:cNvGrpSpPr/>
          <p:nvPr/>
        </p:nvGrpSpPr>
        <p:grpSpPr>
          <a:xfrm>
            <a:off x="4363617" y="2193816"/>
            <a:ext cx="397940" cy="646603"/>
            <a:chOff x="1400848" y="1624076"/>
            <a:chExt cx="560401" cy="910580"/>
          </a:xfrm>
        </p:grpSpPr>
        <p:grpSp>
          <p:nvGrpSpPr>
            <p:cNvPr id="2450" name="Google Shape;2450;g1f5d965ad35_0_2448"/>
            <p:cNvGrpSpPr/>
            <p:nvPr/>
          </p:nvGrpSpPr>
          <p:grpSpPr>
            <a:xfrm>
              <a:off x="1400848" y="1624076"/>
              <a:ext cx="560401" cy="825182"/>
              <a:chOff x="1342860" y="1647676"/>
              <a:chExt cx="560401" cy="825182"/>
            </a:xfrm>
          </p:grpSpPr>
          <p:sp>
            <p:nvSpPr>
              <p:cNvPr id="2451" name="Google Shape;2451;g1f5d965ad35_0_2448"/>
              <p:cNvSpPr/>
              <p:nvPr/>
            </p:nvSpPr>
            <p:spPr>
              <a:xfrm rot="2700000">
                <a:off x="1424929" y="1729745"/>
                <a:ext cx="396263" cy="39626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52" name="Google Shape;2452;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453" name="Google Shape;2453;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54" name="Google Shape;2454;g1f5d965ad35_0_244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455" name="Google Shape;2455;g1f5d965ad35_0_2448"/>
          <p:cNvGrpSpPr/>
          <p:nvPr/>
        </p:nvGrpSpPr>
        <p:grpSpPr>
          <a:xfrm>
            <a:off x="6104641" y="2193816"/>
            <a:ext cx="397940" cy="646603"/>
            <a:chOff x="1400848" y="1624076"/>
            <a:chExt cx="560401" cy="910580"/>
          </a:xfrm>
        </p:grpSpPr>
        <p:grpSp>
          <p:nvGrpSpPr>
            <p:cNvPr id="2456" name="Google Shape;2456;g1f5d965ad35_0_2448"/>
            <p:cNvGrpSpPr/>
            <p:nvPr/>
          </p:nvGrpSpPr>
          <p:grpSpPr>
            <a:xfrm>
              <a:off x="1400848" y="1624076"/>
              <a:ext cx="560401" cy="825182"/>
              <a:chOff x="1342860" y="1647676"/>
              <a:chExt cx="560401" cy="825182"/>
            </a:xfrm>
          </p:grpSpPr>
          <p:sp>
            <p:nvSpPr>
              <p:cNvPr id="2457" name="Google Shape;2457;g1f5d965ad35_0_244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58" name="Google Shape;2458;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459" name="Google Shape;2459;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60" name="Google Shape;2460;g1f5d965ad35_0_2448"/>
            <p:cNvSpPr/>
            <p:nvPr/>
          </p:nvSpPr>
          <p:spPr>
            <a:xfrm rot="2700000">
              <a:off x="1559921" y="1891829"/>
              <a:ext cx="242255" cy="242255"/>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461" name="Google Shape;2461;g1f5d965ad35_0_2448"/>
          <p:cNvGrpSpPr/>
          <p:nvPr/>
        </p:nvGrpSpPr>
        <p:grpSpPr>
          <a:xfrm>
            <a:off x="7845666" y="2193816"/>
            <a:ext cx="397940" cy="646603"/>
            <a:chOff x="1400848" y="1624076"/>
            <a:chExt cx="560401" cy="910580"/>
          </a:xfrm>
        </p:grpSpPr>
        <p:grpSp>
          <p:nvGrpSpPr>
            <p:cNvPr id="2462" name="Google Shape;2462;g1f5d965ad35_0_2448"/>
            <p:cNvGrpSpPr/>
            <p:nvPr/>
          </p:nvGrpSpPr>
          <p:grpSpPr>
            <a:xfrm>
              <a:off x="1400848" y="1624076"/>
              <a:ext cx="560401" cy="825182"/>
              <a:chOff x="1342860" y="1647676"/>
              <a:chExt cx="560401" cy="825182"/>
            </a:xfrm>
          </p:grpSpPr>
          <p:sp>
            <p:nvSpPr>
              <p:cNvPr id="2463" name="Google Shape;2463;g1f5d965ad35_0_2448"/>
              <p:cNvSpPr/>
              <p:nvPr/>
            </p:nvSpPr>
            <p:spPr>
              <a:xfrm rot="2700000">
                <a:off x="1424929" y="1729745"/>
                <a:ext cx="396263" cy="39626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64" name="Google Shape;2464;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465" name="Google Shape;2465;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66" name="Google Shape;2466;g1f5d965ad35_0_244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67" name="Google Shape;2467;g1f5d965ad35_0_2448"/>
          <p:cNvSpPr txBox="1">
            <a:spLocks noGrp="1"/>
          </p:cNvSpPr>
          <p:nvPr>
            <p:ph type="body" idx="1"/>
          </p:nvPr>
        </p:nvSpPr>
        <p:spPr>
          <a:xfrm>
            <a:off x="223088"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68" name="Google Shape;2468;g1f5d965ad35_0_2448"/>
          <p:cNvSpPr txBox="1">
            <a:spLocks noGrp="1"/>
          </p:cNvSpPr>
          <p:nvPr>
            <p:ph type="body" idx="2"/>
          </p:nvPr>
        </p:nvSpPr>
        <p:spPr>
          <a:xfrm>
            <a:off x="1964112"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69" name="Google Shape;2469;g1f5d965ad35_0_2448"/>
          <p:cNvSpPr txBox="1">
            <a:spLocks noGrp="1"/>
          </p:cNvSpPr>
          <p:nvPr>
            <p:ph type="body" idx="3"/>
          </p:nvPr>
        </p:nvSpPr>
        <p:spPr>
          <a:xfrm>
            <a:off x="3705136"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70" name="Google Shape;2470;g1f5d965ad35_0_2448"/>
          <p:cNvSpPr txBox="1">
            <a:spLocks noGrp="1"/>
          </p:cNvSpPr>
          <p:nvPr>
            <p:ph type="body" idx="4"/>
          </p:nvPr>
        </p:nvSpPr>
        <p:spPr>
          <a:xfrm>
            <a:off x="5446160"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71" name="Google Shape;2471;g1f5d965ad35_0_2448"/>
          <p:cNvSpPr txBox="1">
            <a:spLocks noGrp="1"/>
          </p:cNvSpPr>
          <p:nvPr>
            <p:ph type="body" idx="5"/>
          </p:nvPr>
        </p:nvSpPr>
        <p:spPr>
          <a:xfrm>
            <a:off x="7187185"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
    <p:spTree>
      <p:nvGrpSpPr>
        <p:cNvPr id="1" name="Shape 2472"/>
        <p:cNvGrpSpPr/>
        <p:nvPr/>
      </p:nvGrpSpPr>
      <p:grpSpPr>
        <a:xfrm>
          <a:off x="0" y="0"/>
          <a:ext cx="0" cy="0"/>
          <a:chOff x="0" y="0"/>
          <a:chExt cx="0" cy="0"/>
        </a:xfrm>
      </p:grpSpPr>
      <p:pic>
        <p:nvPicPr>
          <p:cNvPr id="2473" name="Google Shape;2473;g1f5d965ad35_0_2487"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474" name="Google Shape;2474;g1f5d965ad35_0_248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75" name="Google Shape;2475;g1f5d965ad35_0_248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476" name="Google Shape;2476;g1f5d965ad35_0_2487"/>
          <p:cNvGrpSpPr/>
          <p:nvPr/>
        </p:nvGrpSpPr>
        <p:grpSpPr>
          <a:xfrm>
            <a:off x="881569" y="2193816"/>
            <a:ext cx="7362037" cy="646603"/>
            <a:chOff x="881569" y="2219454"/>
            <a:chExt cx="7362037" cy="646603"/>
          </a:xfrm>
        </p:grpSpPr>
        <p:grpSp>
          <p:nvGrpSpPr>
            <p:cNvPr id="2477" name="Google Shape;2477;g1f5d965ad35_0_2487"/>
            <p:cNvGrpSpPr/>
            <p:nvPr/>
          </p:nvGrpSpPr>
          <p:grpSpPr>
            <a:xfrm>
              <a:off x="881569" y="2219454"/>
              <a:ext cx="397940" cy="646603"/>
              <a:chOff x="1400848" y="1624076"/>
              <a:chExt cx="560401" cy="910580"/>
            </a:xfrm>
          </p:grpSpPr>
          <p:grpSp>
            <p:nvGrpSpPr>
              <p:cNvPr id="2478" name="Google Shape;2478;g1f5d965ad35_0_2487"/>
              <p:cNvGrpSpPr/>
              <p:nvPr/>
            </p:nvGrpSpPr>
            <p:grpSpPr>
              <a:xfrm>
                <a:off x="1400848" y="1624076"/>
                <a:ext cx="560401" cy="825182"/>
                <a:chOff x="1342860" y="1647676"/>
                <a:chExt cx="560401" cy="825182"/>
              </a:xfrm>
            </p:grpSpPr>
            <p:sp>
              <p:nvSpPr>
                <p:cNvPr id="2479" name="Google Shape;2479;g1f5d965ad35_0_2487"/>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80" name="Google Shape;2480;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481" name="Google Shape;2481;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82" name="Google Shape;2482;g1f5d965ad35_0_2487"/>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483" name="Google Shape;2483;g1f5d965ad35_0_2487"/>
            <p:cNvGrpSpPr/>
            <p:nvPr/>
          </p:nvGrpSpPr>
          <p:grpSpPr>
            <a:xfrm>
              <a:off x="2622593" y="2219454"/>
              <a:ext cx="397940" cy="646603"/>
              <a:chOff x="1400848" y="1624076"/>
              <a:chExt cx="560401" cy="910580"/>
            </a:xfrm>
          </p:grpSpPr>
          <p:grpSp>
            <p:nvGrpSpPr>
              <p:cNvPr id="2484" name="Google Shape;2484;g1f5d965ad35_0_2487"/>
              <p:cNvGrpSpPr/>
              <p:nvPr/>
            </p:nvGrpSpPr>
            <p:grpSpPr>
              <a:xfrm>
                <a:off x="1400848" y="1624076"/>
                <a:ext cx="560401" cy="825182"/>
                <a:chOff x="1342860" y="1647676"/>
                <a:chExt cx="560401" cy="825182"/>
              </a:xfrm>
            </p:grpSpPr>
            <p:sp>
              <p:nvSpPr>
                <p:cNvPr id="2485" name="Google Shape;2485;g1f5d965ad35_0_2487"/>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86" name="Google Shape;2486;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487" name="Google Shape;2487;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88" name="Google Shape;2488;g1f5d965ad35_0_2487"/>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489" name="Google Shape;2489;g1f5d965ad35_0_2487"/>
            <p:cNvGrpSpPr/>
            <p:nvPr/>
          </p:nvGrpSpPr>
          <p:grpSpPr>
            <a:xfrm>
              <a:off x="4363617" y="2219454"/>
              <a:ext cx="397940" cy="646603"/>
              <a:chOff x="1400848" y="1624076"/>
              <a:chExt cx="560401" cy="910580"/>
            </a:xfrm>
          </p:grpSpPr>
          <p:grpSp>
            <p:nvGrpSpPr>
              <p:cNvPr id="2490" name="Google Shape;2490;g1f5d965ad35_0_2487"/>
              <p:cNvGrpSpPr/>
              <p:nvPr/>
            </p:nvGrpSpPr>
            <p:grpSpPr>
              <a:xfrm>
                <a:off x="1400848" y="1624076"/>
                <a:ext cx="560401" cy="825182"/>
                <a:chOff x="1342860" y="1647676"/>
                <a:chExt cx="560401" cy="825182"/>
              </a:xfrm>
            </p:grpSpPr>
            <p:sp>
              <p:nvSpPr>
                <p:cNvPr id="2491" name="Google Shape;2491;g1f5d965ad35_0_2487"/>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92" name="Google Shape;2492;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493" name="Google Shape;2493;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94" name="Google Shape;2494;g1f5d965ad35_0_2487"/>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495" name="Google Shape;2495;g1f5d965ad35_0_2487"/>
            <p:cNvGrpSpPr/>
            <p:nvPr/>
          </p:nvGrpSpPr>
          <p:grpSpPr>
            <a:xfrm>
              <a:off x="6104641" y="2219454"/>
              <a:ext cx="397940" cy="646603"/>
              <a:chOff x="1400848" y="1624076"/>
              <a:chExt cx="560401" cy="910580"/>
            </a:xfrm>
          </p:grpSpPr>
          <p:grpSp>
            <p:nvGrpSpPr>
              <p:cNvPr id="2496" name="Google Shape;2496;g1f5d965ad35_0_2487"/>
              <p:cNvGrpSpPr/>
              <p:nvPr/>
            </p:nvGrpSpPr>
            <p:grpSpPr>
              <a:xfrm>
                <a:off x="1400848" y="1624076"/>
                <a:ext cx="560401" cy="825182"/>
                <a:chOff x="1342860" y="1647676"/>
                <a:chExt cx="560401" cy="825182"/>
              </a:xfrm>
            </p:grpSpPr>
            <p:sp>
              <p:nvSpPr>
                <p:cNvPr id="2497" name="Google Shape;2497;g1f5d965ad35_0_2487"/>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98" name="Google Shape;2498;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499" name="Google Shape;2499;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500" name="Google Shape;2500;g1f5d965ad35_0_2487"/>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501" name="Google Shape;2501;g1f5d965ad35_0_2487"/>
            <p:cNvGrpSpPr/>
            <p:nvPr/>
          </p:nvGrpSpPr>
          <p:grpSpPr>
            <a:xfrm>
              <a:off x="7845666" y="2219454"/>
              <a:ext cx="397940" cy="646603"/>
              <a:chOff x="1400848" y="1624076"/>
              <a:chExt cx="560401" cy="910580"/>
            </a:xfrm>
          </p:grpSpPr>
          <p:grpSp>
            <p:nvGrpSpPr>
              <p:cNvPr id="2502" name="Google Shape;2502;g1f5d965ad35_0_2487"/>
              <p:cNvGrpSpPr/>
              <p:nvPr/>
            </p:nvGrpSpPr>
            <p:grpSpPr>
              <a:xfrm>
                <a:off x="1400848" y="1624076"/>
                <a:ext cx="560401" cy="825182"/>
                <a:chOff x="1342860" y="1647676"/>
                <a:chExt cx="560401" cy="825182"/>
              </a:xfrm>
            </p:grpSpPr>
            <p:sp>
              <p:nvSpPr>
                <p:cNvPr id="2503" name="Google Shape;2503;g1f5d965ad35_0_2487"/>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504" name="Google Shape;2504;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505" name="Google Shape;2505;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506" name="Google Shape;2506;g1f5d965ad35_0_2487"/>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2507" name="Google Shape;2507;g1f5d965ad35_0_2487"/>
          <p:cNvSpPr txBox="1">
            <a:spLocks noGrp="1"/>
          </p:cNvSpPr>
          <p:nvPr>
            <p:ph type="body" idx="1"/>
          </p:nvPr>
        </p:nvSpPr>
        <p:spPr>
          <a:xfrm>
            <a:off x="223088"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08" name="Google Shape;2508;g1f5d965ad35_0_2487"/>
          <p:cNvSpPr txBox="1">
            <a:spLocks noGrp="1"/>
          </p:cNvSpPr>
          <p:nvPr>
            <p:ph type="body" idx="2"/>
          </p:nvPr>
        </p:nvSpPr>
        <p:spPr>
          <a:xfrm>
            <a:off x="1964112"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09" name="Google Shape;2509;g1f5d965ad35_0_2487"/>
          <p:cNvSpPr txBox="1">
            <a:spLocks noGrp="1"/>
          </p:cNvSpPr>
          <p:nvPr>
            <p:ph type="body" idx="3"/>
          </p:nvPr>
        </p:nvSpPr>
        <p:spPr>
          <a:xfrm>
            <a:off x="3705136"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10" name="Google Shape;2510;g1f5d965ad35_0_2487"/>
          <p:cNvSpPr txBox="1">
            <a:spLocks noGrp="1"/>
          </p:cNvSpPr>
          <p:nvPr>
            <p:ph type="body" idx="4"/>
          </p:nvPr>
        </p:nvSpPr>
        <p:spPr>
          <a:xfrm>
            <a:off x="5446160"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11" name="Google Shape;2511;g1f5d965ad35_0_2487"/>
          <p:cNvSpPr txBox="1">
            <a:spLocks noGrp="1"/>
          </p:cNvSpPr>
          <p:nvPr>
            <p:ph type="body" idx="5"/>
          </p:nvPr>
        </p:nvSpPr>
        <p:spPr>
          <a:xfrm>
            <a:off x="7187185"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3">
    <p:spTree>
      <p:nvGrpSpPr>
        <p:cNvPr id="1" name="Shape 2512"/>
        <p:cNvGrpSpPr/>
        <p:nvPr/>
      </p:nvGrpSpPr>
      <p:grpSpPr>
        <a:xfrm>
          <a:off x="0" y="0"/>
          <a:ext cx="0" cy="0"/>
          <a:chOff x="0" y="0"/>
          <a:chExt cx="0" cy="0"/>
        </a:xfrm>
      </p:grpSpPr>
      <p:pic>
        <p:nvPicPr>
          <p:cNvPr id="2513" name="Google Shape;2513;g1f5d965ad35_0_2527"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514" name="Google Shape;2514;g1f5d965ad35_0_252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15" name="Google Shape;2515;g1f5d965ad35_0_252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16" name="Google Shape;2516;g1f5d965ad35_0_2527"/>
          <p:cNvSpPr/>
          <p:nvPr/>
        </p:nvSpPr>
        <p:spPr>
          <a:xfrm>
            <a:off x="424317" y="2347851"/>
            <a:ext cx="8295300" cy="827400"/>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2517" name="Google Shape;2517;g1f5d965ad35_0_2527"/>
          <p:cNvSpPr/>
          <p:nvPr/>
        </p:nvSpPr>
        <p:spPr>
          <a:xfrm>
            <a:off x="895485" y="2047481"/>
            <a:ext cx="600600" cy="60060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2518" name="Google Shape;2518;g1f5d965ad35_0_2527"/>
          <p:cNvSpPr/>
          <p:nvPr/>
        </p:nvSpPr>
        <p:spPr>
          <a:xfrm>
            <a:off x="2832825" y="2047481"/>
            <a:ext cx="600600" cy="60060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2519" name="Google Shape;2519;g1f5d965ad35_0_2527"/>
          <p:cNvSpPr/>
          <p:nvPr/>
        </p:nvSpPr>
        <p:spPr>
          <a:xfrm>
            <a:off x="4770165" y="2047481"/>
            <a:ext cx="600600" cy="60060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2520" name="Google Shape;2520;g1f5d965ad35_0_2527"/>
          <p:cNvSpPr/>
          <p:nvPr/>
        </p:nvSpPr>
        <p:spPr>
          <a:xfrm>
            <a:off x="6707505" y="2047481"/>
            <a:ext cx="600600" cy="60060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2521" name="Google Shape;2521;g1f5d965ad35_0_2527"/>
          <p:cNvSpPr/>
          <p:nvPr/>
        </p:nvSpPr>
        <p:spPr>
          <a:xfrm>
            <a:off x="1864155" y="2878423"/>
            <a:ext cx="600600" cy="60060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2522" name="Google Shape;2522;g1f5d965ad35_0_2527"/>
          <p:cNvSpPr/>
          <p:nvPr/>
        </p:nvSpPr>
        <p:spPr>
          <a:xfrm>
            <a:off x="3801495" y="2878423"/>
            <a:ext cx="600600" cy="60060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2523" name="Google Shape;2523;g1f5d965ad35_0_2527"/>
          <p:cNvSpPr/>
          <p:nvPr/>
        </p:nvSpPr>
        <p:spPr>
          <a:xfrm>
            <a:off x="5738835" y="2878423"/>
            <a:ext cx="600600" cy="60060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2524" name="Google Shape;2524;g1f5d965ad35_0_2527"/>
          <p:cNvSpPr/>
          <p:nvPr/>
        </p:nvSpPr>
        <p:spPr>
          <a:xfrm>
            <a:off x="7676175" y="2878423"/>
            <a:ext cx="600600" cy="60060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2525" name="Google Shape;2525;g1f5d965ad35_0_2527"/>
          <p:cNvSpPr txBox="1">
            <a:spLocks noGrp="1"/>
          </p:cNvSpPr>
          <p:nvPr>
            <p:ph type="body" idx="1"/>
          </p:nvPr>
        </p:nvSpPr>
        <p:spPr>
          <a:xfrm>
            <a:off x="33848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26" name="Google Shape;2526;g1f5d965ad35_0_2527"/>
          <p:cNvSpPr txBox="1">
            <a:spLocks noGrp="1"/>
          </p:cNvSpPr>
          <p:nvPr>
            <p:ph type="body" idx="2"/>
          </p:nvPr>
        </p:nvSpPr>
        <p:spPr>
          <a:xfrm>
            <a:off x="227582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27" name="Google Shape;2527;g1f5d965ad35_0_2527"/>
          <p:cNvSpPr txBox="1">
            <a:spLocks noGrp="1"/>
          </p:cNvSpPr>
          <p:nvPr>
            <p:ph type="body" idx="3"/>
          </p:nvPr>
        </p:nvSpPr>
        <p:spPr>
          <a:xfrm>
            <a:off x="421316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28" name="Google Shape;2528;g1f5d965ad35_0_2527"/>
          <p:cNvSpPr txBox="1">
            <a:spLocks noGrp="1"/>
          </p:cNvSpPr>
          <p:nvPr>
            <p:ph type="body" idx="4"/>
          </p:nvPr>
        </p:nvSpPr>
        <p:spPr>
          <a:xfrm>
            <a:off x="615050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29" name="Google Shape;2529;g1f5d965ad35_0_2527"/>
          <p:cNvSpPr txBox="1">
            <a:spLocks noGrp="1"/>
          </p:cNvSpPr>
          <p:nvPr>
            <p:ph type="body" idx="5"/>
          </p:nvPr>
        </p:nvSpPr>
        <p:spPr>
          <a:xfrm>
            <a:off x="131270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30" name="Google Shape;2530;g1f5d965ad35_0_2527"/>
          <p:cNvSpPr txBox="1">
            <a:spLocks noGrp="1"/>
          </p:cNvSpPr>
          <p:nvPr>
            <p:ph type="body" idx="6"/>
          </p:nvPr>
        </p:nvSpPr>
        <p:spPr>
          <a:xfrm>
            <a:off x="325004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31" name="Google Shape;2531;g1f5d965ad35_0_2527"/>
          <p:cNvSpPr txBox="1">
            <a:spLocks noGrp="1"/>
          </p:cNvSpPr>
          <p:nvPr>
            <p:ph type="body" idx="7"/>
          </p:nvPr>
        </p:nvSpPr>
        <p:spPr>
          <a:xfrm>
            <a:off x="518738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32" name="Google Shape;2532;g1f5d965ad35_0_2527"/>
          <p:cNvSpPr txBox="1">
            <a:spLocks noGrp="1"/>
          </p:cNvSpPr>
          <p:nvPr>
            <p:ph type="body" idx="8"/>
          </p:nvPr>
        </p:nvSpPr>
        <p:spPr>
          <a:xfrm>
            <a:off x="712472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4">
    <p:spTree>
      <p:nvGrpSpPr>
        <p:cNvPr id="1" name="Shape 2533"/>
        <p:cNvGrpSpPr/>
        <p:nvPr/>
      </p:nvGrpSpPr>
      <p:grpSpPr>
        <a:xfrm>
          <a:off x="0" y="0"/>
          <a:ext cx="0" cy="0"/>
          <a:chOff x="0" y="0"/>
          <a:chExt cx="0" cy="0"/>
        </a:xfrm>
      </p:grpSpPr>
      <p:pic>
        <p:nvPicPr>
          <p:cNvPr id="2534" name="Google Shape;2534;g1f5d965ad35_0_254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535" name="Google Shape;2535;g1f5d965ad35_0_254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36" name="Google Shape;2536;g1f5d965ad35_0_254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37" name="Google Shape;2537;g1f5d965ad35_0_2548"/>
          <p:cNvSpPr/>
          <p:nvPr/>
        </p:nvSpPr>
        <p:spPr>
          <a:xfrm>
            <a:off x="424317" y="2347851"/>
            <a:ext cx="8295300" cy="827400"/>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2538" name="Google Shape;2538;g1f5d965ad35_0_2548"/>
          <p:cNvSpPr/>
          <p:nvPr/>
        </p:nvSpPr>
        <p:spPr>
          <a:xfrm>
            <a:off x="895485" y="2047481"/>
            <a:ext cx="600600" cy="60060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2539" name="Google Shape;2539;g1f5d965ad35_0_2548"/>
          <p:cNvSpPr/>
          <p:nvPr/>
        </p:nvSpPr>
        <p:spPr>
          <a:xfrm>
            <a:off x="2832825" y="2047481"/>
            <a:ext cx="600600" cy="60060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2540" name="Google Shape;2540;g1f5d965ad35_0_2548"/>
          <p:cNvSpPr/>
          <p:nvPr/>
        </p:nvSpPr>
        <p:spPr>
          <a:xfrm>
            <a:off x="4770165" y="2047481"/>
            <a:ext cx="600600" cy="60060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2541" name="Google Shape;2541;g1f5d965ad35_0_2548"/>
          <p:cNvSpPr/>
          <p:nvPr/>
        </p:nvSpPr>
        <p:spPr>
          <a:xfrm>
            <a:off x="6707505" y="2047481"/>
            <a:ext cx="600600" cy="60060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2542" name="Google Shape;2542;g1f5d965ad35_0_2548"/>
          <p:cNvSpPr/>
          <p:nvPr/>
        </p:nvSpPr>
        <p:spPr>
          <a:xfrm>
            <a:off x="1864155" y="2878423"/>
            <a:ext cx="600600" cy="60060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2543" name="Google Shape;2543;g1f5d965ad35_0_2548"/>
          <p:cNvSpPr/>
          <p:nvPr/>
        </p:nvSpPr>
        <p:spPr>
          <a:xfrm>
            <a:off x="3801495" y="2878423"/>
            <a:ext cx="600600" cy="60060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2544" name="Google Shape;2544;g1f5d965ad35_0_2548"/>
          <p:cNvSpPr/>
          <p:nvPr/>
        </p:nvSpPr>
        <p:spPr>
          <a:xfrm>
            <a:off x="5738835" y="2878423"/>
            <a:ext cx="600600" cy="60060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2545" name="Google Shape;2545;g1f5d965ad35_0_2548"/>
          <p:cNvSpPr/>
          <p:nvPr/>
        </p:nvSpPr>
        <p:spPr>
          <a:xfrm>
            <a:off x="7676175" y="2878423"/>
            <a:ext cx="600600" cy="60060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2546" name="Google Shape;2546;g1f5d965ad35_0_2548"/>
          <p:cNvSpPr txBox="1">
            <a:spLocks noGrp="1"/>
          </p:cNvSpPr>
          <p:nvPr>
            <p:ph type="body" idx="1"/>
          </p:nvPr>
        </p:nvSpPr>
        <p:spPr>
          <a:xfrm>
            <a:off x="33848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47" name="Google Shape;2547;g1f5d965ad35_0_2548"/>
          <p:cNvSpPr txBox="1">
            <a:spLocks noGrp="1"/>
          </p:cNvSpPr>
          <p:nvPr>
            <p:ph type="body" idx="2"/>
          </p:nvPr>
        </p:nvSpPr>
        <p:spPr>
          <a:xfrm>
            <a:off x="227582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48" name="Google Shape;2548;g1f5d965ad35_0_2548"/>
          <p:cNvSpPr txBox="1">
            <a:spLocks noGrp="1"/>
          </p:cNvSpPr>
          <p:nvPr>
            <p:ph type="body" idx="3"/>
          </p:nvPr>
        </p:nvSpPr>
        <p:spPr>
          <a:xfrm>
            <a:off x="421316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49" name="Google Shape;2549;g1f5d965ad35_0_2548"/>
          <p:cNvSpPr txBox="1">
            <a:spLocks noGrp="1"/>
          </p:cNvSpPr>
          <p:nvPr>
            <p:ph type="body" idx="4"/>
          </p:nvPr>
        </p:nvSpPr>
        <p:spPr>
          <a:xfrm>
            <a:off x="615050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50" name="Google Shape;2550;g1f5d965ad35_0_2548"/>
          <p:cNvSpPr txBox="1">
            <a:spLocks noGrp="1"/>
          </p:cNvSpPr>
          <p:nvPr>
            <p:ph type="body" idx="5"/>
          </p:nvPr>
        </p:nvSpPr>
        <p:spPr>
          <a:xfrm>
            <a:off x="131270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51" name="Google Shape;2551;g1f5d965ad35_0_2548"/>
          <p:cNvSpPr txBox="1">
            <a:spLocks noGrp="1"/>
          </p:cNvSpPr>
          <p:nvPr>
            <p:ph type="body" idx="6"/>
          </p:nvPr>
        </p:nvSpPr>
        <p:spPr>
          <a:xfrm>
            <a:off x="325004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52" name="Google Shape;2552;g1f5d965ad35_0_2548"/>
          <p:cNvSpPr txBox="1">
            <a:spLocks noGrp="1"/>
          </p:cNvSpPr>
          <p:nvPr>
            <p:ph type="body" idx="7"/>
          </p:nvPr>
        </p:nvSpPr>
        <p:spPr>
          <a:xfrm>
            <a:off x="518738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53" name="Google Shape;2553;g1f5d965ad35_0_2548"/>
          <p:cNvSpPr txBox="1">
            <a:spLocks noGrp="1"/>
          </p:cNvSpPr>
          <p:nvPr>
            <p:ph type="body" idx="8"/>
          </p:nvPr>
        </p:nvSpPr>
        <p:spPr>
          <a:xfrm>
            <a:off x="712472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5">
    <p:spTree>
      <p:nvGrpSpPr>
        <p:cNvPr id="1" name="Shape 2554"/>
        <p:cNvGrpSpPr/>
        <p:nvPr/>
      </p:nvGrpSpPr>
      <p:grpSpPr>
        <a:xfrm>
          <a:off x="0" y="0"/>
          <a:ext cx="0" cy="0"/>
          <a:chOff x="0" y="0"/>
          <a:chExt cx="0" cy="0"/>
        </a:xfrm>
      </p:grpSpPr>
      <p:pic>
        <p:nvPicPr>
          <p:cNvPr id="2555" name="Google Shape;2555;g1f5d965ad35_0_2569"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556" name="Google Shape;2556;g1f5d965ad35_0_256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57" name="Google Shape;2557;g1f5d965ad35_0_256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558" name="Google Shape;2558;g1f5d965ad35_0_2569"/>
          <p:cNvCxnSpPr>
            <a:stCxn id="2559" idx="4"/>
          </p:cNvCxnSpPr>
          <p:nvPr/>
        </p:nvCxnSpPr>
        <p:spPr>
          <a:xfrm flipH="1">
            <a:off x="4571105" y="1243771"/>
            <a:ext cx="900" cy="3899700"/>
          </a:xfrm>
          <a:prstGeom prst="straightConnector1">
            <a:avLst/>
          </a:prstGeom>
          <a:noFill/>
          <a:ln w="19050" cap="flat" cmpd="sng">
            <a:solidFill>
              <a:srgbClr val="D8D8D8"/>
            </a:solidFill>
            <a:prstDash val="dash"/>
            <a:round/>
            <a:headEnd type="none" w="sm" len="sm"/>
            <a:tailEnd type="none" w="sm" len="sm"/>
          </a:ln>
        </p:spPr>
      </p:cxnSp>
      <p:sp>
        <p:nvSpPr>
          <p:cNvPr id="2559" name="Google Shape;2559;g1f5d965ad35_0_2569"/>
          <p:cNvSpPr/>
          <p:nvPr/>
        </p:nvSpPr>
        <p:spPr>
          <a:xfrm>
            <a:off x="4387355" y="874471"/>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2560" name="Google Shape;2560;g1f5d965ad35_0_2569"/>
          <p:cNvSpPr/>
          <p:nvPr/>
        </p:nvSpPr>
        <p:spPr>
          <a:xfrm>
            <a:off x="4387355" y="1481023"/>
            <a:ext cx="369300" cy="369300"/>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2561" name="Google Shape;2561;g1f5d965ad35_0_2569"/>
          <p:cNvSpPr/>
          <p:nvPr/>
        </p:nvSpPr>
        <p:spPr>
          <a:xfrm>
            <a:off x="4387355" y="2087575"/>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2562" name="Google Shape;2562;g1f5d965ad35_0_2569"/>
          <p:cNvSpPr/>
          <p:nvPr/>
        </p:nvSpPr>
        <p:spPr>
          <a:xfrm>
            <a:off x="4387355" y="2694127"/>
            <a:ext cx="369300" cy="369300"/>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2563" name="Google Shape;2563;g1f5d965ad35_0_2569"/>
          <p:cNvSpPr/>
          <p:nvPr/>
        </p:nvSpPr>
        <p:spPr>
          <a:xfrm>
            <a:off x="4387355" y="3300679"/>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2564" name="Google Shape;2564;g1f5d965ad35_0_2569"/>
          <p:cNvSpPr/>
          <p:nvPr/>
        </p:nvSpPr>
        <p:spPr>
          <a:xfrm>
            <a:off x="4387355" y="3907231"/>
            <a:ext cx="369300" cy="369300"/>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2565" name="Google Shape;2565;g1f5d965ad35_0_2569"/>
          <p:cNvSpPr/>
          <p:nvPr/>
        </p:nvSpPr>
        <p:spPr>
          <a:xfrm>
            <a:off x="4387355" y="4513786"/>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2566" name="Google Shape;2566;g1f5d965ad35_0_2569"/>
          <p:cNvSpPr txBox="1">
            <a:spLocks noGrp="1"/>
          </p:cNvSpPr>
          <p:nvPr>
            <p:ph type="body" idx="1"/>
          </p:nvPr>
        </p:nvSpPr>
        <p:spPr>
          <a:xfrm>
            <a:off x="4940352" y="1505597"/>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67" name="Google Shape;2567;g1f5d965ad35_0_2569"/>
          <p:cNvSpPr txBox="1">
            <a:spLocks noGrp="1"/>
          </p:cNvSpPr>
          <p:nvPr>
            <p:ph type="body" idx="2"/>
          </p:nvPr>
        </p:nvSpPr>
        <p:spPr>
          <a:xfrm>
            <a:off x="4940352" y="2718701"/>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68" name="Google Shape;2568;g1f5d965ad35_0_2569"/>
          <p:cNvSpPr txBox="1">
            <a:spLocks noGrp="1"/>
          </p:cNvSpPr>
          <p:nvPr>
            <p:ph type="body" idx="3"/>
          </p:nvPr>
        </p:nvSpPr>
        <p:spPr>
          <a:xfrm>
            <a:off x="4940352" y="3931097"/>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69" name="Google Shape;2569;g1f5d965ad35_0_2569"/>
          <p:cNvSpPr txBox="1">
            <a:spLocks noGrp="1"/>
          </p:cNvSpPr>
          <p:nvPr>
            <p:ph type="body" idx="4"/>
          </p:nvPr>
        </p:nvSpPr>
        <p:spPr>
          <a:xfrm>
            <a:off x="608049" y="899045"/>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70" name="Google Shape;2570;g1f5d965ad35_0_2569"/>
          <p:cNvSpPr txBox="1">
            <a:spLocks noGrp="1"/>
          </p:cNvSpPr>
          <p:nvPr>
            <p:ph type="body" idx="5"/>
          </p:nvPr>
        </p:nvSpPr>
        <p:spPr>
          <a:xfrm>
            <a:off x="608049" y="2118232"/>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71" name="Google Shape;2571;g1f5d965ad35_0_2569"/>
          <p:cNvSpPr txBox="1">
            <a:spLocks noGrp="1"/>
          </p:cNvSpPr>
          <p:nvPr>
            <p:ph type="body" idx="6"/>
          </p:nvPr>
        </p:nvSpPr>
        <p:spPr>
          <a:xfrm>
            <a:off x="608049" y="3325253"/>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72" name="Google Shape;2572;g1f5d965ad35_0_2569"/>
          <p:cNvSpPr txBox="1">
            <a:spLocks noGrp="1"/>
          </p:cNvSpPr>
          <p:nvPr>
            <p:ph type="body" idx="7"/>
          </p:nvPr>
        </p:nvSpPr>
        <p:spPr>
          <a:xfrm>
            <a:off x="608049" y="4538360"/>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6">
    <p:spTree>
      <p:nvGrpSpPr>
        <p:cNvPr id="1" name="Shape 2573"/>
        <p:cNvGrpSpPr/>
        <p:nvPr/>
      </p:nvGrpSpPr>
      <p:grpSpPr>
        <a:xfrm>
          <a:off x="0" y="0"/>
          <a:ext cx="0" cy="0"/>
          <a:chOff x="0" y="0"/>
          <a:chExt cx="0" cy="0"/>
        </a:xfrm>
      </p:grpSpPr>
      <p:pic>
        <p:nvPicPr>
          <p:cNvPr id="2574" name="Google Shape;2574;g1f5d965ad35_0_258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575" name="Google Shape;2575;g1f5d965ad35_0_258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76" name="Google Shape;2576;g1f5d965ad35_0_258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577" name="Google Shape;2577;g1f5d965ad35_0_2588"/>
          <p:cNvCxnSpPr>
            <a:stCxn id="2578" idx="4"/>
          </p:cNvCxnSpPr>
          <p:nvPr/>
        </p:nvCxnSpPr>
        <p:spPr>
          <a:xfrm flipH="1">
            <a:off x="4571105" y="1243771"/>
            <a:ext cx="900" cy="3899700"/>
          </a:xfrm>
          <a:prstGeom prst="straightConnector1">
            <a:avLst/>
          </a:prstGeom>
          <a:noFill/>
          <a:ln w="19050" cap="flat" cmpd="sng">
            <a:solidFill>
              <a:srgbClr val="D8D8D8"/>
            </a:solidFill>
            <a:prstDash val="dash"/>
            <a:round/>
            <a:headEnd type="none" w="sm" len="sm"/>
            <a:tailEnd type="none" w="sm" len="sm"/>
          </a:ln>
        </p:spPr>
      </p:cxnSp>
      <p:sp>
        <p:nvSpPr>
          <p:cNvPr id="2578" name="Google Shape;2578;g1f5d965ad35_0_2588"/>
          <p:cNvSpPr/>
          <p:nvPr/>
        </p:nvSpPr>
        <p:spPr>
          <a:xfrm>
            <a:off x="4387355" y="874471"/>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2579" name="Google Shape;2579;g1f5d965ad35_0_2588"/>
          <p:cNvSpPr/>
          <p:nvPr/>
        </p:nvSpPr>
        <p:spPr>
          <a:xfrm>
            <a:off x="4387355" y="1481023"/>
            <a:ext cx="369300" cy="369300"/>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2580" name="Google Shape;2580;g1f5d965ad35_0_2588"/>
          <p:cNvSpPr/>
          <p:nvPr/>
        </p:nvSpPr>
        <p:spPr>
          <a:xfrm>
            <a:off x="4387355" y="2087575"/>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2581" name="Google Shape;2581;g1f5d965ad35_0_2588"/>
          <p:cNvSpPr/>
          <p:nvPr/>
        </p:nvSpPr>
        <p:spPr>
          <a:xfrm>
            <a:off x="4387355" y="2694127"/>
            <a:ext cx="369300" cy="369300"/>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2582" name="Google Shape;2582;g1f5d965ad35_0_2588"/>
          <p:cNvSpPr/>
          <p:nvPr/>
        </p:nvSpPr>
        <p:spPr>
          <a:xfrm>
            <a:off x="4387355" y="3300679"/>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2583" name="Google Shape;2583;g1f5d965ad35_0_2588"/>
          <p:cNvSpPr/>
          <p:nvPr/>
        </p:nvSpPr>
        <p:spPr>
          <a:xfrm>
            <a:off x="4387355" y="3907231"/>
            <a:ext cx="369300" cy="369300"/>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2584" name="Google Shape;2584;g1f5d965ad35_0_2588"/>
          <p:cNvSpPr/>
          <p:nvPr/>
        </p:nvSpPr>
        <p:spPr>
          <a:xfrm>
            <a:off x="4387355" y="4513786"/>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2585" name="Google Shape;2585;g1f5d965ad35_0_2588"/>
          <p:cNvSpPr txBox="1">
            <a:spLocks noGrp="1"/>
          </p:cNvSpPr>
          <p:nvPr>
            <p:ph type="body" idx="1"/>
          </p:nvPr>
        </p:nvSpPr>
        <p:spPr>
          <a:xfrm>
            <a:off x="4940352" y="1505597"/>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86" name="Google Shape;2586;g1f5d965ad35_0_2588"/>
          <p:cNvSpPr txBox="1">
            <a:spLocks noGrp="1"/>
          </p:cNvSpPr>
          <p:nvPr>
            <p:ph type="body" idx="2"/>
          </p:nvPr>
        </p:nvSpPr>
        <p:spPr>
          <a:xfrm>
            <a:off x="4940352" y="2718701"/>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87" name="Google Shape;2587;g1f5d965ad35_0_2588"/>
          <p:cNvSpPr txBox="1">
            <a:spLocks noGrp="1"/>
          </p:cNvSpPr>
          <p:nvPr>
            <p:ph type="body" idx="3"/>
          </p:nvPr>
        </p:nvSpPr>
        <p:spPr>
          <a:xfrm>
            <a:off x="4940352" y="3931097"/>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88" name="Google Shape;2588;g1f5d965ad35_0_2588"/>
          <p:cNvSpPr txBox="1">
            <a:spLocks noGrp="1"/>
          </p:cNvSpPr>
          <p:nvPr>
            <p:ph type="body" idx="4"/>
          </p:nvPr>
        </p:nvSpPr>
        <p:spPr>
          <a:xfrm>
            <a:off x="608049" y="899045"/>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89" name="Google Shape;2589;g1f5d965ad35_0_2588"/>
          <p:cNvSpPr txBox="1">
            <a:spLocks noGrp="1"/>
          </p:cNvSpPr>
          <p:nvPr>
            <p:ph type="body" idx="5"/>
          </p:nvPr>
        </p:nvSpPr>
        <p:spPr>
          <a:xfrm>
            <a:off x="608049" y="2118232"/>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90" name="Google Shape;2590;g1f5d965ad35_0_2588"/>
          <p:cNvSpPr txBox="1">
            <a:spLocks noGrp="1"/>
          </p:cNvSpPr>
          <p:nvPr>
            <p:ph type="body" idx="6"/>
          </p:nvPr>
        </p:nvSpPr>
        <p:spPr>
          <a:xfrm>
            <a:off x="608049" y="3325253"/>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91" name="Google Shape;2591;g1f5d965ad35_0_2588"/>
          <p:cNvSpPr txBox="1">
            <a:spLocks noGrp="1"/>
          </p:cNvSpPr>
          <p:nvPr>
            <p:ph type="body" idx="7"/>
          </p:nvPr>
        </p:nvSpPr>
        <p:spPr>
          <a:xfrm>
            <a:off x="608049" y="4538360"/>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7">
    <p:spTree>
      <p:nvGrpSpPr>
        <p:cNvPr id="1" name="Shape 2592"/>
        <p:cNvGrpSpPr/>
        <p:nvPr/>
      </p:nvGrpSpPr>
      <p:grpSpPr>
        <a:xfrm>
          <a:off x="0" y="0"/>
          <a:ext cx="0" cy="0"/>
          <a:chOff x="0" y="0"/>
          <a:chExt cx="0" cy="0"/>
        </a:xfrm>
      </p:grpSpPr>
      <p:pic>
        <p:nvPicPr>
          <p:cNvPr id="2593" name="Google Shape;2593;g1f5d965ad35_0_2607"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594" name="Google Shape;2594;g1f5d965ad35_0_260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95" name="Google Shape;2595;g1f5d965ad35_0_260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596" name="Google Shape;2596;g1f5d965ad35_0_2607"/>
          <p:cNvGrpSpPr/>
          <p:nvPr/>
        </p:nvGrpSpPr>
        <p:grpSpPr>
          <a:xfrm>
            <a:off x="914107" y="752041"/>
            <a:ext cx="7280320" cy="4126301"/>
            <a:chOff x="556458" y="752041"/>
            <a:chExt cx="7280320" cy="4126301"/>
          </a:xfrm>
        </p:grpSpPr>
        <p:cxnSp>
          <p:nvCxnSpPr>
            <p:cNvPr id="2597" name="Google Shape;2597;g1f5d965ad35_0_2607"/>
            <p:cNvCxnSpPr>
              <a:stCxn id="2598" idx="6"/>
              <a:endCxn id="2599" idx="0"/>
            </p:cNvCxnSpPr>
            <p:nvPr/>
          </p:nvCxnSpPr>
          <p:spPr>
            <a:xfrm rot="10800000" flipH="1">
              <a:off x="3133419" y="990104"/>
              <a:ext cx="818400" cy="18252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2600" name="Google Shape;2600;g1f5d965ad35_0_2607"/>
            <p:cNvCxnSpPr>
              <a:stCxn id="2598" idx="6"/>
              <a:endCxn id="2601" idx="0"/>
            </p:cNvCxnSpPr>
            <p:nvPr/>
          </p:nvCxnSpPr>
          <p:spPr>
            <a:xfrm rot="10800000" flipH="1">
              <a:off x="3133419" y="2206304"/>
              <a:ext cx="818400" cy="6090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2602" name="Google Shape;2602;g1f5d965ad35_0_2607"/>
            <p:cNvCxnSpPr>
              <a:stCxn id="2598" idx="6"/>
              <a:endCxn id="2603" idx="0"/>
            </p:cNvCxnSpPr>
            <p:nvPr/>
          </p:nvCxnSpPr>
          <p:spPr>
            <a:xfrm rot="10800000" flipH="1">
              <a:off x="3133419" y="2814404"/>
              <a:ext cx="818400" cy="9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2604" name="Google Shape;2604;g1f5d965ad35_0_2607"/>
            <p:cNvCxnSpPr>
              <a:stCxn id="2598" idx="6"/>
              <a:endCxn id="2605" idx="0"/>
            </p:cNvCxnSpPr>
            <p:nvPr/>
          </p:nvCxnSpPr>
          <p:spPr>
            <a:xfrm>
              <a:off x="3133419" y="2815304"/>
              <a:ext cx="818400" cy="18249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2606" name="Google Shape;2606;g1f5d965ad35_0_2607"/>
            <p:cNvCxnSpPr>
              <a:stCxn id="2598" idx="6"/>
              <a:endCxn id="2607" idx="0"/>
            </p:cNvCxnSpPr>
            <p:nvPr/>
          </p:nvCxnSpPr>
          <p:spPr>
            <a:xfrm>
              <a:off x="3133419" y="2815304"/>
              <a:ext cx="818400" cy="12162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2608" name="Google Shape;2608;g1f5d965ad35_0_2607"/>
            <p:cNvCxnSpPr>
              <a:stCxn id="2598" idx="6"/>
              <a:endCxn id="2609" idx="0"/>
            </p:cNvCxnSpPr>
            <p:nvPr/>
          </p:nvCxnSpPr>
          <p:spPr>
            <a:xfrm>
              <a:off x="3133419" y="2815303"/>
              <a:ext cx="818400" cy="6075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2610" name="Google Shape;2610;g1f5d965ad35_0_2607"/>
            <p:cNvCxnSpPr>
              <a:stCxn id="2598" idx="6"/>
              <a:endCxn id="2611" idx="0"/>
            </p:cNvCxnSpPr>
            <p:nvPr/>
          </p:nvCxnSpPr>
          <p:spPr>
            <a:xfrm rot="10800000" flipH="1">
              <a:off x="3133419" y="1597904"/>
              <a:ext cx="818400" cy="1217400"/>
            </a:xfrm>
            <a:prstGeom prst="bentConnector3">
              <a:avLst>
                <a:gd name="adj1" fmla="val 6299"/>
              </a:avLst>
            </a:prstGeom>
            <a:noFill/>
            <a:ln w="12700" cap="flat" cmpd="sng">
              <a:solidFill>
                <a:srgbClr val="D8D8D8"/>
              </a:solidFill>
              <a:prstDash val="solid"/>
              <a:round/>
              <a:headEnd type="none" w="sm" len="sm"/>
              <a:tailEnd type="none" w="sm" len="sm"/>
            </a:ln>
          </p:spPr>
        </p:cxnSp>
        <p:grpSp>
          <p:nvGrpSpPr>
            <p:cNvPr id="2612" name="Google Shape;2612;g1f5d965ad35_0_2607"/>
            <p:cNvGrpSpPr/>
            <p:nvPr/>
          </p:nvGrpSpPr>
          <p:grpSpPr>
            <a:xfrm>
              <a:off x="556458" y="1526823"/>
              <a:ext cx="2576961" cy="2576961"/>
              <a:chOff x="941492" y="1686560"/>
              <a:chExt cx="1876200" cy="1876200"/>
            </a:xfrm>
          </p:grpSpPr>
          <p:sp>
            <p:nvSpPr>
              <p:cNvPr id="2598" name="Google Shape;2598;g1f5d965ad35_0_2607"/>
              <p:cNvSpPr/>
              <p:nvPr/>
            </p:nvSpPr>
            <p:spPr>
              <a:xfrm>
                <a:off x="941492" y="1686560"/>
                <a:ext cx="1876200" cy="1876200"/>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613" name="Google Shape;2613;g1f5d965ad35_0_2607"/>
              <p:cNvSpPr/>
              <p:nvPr/>
            </p:nvSpPr>
            <p:spPr>
              <a:xfrm>
                <a:off x="1074172" y="1819240"/>
                <a:ext cx="1611000" cy="16110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614" name="Google Shape;2614;g1f5d965ad35_0_2607"/>
            <p:cNvSpPr/>
            <p:nvPr/>
          </p:nvSpPr>
          <p:spPr>
            <a:xfrm>
              <a:off x="4529278" y="752041"/>
              <a:ext cx="3307500" cy="475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2615" name="Google Shape;2615;g1f5d965ad35_0_2607"/>
            <p:cNvSpPr/>
            <p:nvPr/>
          </p:nvSpPr>
          <p:spPr>
            <a:xfrm>
              <a:off x="4076310" y="75204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2599" name="Google Shape;2599;g1f5d965ad35_0_2607"/>
            <p:cNvSpPr/>
            <p:nvPr/>
          </p:nvSpPr>
          <p:spPr>
            <a:xfrm rot="-5400000">
              <a:off x="3941689" y="927714"/>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616" name="Google Shape;2616;g1f5d965ad35_0_2607"/>
            <p:cNvSpPr/>
            <p:nvPr/>
          </p:nvSpPr>
          <p:spPr>
            <a:xfrm>
              <a:off x="4529278" y="1360153"/>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2617" name="Google Shape;2617;g1f5d965ad35_0_2607"/>
            <p:cNvSpPr/>
            <p:nvPr/>
          </p:nvSpPr>
          <p:spPr>
            <a:xfrm>
              <a:off x="4076309" y="136003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2611" name="Google Shape;2611;g1f5d965ad35_0_2607"/>
            <p:cNvSpPr/>
            <p:nvPr/>
          </p:nvSpPr>
          <p:spPr>
            <a:xfrm rot="-5400000">
              <a:off x="3941688" y="1535765"/>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618" name="Google Shape;2618;g1f5d965ad35_0_2607"/>
            <p:cNvSpPr/>
            <p:nvPr/>
          </p:nvSpPr>
          <p:spPr>
            <a:xfrm>
              <a:off x="4529278" y="1968387"/>
              <a:ext cx="3307500" cy="475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2619" name="Google Shape;2619;g1f5d965ad35_0_2607"/>
            <p:cNvSpPr/>
            <p:nvPr/>
          </p:nvSpPr>
          <p:spPr>
            <a:xfrm>
              <a:off x="4076308" y="1968143"/>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2601" name="Google Shape;2601;g1f5d965ad35_0_2607"/>
            <p:cNvSpPr/>
            <p:nvPr/>
          </p:nvSpPr>
          <p:spPr>
            <a:xfrm rot="-5400000">
              <a:off x="3941687" y="2143938"/>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620" name="Google Shape;2620;g1f5d965ad35_0_2607"/>
            <p:cNvSpPr/>
            <p:nvPr/>
          </p:nvSpPr>
          <p:spPr>
            <a:xfrm>
              <a:off x="4529278" y="2576743"/>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2621" name="Google Shape;2621;g1f5d965ad35_0_2607"/>
            <p:cNvSpPr/>
            <p:nvPr/>
          </p:nvSpPr>
          <p:spPr>
            <a:xfrm>
              <a:off x="4076307" y="2576377"/>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2603" name="Google Shape;2603;g1f5d965ad35_0_2607"/>
            <p:cNvSpPr/>
            <p:nvPr/>
          </p:nvSpPr>
          <p:spPr>
            <a:xfrm rot="-5400000">
              <a:off x="3941686" y="2752233"/>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622" name="Google Shape;2622;g1f5d965ad35_0_2607"/>
            <p:cNvSpPr/>
            <p:nvPr/>
          </p:nvSpPr>
          <p:spPr>
            <a:xfrm>
              <a:off x="4529278" y="3185221"/>
              <a:ext cx="3307500" cy="475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2623" name="Google Shape;2623;g1f5d965ad35_0_2607"/>
            <p:cNvSpPr/>
            <p:nvPr/>
          </p:nvSpPr>
          <p:spPr>
            <a:xfrm>
              <a:off x="4076306" y="3184733"/>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2609" name="Google Shape;2609;g1f5d965ad35_0_2607"/>
            <p:cNvSpPr/>
            <p:nvPr/>
          </p:nvSpPr>
          <p:spPr>
            <a:xfrm rot="-5400000">
              <a:off x="3941685" y="3360650"/>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624" name="Google Shape;2624;g1f5d965ad35_0_2607"/>
            <p:cNvSpPr/>
            <p:nvPr/>
          </p:nvSpPr>
          <p:spPr>
            <a:xfrm>
              <a:off x="4529278" y="3793821"/>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2625" name="Google Shape;2625;g1f5d965ad35_0_2607"/>
            <p:cNvSpPr/>
            <p:nvPr/>
          </p:nvSpPr>
          <p:spPr>
            <a:xfrm>
              <a:off x="4076305" y="379321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2607" name="Google Shape;2607;g1f5d965ad35_0_2607"/>
            <p:cNvSpPr/>
            <p:nvPr/>
          </p:nvSpPr>
          <p:spPr>
            <a:xfrm rot="-5400000">
              <a:off x="3941684" y="3969189"/>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626" name="Google Shape;2626;g1f5d965ad35_0_2607"/>
            <p:cNvSpPr/>
            <p:nvPr/>
          </p:nvSpPr>
          <p:spPr>
            <a:xfrm>
              <a:off x="4529278" y="4402542"/>
              <a:ext cx="3307500" cy="475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2627" name="Google Shape;2627;g1f5d965ad35_0_2607"/>
            <p:cNvSpPr/>
            <p:nvPr/>
          </p:nvSpPr>
          <p:spPr>
            <a:xfrm>
              <a:off x="4076304" y="4401810"/>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2605" name="Google Shape;2605;g1f5d965ad35_0_2607"/>
            <p:cNvSpPr/>
            <p:nvPr/>
          </p:nvSpPr>
          <p:spPr>
            <a:xfrm rot="-5400000">
              <a:off x="3941683" y="4577849"/>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628" name="Google Shape;2628;g1f5d965ad35_0_2607"/>
          <p:cNvSpPr txBox="1">
            <a:spLocks noGrp="1"/>
          </p:cNvSpPr>
          <p:nvPr>
            <p:ph type="body" idx="1"/>
          </p:nvPr>
        </p:nvSpPr>
        <p:spPr>
          <a:xfrm>
            <a:off x="1345189" y="26542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29" name="Google Shape;2629;g1f5d965ad35_0_2607"/>
          <p:cNvSpPr txBox="1">
            <a:spLocks noGrp="1"/>
          </p:cNvSpPr>
          <p:nvPr>
            <p:ph type="body" idx="2"/>
          </p:nvPr>
        </p:nvSpPr>
        <p:spPr>
          <a:xfrm>
            <a:off x="5044082" y="26370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0" name="Google Shape;2630;g1f5d965ad35_0_2607"/>
          <p:cNvSpPr txBox="1">
            <a:spLocks noGrp="1"/>
          </p:cNvSpPr>
          <p:nvPr>
            <p:ph type="body" idx="3"/>
          </p:nvPr>
        </p:nvSpPr>
        <p:spPr>
          <a:xfrm>
            <a:off x="5044082" y="8082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1" name="Google Shape;2631;g1f5d965ad35_0_2607"/>
          <p:cNvSpPr txBox="1">
            <a:spLocks noGrp="1"/>
          </p:cNvSpPr>
          <p:nvPr>
            <p:ph type="body" idx="4"/>
          </p:nvPr>
        </p:nvSpPr>
        <p:spPr>
          <a:xfrm>
            <a:off x="5044082" y="4465835"/>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2" name="Google Shape;2632;g1f5d965ad35_0_2607"/>
          <p:cNvSpPr txBox="1">
            <a:spLocks noGrp="1"/>
          </p:cNvSpPr>
          <p:nvPr>
            <p:ph type="body" idx="5"/>
          </p:nvPr>
        </p:nvSpPr>
        <p:spPr>
          <a:xfrm>
            <a:off x="5044082" y="38562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3" name="Google Shape;2633;g1f5d965ad35_0_2607"/>
          <p:cNvSpPr txBox="1">
            <a:spLocks noGrp="1"/>
          </p:cNvSpPr>
          <p:nvPr>
            <p:ph type="body" idx="6"/>
          </p:nvPr>
        </p:nvSpPr>
        <p:spPr>
          <a:xfrm>
            <a:off x="5044082" y="32466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4" name="Google Shape;2634;g1f5d965ad35_0_2607"/>
          <p:cNvSpPr txBox="1">
            <a:spLocks noGrp="1"/>
          </p:cNvSpPr>
          <p:nvPr>
            <p:ph type="body" idx="7"/>
          </p:nvPr>
        </p:nvSpPr>
        <p:spPr>
          <a:xfrm>
            <a:off x="5044082" y="20274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5" name="Google Shape;2635;g1f5d965ad35_0_2607"/>
          <p:cNvSpPr txBox="1">
            <a:spLocks noGrp="1"/>
          </p:cNvSpPr>
          <p:nvPr>
            <p:ph type="body" idx="8"/>
          </p:nvPr>
        </p:nvSpPr>
        <p:spPr>
          <a:xfrm>
            <a:off x="5044082" y="14178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8">
    <p:spTree>
      <p:nvGrpSpPr>
        <p:cNvPr id="1" name="Shape 2636"/>
        <p:cNvGrpSpPr/>
        <p:nvPr/>
      </p:nvGrpSpPr>
      <p:grpSpPr>
        <a:xfrm>
          <a:off x="0" y="0"/>
          <a:ext cx="0" cy="0"/>
          <a:chOff x="0" y="0"/>
          <a:chExt cx="0" cy="0"/>
        </a:xfrm>
      </p:grpSpPr>
      <p:pic>
        <p:nvPicPr>
          <p:cNvPr id="2637" name="Google Shape;2637;g1f5d965ad35_0_2651"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638" name="Google Shape;2638;g1f5d965ad35_0_265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39" name="Google Shape;2639;g1f5d965ad35_0_265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640" name="Google Shape;2640;g1f5d965ad35_0_2651"/>
          <p:cNvGrpSpPr/>
          <p:nvPr/>
        </p:nvGrpSpPr>
        <p:grpSpPr>
          <a:xfrm>
            <a:off x="914107" y="752041"/>
            <a:ext cx="7280320" cy="4126301"/>
            <a:chOff x="556458" y="752041"/>
            <a:chExt cx="7280320" cy="4126301"/>
          </a:xfrm>
        </p:grpSpPr>
        <p:cxnSp>
          <p:nvCxnSpPr>
            <p:cNvPr id="2641" name="Google Shape;2641;g1f5d965ad35_0_2651"/>
            <p:cNvCxnSpPr>
              <a:stCxn id="2642" idx="6"/>
              <a:endCxn id="2643" idx="0"/>
            </p:cNvCxnSpPr>
            <p:nvPr/>
          </p:nvCxnSpPr>
          <p:spPr>
            <a:xfrm rot="10800000" flipH="1">
              <a:off x="3133419" y="990104"/>
              <a:ext cx="818400" cy="18252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2644" name="Google Shape;2644;g1f5d965ad35_0_2651"/>
            <p:cNvCxnSpPr>
              <a:stCxn id="2642" idx="6"/>
              <a:endCxn id="2645" idx="0"/>
            </p:cNvCxnSpPr>
            <p:nvPr/>
          </p:nvCxnSpPr>
          <p:spPr>
            <a:xfrm rot="10800000" flipH="1">
              <a:off x="3133419" y="2206304"/>
              <a:ext cx="818400" cy="6090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2646" name="Google Shape;2646;g1f5d965ad35_0_2651"/>
            <p:cNvCxnSpPr>
              <a:stCxn id="2642" idx="6"/>
              <a:endCxn id="2647" idx="0"/>
            </p:cNvCxnSpPr>
            <p:nvPr/>
          </p:nvCxnSpPr>
          <p:spPr>
            <a:xfrm rot="10800000" flipH="1">
              <a:off x="3133419" y="2814404"/>
              <a:ext cx="818400" cy="9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2648" name="Google Shape;2648;g1f5d965ad35_0_2651"/>
            <p:cNvCxnSpPr>
              <a:stCxn id="2642" idx="6"/>
              <a:endCxn id="2649" idx="0"/>
            </p:cNvCxnSpPr>
            <p:nvPr/>
          </p:nvCxnSpPr>
          <p:spPr>
            <a:xfrm>
              <a:off x="3133419" y="2815304"/>
              <a:ext cx="818400" cy="18249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2650" name="Google Shape;2650;g1f5d965ad35_0_2651"/>
            <p:cNvCxnSpPr>
              <a:stCxn id="2642" idx="6"/>
              <a:endCxn id="2651" idx="0"/>
            </p:cNvCxnSpPr>
            <p:nvPr/>
          </p:nvCxnSpPr>
          <p:spPr>
            <a:xfrm>
              <a:off x="3133419" y="2815304"/>
              <a:ext cx="818400" cy="12162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2652" name="Google Shape;2652;g1f5d965ad35_0_2651"/>
            <p:cNvCxnSpPr>
              <a:stCxn id="2642" idx="6"/>
              <a:endCxn id="2653" idx="0"/>
            </p:cNvCxnSpPr>
            <p:nvPr/>
          </p:nvCxnSpPr>
          <p:spPr>
            <a:xfrm>
              <a:off x="3133419" y="2815303"/>
              <a:ext cx="818400" cy="6075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2654" name="Google Shape;2654;g1f5d965ad35_0_2651"/>
            <p:cNvCxnSpPr>
              <a:stCxn id="2642" idx="6"/>
              <a:endCxn id="2655" idx="0"/>
            </p:cNvCxnSpPr>
            <p:nvPr/>
          </p:nvCxnSpPr>
          <p:spPr>
            <a:xfrm rot="10800000" flipH="1">
              <a:off x="3133419" y="1597904"/>
              <a:ext cx="818400" cy="1217400"/>
            </a:xfrm>
            <a:prstGeom prst="bentConnector3">
              <a:avLst>
                <a:gd name="adj1" fmla="val 6299"/>
              </a:avLst>
            </a:prstGeom>
            <a:noFill/>
            <a:ln w="12700" cap="flat" cmpd="sng">
              <a:solidFill>
                <a:srgbClr val="D8D8D8"/>
              </a:solidFill>
              <a:prstDash val="solid"/>
              <a:round/>
              <a:headEnd type="none" w="sm" len="sm"/>
              <a:tailEnd type="none" w="sm" len="sm"/>
            </a:ln>
          </p:spPr>
        </p:cxnSp>
        <p:grpSp>
          <p:nvGrpSpPr>
            <p:cNvPr id="2656" name="Google Shape;2656;g1f5d965ad35_0_2651"/>
            <p:cNvGrpSpPr/>
            <p:nvPr/>
          </p:nvGrpSpPr>
          <p:grpSpPr>
            <a:xfrm>
              <a:off x="556458" y="1526823"/>
              <a:ext cx="2576961" cy="2576961"/>
              <a:chOff x="941492" y="1686560"/>
              <a:chExt cx="1876200" cy="1876200"/>
            </a:xfrm>
          </p:grpSpPr>
          <p:sp>
            <p:nvSpPr>
              <p:cNvPr id="2642" name="Google Shape;2642;g1f5d965ad35_0_2651"/>
              <p:cNvSpPr/>
              <p:nvPr/>
            </p:nvSpPr>
            <p:spPr>
              <a:xfrm>
                <a:off x="941492" y="1686560"/>
                <a:ext cx="1876200" cy="1876200"/>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657" name="Google Shape;2657;g1f5d965ad35_0_2651"/>
              <p:cNvSpPr/>
              <p:nvPr/>
            </p:nvSpPr>
            <p:spPr>
              <a:xfrm>
                <a:off x="1074172" y="1819240"/>
                <a:ext cx="1611000" cy="16110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658" name="Google Shape;2658;g1f5d965ad35_0_2651"/>
            <p:cNvSpPr/>
            <p:nvPr/>
          </p:nvSpPr>
          <p:spPr>
            <a:xfrm>
              <a:off x="4529278" y="752041"/>
              <a:ext cx="3307500" cy="47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2659" name="Google Shape;2659;g1f5d965ad35_0_2651"/>
            <p:cNvSpPr/>
            <p:nvPr/>
          </p:nvSpPr>
          <p:spPr>
            <a:xfrm>
              <a:off x="4076310" y="75204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2643" name="Google Shape;2643;g1f5d965ad35_0_2651"/>
            <p:cNvSpPr/>
            <p:nvPr/>
          </p:nvSpPr>
          <p:spPr>
            <a:xfrm rot="-5400000">
              <a:off x="3941689" y="927714"/>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660" name="Google Shape;2660;g1f5d965ad35_0_2651"/>
            <p:cNvSpPr/>
            <p:nvPr/>
          </p:nvSpPr>
          <p:spPr>
            <a:xfrm>
              <a:off x="4529278" y="1360153"/>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2661" name="Google Shape;2661;g1f5d965ad35_0_2651"/>
            <p:cNvSpPr/>
            <p:nvPr/>
          </p:nvSpPr>
          <p:spPr>
            <a:xfrm>
              <a:off x="4076309" y="136003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2655" name="Google Shape;2655;g1f5d965ad35_0_2651"/>
            <p:cNvSpPr/>
            <p:nvPr/>
          </p:nvSpPr>
          <p:spPr>
            <a:xfrm rot="-5400000">
              <a:off x="3941688" y="1535765"/>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662" name="Google Shape;2662;g1f5d965ad35_0_2651"/>
            <p:cNvSpPr/>
            <p:nvPr/>
          </p:nvSpPr>
          <p:spPr>
            <a:xfrm>
              <a:off x="4529278" y="1968387"/>
              <a:ext cx="3307500" cy="47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2663" name="Google Shape;2663;g1f5d965ad35_0_2651"/>
            <p:cNvSpPr/>
            <p:nvPr/>
          </p:nvSpPr>
          <p:spPr>
            <a:xfrm>
              <a:off x="4076308" y="1968143"/>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2645" name="Google Shape;2645;g1f5d965ad35_0_2651"/>
            <p:cNvSpPr/>
            <p:nvPr/>
          </p:nvSpPr>
          <p:spPr>
            <a:xfrm rot="-5400000">
              <a:off x="3941687" y="2143938"/>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664" name="Google Shape;2664;g1f5d965ad35_0_2651"/>
            <p:cNvSpPr/>
            <p:nvPr/>
          </p:nvSpPr>
          <p:spPr>
            <a:xfrm>
              <a:off x="4529278" y="2576743"/>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2665" name="Google Shape;2665;g1f5d965ad35_0_2651"/>
            <p:cNvSpPr/>
            <p:nvPr/>
          </p:nvSpPr>
          <p:spPr>
            <a:xfrm>
              <a:off x="4076307" y="2576377"/>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2647" name="Google Shape;2647;g1f5d965ad35_0_2651"/>
            <p:cNvSpPr/>
            <p:nvPr/>
          </p:nvSpPr>
          <p:spPr>
            <a:xfrm rot="-5400000">
              <a:off x="3941686" y="2752233"/>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666" name="Google Shape;2666;g1f5d965ad35_0_2651"/>
            <p:cNvSpPr/>
            <p:nvPr/>
          </p:nvSpPr>
          <p:spPr>
            <a:xfrm>
              <a:off x="4529278" y="3185221"/>
              <a:ext cx="3307500" cy="47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2667" name="Google Shape;2667;g1f5d965ad35_0_2651"/>
            <p:cNvSpPr/>
            <p:nvPr/>
          </p:nvSpPr>
          <p:spPr>
            <a:xfrm>
              <a:off x="4076306" y="3184733"/>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2653" name="Google Shape;2653;g1f5d965ad35_0_2651"/>
            <p:cNvSpPr/>
            <p:nvPr/>
          </p:nvSpPr>
          <p:spPr>
            <a:xfrm rot="-5400000">
              <a:off x="3941685" y="3360650"/>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668" name="Google Shape;2668;g1f5d965ad35_0_2651"/>
            <p:cNvSpPr/>
            <p:nvPr/>
          </p:nvSpPr>
          <p:spPr>
            <a:xfrm>
              <a:off x="4529278" y="3793821"/>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2669" name="Google Shape;2669;g1f5d965ad35_0_2651"/>
            <p:cNvSpPr/>
            <p:nvPr/>
          </p:nvSpPr>
          <p:spPr>
            <a:xfrm>
              <a:off x="4076305" y="379321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2651" name="Google Shape;2651;g1f5d965ad35_0_2651"/>
            <p:cNvSpPr/>
            <p:nvPr/>
          </p:nvSpPr>
          <p:spPr>
            <a:xfrm rot="-5400000">
              <a:off x="3941684" y="3969189"/>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670" name="Google Shape;2670;g1f5d965ad35_0_2651"/>
            <p:cNvSpPr/>
            <p:nvPr/>
          </p:nvSpPr>
          <p:spPr>
            <a:xfrm>
              <a:off x="4529278" y="4402542"/>
              <a:ext cx="3307500" cy="47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2671" name="Google Shape;2671;g1f5d965ad35_0_2651"/>
            <p:cNvSpPr/>
            <p:nvPr/>
          </p:nvSpPr>
          <p:spPr>
            <a:xfrm>
              <a:off x="4076304" y="4401810"/>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2649" name="Google Shape;2649;g1f5d965ad35_0_2651"/>
            <p:cNvSpPr/>
            <p:nvPr/>
          </p:nvSpPr>
          <p:spPr>
            <a:xfrm rot="-5400000">
              <a:off x="3941683" y="4577849"/>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672" name="Google Shape;2672;g1f5d965ad35_0_2651"/>
          <p:cNvSpPr txBox="1">
            <a:spLocks noGrp="1"/>
          </p:cNvSpPr>
          <p:nvPr>
            <p:ph type="body" idx="1"/>
          </p:nvPr>
        </p:nvSpPr>
        <p:spPr>
          <a:xfrm>
            <a:off x="1345189" y="26542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73" name="Google Shape;2673;g1f5d965ad35_0_2651"/>
          <p:cNvSpPr txBox="1">
            <a:spLocks noGrp="1"/>
          </p:cNvSpPr>
          <p:nvPr>
            <p:ph type="body" idx="2"/>
          </p:nvPr>
        </p:nvSpPr>
        <p:spPr>
          <a:xfrm>
            <a:off x="5044082" y="26370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4" name="Google Shape;2674;g1f5d965ad35_0_2651"/>
          <p:cNvSpPr txBox="1">
            <a:spLocks noGrp="1"/>
          </p:cNvSpPr>
          <p:nvPr>
            <p:ph type="body" idx="3"/>
          </p:nvPr>
        </p:nvSpPr>
        <p:spPr>
          <a:xfrm>
            <a:off x="5044082" y="8082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5" name="Google Shape;2675;g1f5d965ad35_0_2651"/>
          <p:cNvSpPr txBox="1">
            <a:spLocks noGrp="1"/>
          </p:cNvSpPr>
          <p:nvPr>
            <p:ph type="body" idx="4"/>
          </p:nvPr>
        </p:nvSpPr>
        <p:spPr>
          <a:xfrm>
            <a:off x="5044082" y="4465835"/>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6" name="Google Shape;2676;g1f5d965ad35_0_2651"/>
          <p:cNvSpPr txBox="1">
            <a:spLocks noGrp="1"/>
          </p:cNvSpPr>
          <p:nvPr>
            <p:ph type="body" idx="5"/>
          </p:nvPr>
        </p:nvSpPr>
        <p:spPr>
          <a:xfrm>
            <a:off x="5044082" y="38562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7" name="Google Shape;2677;g1f5d965ad35_0_2651"/>
          <p:cNvSpPr txBox="1">
            <a:spLocks noGrp="1"/>
          </p:cNvSpPr>
          <p:nvPr>
            <p:ph type="body" idx="6"/>
          </p:nvPr>
        </p:nvSpPr>
        <p:spPr>
          <a:xfrm>
            <a:off x="5044082" y="32466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8" name="Google Shape;2678;g1f5d965ad35_0_2651"/>
          <p:cNvSpPr txBox="1">
            <a:spLocks noGrp="1"/>
          </p:cNvSpPr>
          <p:nvPr>
            <p:ph type="body" idx="7"/>
          </p:nvPr>
        </p:nvSpPr>
        <p:spPr>
          <a:xfrm>
            <a:off x="5044082" y="20274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9" name="Google Shape;2679;g1f5d965ad35_0_2651"/>
          <p:cNvSpPr txBox="1">
            <a:spLocks noGrp="1"/>
          </p:cNvSpPr>
          <p:nvPr>
            <p:ph type="body" idx="8"/>
          </p:nvPr>
        </p:nvSpPr>
        <p:spPr>
          <a:xfrm>
            <a:off x="5044082" y="14178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1_Caption 6">
    <p:spTree>
      <p:nvGrpSpPr>
        <p:cNvPr id="1" name="Shape 128"/>
        <p:cNvGrpSpPr/>
        <p:nvPr/>
      </p:nvGrpSpPr>
      <p:grpSpPr>
        <a:xfrm>
          <a:off x="0" y="0"/>
          <a:ext cx="0" cy="0"/>
          <a:chOff x="0" y="0"/>
          <a:chExt cx="0" cy="0"/>
        </a:xfrm>
      </p:grpSpPr>
      <p:pic>
        <p:nvPicPr>
          <p:cNvPr id="129" name="Google Shape;129;p230"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30" name="Google Shape;130;p23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1" name="Google Shape;131;p23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2" name="Google Shape;132;p230"/>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33" name="Google Shape;133;p230"/>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34" name="Google Shape;134;p230"/>
          <p:cNvPicPr preferRelativeResize="0"/>
          <p:nvPr/>
        </p:nvPicPr>
        <p:blipFill rotWithShape="1">
          <a:blip r:embed="rId3">
            <a:alphaModFix/>
          </a:blip>
          <a:srcRect/>
          <a:stretch/>
        </p:blipFill>
        <p:spPr>
          <a:xfrm>
            <a:off x="1703135" y="1363361"/>
            <a:ext cx="5737730" cy="3621752"/>
          </a:xfrm>
          <a:prstGeom prst="rect">
            <a:avLst/>
          </a:prstGeom>
          <a:noFill/>
          <a:ln>
            <a:noFill/>
          </a:ln>
        </p:spPr>
      </p:pic>
      <p:sp>
        <p:nvSpPr>
          <p:cNvPr id="135" name="Google Shape;135;p230"/>
          <p:cNvSpPr txBox="1">
            <a:spLocks noGrp="1"/>
          </p:cNvSpPr>
          <p:nvPr>
            <p:ph type="body" idx="2"/>
          </p:nvPr>
        </p:nvSpPr>
        <p:spPr>
          <a:xfrm>
            <a:off x="2032052" y="1886850"/>
            <a:ext cx="5071275" cy="2161037"/>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9">
    <p:spTree>
      <p:nvGrpSpPr>
        <p:cNvPr id="1" name="Shape 2680"/>
        <p:cNvGrpSpPr/>
        <p:nvPr/>
      </p:nvGrpSpPr>
      <p:grpSpPr>
        <a:xfrm>
          <a:off x="0" y="0"/>
          <a:ext cx="0" cy="0"/>
          <a:chOff x="0" y="0"/>
          <a:chExt cx="0" cy="0"/>
        </a:xfrm>
      </p:grpSpPr>
      <p:sp>
        <p:nvSpPr>
          <p:cNvPr id="2681" name="Google Shape;2681;g1f5d965ad35_0_2695"/>
          <p:cNvSpPr/>
          <p:nvPr/>
        </p:nvSpPr>
        <p:spPr>
          <a:xfrm>
            <a:off x="0" y="1"/>
            <a:ext cx="9144000" cy="5143500"/>
          </a:xfrm>
          <a:prstGeom prst="rect">
            <a:avLst/>
          </a:prstGeom>
          <a:solidFill>
            <a:srgbClr val="F2F2F2">
              <a:alpha val="9450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2682" name="Google Shape;2682;g1f5d965ad35_0_2695"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683" name="Google Shape;2683;g1f5d965ad35_0_269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84" name="Google Shape;2684;g1f5d965ad35_0_269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685" name="Google Shape;2685;g1f5d965ad35_0_2695"/>
          <p:cNvGrpSpPr/>
          <p:nvPr/>
        </p:nvGrpSpPr>
        <p:grpSpPr>
          <a:xfrm>
            <a:off x="716012" y="759602"/>
            <a:ext cx="3556033" cy="4132405"/>
            <a:chOff x="520700" y="759602"/>
            <a:chExt cx="3556033" cy="4132405"/>
          </a:xfrm>
        </p:grpSpPr>
        <p:cxnSp>
          <p:nvCxnSpPr>
            <p:cNvPr id="2686" name="Google Shape;2686;g1f5d965ad35_0_2695"/>
            <p:cNvCxnSpPr>
              <a:stCxn id="2687" idx="6"/>
              <a:endCxn id="2688" idx="2"/>
            </p:cNvCxnSpPr>
            <p:nvPr/>
          </p:nvCxnSpPr>
          <p:spPr>
            <a:xfrm rot="10800000" flipH="1">
              <a:off x="2484500" y="969338"/>
              <a:ext cx="935700" cy="18564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689" name="Google Shape;2689;g1f5d965ad35_0_2695"/>
            <p:cNvCxnSpPr>
              <a:stCxn id="2687" idx="6"/>
              <a:endCxn id="2690" idx="2"/>
            </p:cNvCxnSpPr>
            <p:nvPr/>
          </p:nvCxnSpPr>
          <p:spPr>
            <a:xfrm rot="10800000" flipH="1">
              <a:off x="2484500" y="1588238"/>
              <a:ext cx="935700" cy="12375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691" name="Google Shape;2691;g1f5d965ad35_0_2695"/>
            <p:cNvCxnSpPr>
              <a:stCxn id="2687" idx="6"/>
              <a:endCxn id="2692" idx="2"/>
            </p:cNvCxnSpPr>
            <p:nvPr/>
          </p:nvCxnSpPr>
          <p:spPr>
            <a:xfrm rot="10800000" flipH="1">
              <a:off x="2484500" y="2206838"/>
              <a:ext cx="935700" cy="6189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693" name="Google Shape;2693;g1f5d965ad35_0_2695"/>
            <p:cNvCxnSpPr>
              <a:stCxn id="2687" idx="6"/>
              <a:endCxn id="2694" idx="2"/>
            </p:cNvCxnSpPr>
            <p:nvPr/>
          </p:nvCxnSpPr>
          <p:spPr>
            <a:xfrm>
              <a:off x="2484500" y="2825738"/>
              <a:ext cx="935700" cy="18567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695" name="Google Shape;2695;g1f5d965ad35_0_2695"/>
            <p:cNvCxnSpPr>
              <a:stCxn id="2687" idx="6"/>
              <a:endCxn id="2696" idx="2"/>
            </p:cNvCxnSpPr>
            <p:nvPr/>
          </p:nvCxnSpPr>
          <p:spPr>
            <a:xfrm>
              <a:off x="2484500" y="2825738"/>
              <a:ext cx="935700" cy="12375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697" name="Google Shape;2697;g1f5d965ad35_0_2695"/>
            <p:cNvCxnSpPr>
              <a:stCxn id="2687" idx="6"/>
              <a:endCxn id="2698" idx="2"/>
            </p:cNvCxnSpPr>
            <p:nvPr/>
          </p:nvCxnSpPr>
          <p:spPr>
            <a:xfrm>
              <a:off x="2484500" y="2825738"/>
              <a:ext cx="935700" cy="6192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699" name="Google Shape;2699;g1f5d965ad35_0_2695"/>
            <p:cNvCxnSpPr>
              <a:endCxn id="2700" idx="2"/>
            </p:cNvCxnSpPr>
            <p:nvPr/>
          </p:nvCxnSpPr>
          <p:spPr>
            <a:xfrm>
              <a:off x="2484344" y="2825833"/>
              <a:ext cx="936000" cy="0"/>
            </a:xfrm>
            <a:prstGeom prst="straightConnector1">
              <a:avLst/>
            </a:prstGeom>
            <a:noFill/>
            <a:ln w="12700" cap="flat" cmpd="sng">
              <a:solidFill>
                <a:srgbClr val="D8D8D8"/>
              </a:solidFill>
              <a:prstDash val="solid"/>
              <a:round/>
              <a:headEnd type="none" w="sm" len="sm"/>
              <a:tailEnd type="none" w="sm" len="sm"/>
            </a:ln>
          </p:spPr>
        </p:cxnSp>
        <p:sp>
          <p:nvSpPr>
            <p:cNvPr id="2687" name="Google Shape;2687;g1f5d965ad35_0_2695"/>
            <p:cNvSpPr/>
            <p:nvPr/>
          </p:nvSpPr>
          <p:spPr>
            <a:xfrm>
              <a:off x="520700" y="1843088"/>
              <a:ext cx="1963800" cy="19653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2701" name="Google Shape;2701;g1f5d965ad35_0_2695"/>
            <p:cNvGrpSpPr/>
            <p:nvPr/>
          </p:nvGrpSpPr>
          <p:grpSpPr>
            <a:xfrm>
              <a:off x="3420344" y="759602"/>
              <a:ext cx="656389" cy="4132405"/>
              <a:chOff x="3522182" y="752447"/>
              <a:chExt cx="656389" cy="4131992"/>
            </a:xfrm>
          </p:grpSpPr>
          <p:grpSp>
            <p:nvGrpSpPr>
              <p:cNvPr id="2702" name="Google Shape;2702;g1f5d965ad35_0_2695"/>
              <p:cNvGrpSpPr/>
              <p:nvPr/>
            </p:nvGrpSpPr>
            <p:grpSpPr>
              <a:xfrm>
                <a:off x="3522182" y="752447"/>
                <a:ext cx="656389" cy="419100"/>
                <a:chOff x="3522182" y="782927"/>
                <a:chExt cx="656389" cy="419100"/>
              </a:xfrm>
            </p:grpSpPr>
            <p:sp>
              <p:nvSpPr>
                <p:cNvPr id="2688" name="Google Shape;2688;g1f5d965ad35_0_2695"/>
                <p:cNvSpPr/>
                <p:nvPr/>
              </p:nvSpPr>
              <p:spPr>
                <a:xfrm>
                  <a:off x="3522182" y="93415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03" name="Google Shape;2703;g1f5d965ad35_0_2695"/>
                <p:cNvSpPr/>
                <p:nvPr/>
              </p:nvSpPr>
              <p:spPr>
                <a:xfrm>
                  <a:off x="3759471" y="782927"/>
                  <a:ext cx="419100" cy="4191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2704" name="Google Shape;2704;g1f5d965ad35_0_2695"/>
              <p:cNvGrpSpPr/>
              <p:nvPr/>
            </p:nvGrpSpPr>
            <p:grpSpPr>
              <a:xfrm>
                <a:off x="3522182" y="1371527"/>
                <a:ext cx="656388" cy="419100"/>
                <a:chOff x="3522182" y="1395657"/>
                <a:chExt cx="656388" cy="419100"/>
              </a:xfrm>
            </p:grpSpPr>
            <p:sp>
              <p:nvSpPr>
                <p:cNvPr id="2690" name="Google Shape;2690;g1f5d965ad35_0_2695"/>
                <p:cNvSpPr/>
                <p:nvPr/>
              </p:nvSpPr>
              <p:spPr>
                <a:xfrm>
                  <a:off x="3522182" y="154688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05" name="Google Shape;2705;g1f5d965ad35_0_2695"/>
                <p:cNvSpPr/>
                <p:nvPr/>
              </p:nvSpPr>
              <p:spPr>
                <a:xfrm>
                  <a:off x="3759470" y="1395657"/>
                  <a:ext cx="419100" cy="4191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2706" name="Google Shape;2706;g1f5d965ad35_0_2695"/>
              <p:cNvGrpSpPr/>
              <p:nvPr/>
            </p:nvGrpSpPr>
            <p:grpSpPr>
              <a:xfrm>
                <a:off x="3522182" y="3228607"/>
                <a:ext cx="656388" cy="417900"/>
                <a:chOff x="3522182" y="3233686"/>
                <a:chExt cx="656388" cy="417900"/>
              </a:xfrm>
            </p:grpSpPr>
            <p:sp>
              <p:nvSpPr>
                <p:cNvPr id="2698" name="Google Shape;2698;g1f5d965ad35_0_2695"/>
                <p:cNvSpPr/>
                <p:nvPr/>
              </p:nvSpPr>
              <p:spPr>
                <a:xfrm>
                  <a:off x="3522182" y="3384730"/>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07" name="Google Shape;2707;g1f5d965ad35_0_2695"/>
                <p:cNvSpPr/>
                <p:nvPr/>
              </p:nvSpPr>
              <p:spPr>
                <a:xfrm>
                  <a:off x="3759470" y="3233686"/>
                  <a:ext cx="419100" cy="4179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2708" name="Google Shape;2708;g1f5d965ad35_0_2695"/>
              <p:cNvGrpSpPr/>
              <p:nvPr/>
            </p:nvGrpSpPr>
            <p:grpSpPr>
              <a:xfrm>
                <a:off x="3522182" y="3846259"/>
                <a:ext cx="656388" cy="419100"/>
                <a:chOff x="3522182" y="3844987"/>
                <a:chExt cx="656388" cy="419100"/>
              </a:xfrm>
            </p:grpSpPr>
            <p:sp>
              <p:nvSpPr>
                <p:cNvPr id="2696" name="Google Shape;2696;g1f5d965ad35_0_2695"/>
                <p:cNvSpPr/>
                <p:nvPr/>
              </p:nvSpPr>
              <p:spPr>
                <a:xfrm>
                  <a:off x="3522182" y="3996218"/>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09" name="Google Shape;2709;g1f5d965ad35_0_2695"/>
                <p:cNvSpPr/>
                <p:nvPr/>
              </p:nvSpPr>
              <p:spPr>
                <a:xfrm>
                  <a:off x="3759470" y="3844987"/>
                  <a:ext cx="419100" cy="4191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2710" name="Google Shape;2710;g1f5d965ad35_0_2695"/>
              <p:cNvGrpSpPr/>
              <p:nvPr/>
            </p:nvGrpSpPr>
            <p:grpSpPr>
              <a:xfrm>
                <a:off x="3522182" y="1990447"/>
                <a:ext cx="656388" cy="417900"/>
                <a:chOff x="3522182" y="2008227"/>
                <a:chExt cx="656388" cy="417900"/>
              </a:xfrm>
            </p:grpSpPr>
            <p:sp>
              <p:nvSpPr>
                <p:cNvPr id="2692" name="Google Shape;2692;g1f5d965ad35_0_2695"/>
                <p:cNvSpPr/>
                <p:nvPr/>
              </p:nvSpPr>
              <p:spPr>
                <a:xfrm>
                  <a:off x="3522182" y="215927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11" name="Google Shape;2711;g1f5d965ad35_0_2695"/>
                <p:cNvSpPr/>
                <p:nvPr/>
              </p:nvSpPr>
              <p:spPr>
                <a:xfrm>
                  <a:off x="3759470" y="2008227"/>
                  <a:ext cx="419100" cy="4179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2712" name="Google Shape;2712;g1f5d965ad35_0_2695"/>
              <p:cNvGrpSpPr/>
              <p:nvPr/>
            </p:nvGrpSpPr>
            <p:grpSpPr>
              <a:xfrm>
                <a:off x="3522182" y="2609527"/>
                <a:ext cx="656388" cy="417900"/>
                <a:chOff x="3522182" y="2620957"/>
                <a:chExt cx="656388" cy="417900"/>
              </a:xfrm>
            </p:grpSpPr>
            <p:sp>
              <p:nvSpPr>
                <p:cNvPr id="2700" name="Google Shape;2700;g1f5d965ad35_0_2695"/>
                <p:cNvSpPr/>
                <p:nvPr/>
              </p:nvSpPr>
              <p:spPr>
                <a:xfrm>
                  <a:off x="3522182" y="277200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13" name="Google Shape;2713;g1f5d965ad35_0_2695"/>
                <p:cNvSpPr/>
                <p:nvPr/>
              </p:nvSpPr>
              <p:spPr>
                <a:xfrm>
                  <a:off x="3759470" y="2620957"/>
                  <a:ext cx="419100" cy="4179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2714" name="Google Shape;2714;g1f5d965ad35_0_2695"/>
              <p:cNvGrpSpPr/>
              <p:nvPr/>
            </p:nvGrpSpPr>
            <p:grpSpPr>
              <a:xfrm>
                <a:off x="3522182" y="4465339"/>
                <a:ext cx="656388" cy="419100"/>
                <a:chOff x="3522182" y="4457719"/>
                <a:chExt cx="656388" cy="419100"/>
              </a:xfrm>
            </p:grpSpPr>
            <p:sp>
              <p:nvSpPr>
                <p:cNvPr id="2694" name="Google Shape;2694;g1f5d965ad35_0_2695"/>
                <p:cNvSpPr/>
                <p:nvPr/>
              </p:nvSpPr>
              <p:spPr>
                <a:xfrm>
                  <a:off x="3522182" y="4608950"/>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15" name="Google Shape;2715;g1f5d965ad35_0_2695"/>
                <p:cNvSpPr/>
                <p:nvPr/>
              </p:nvSpPr>
              <p:spPr>
                <a:xfrm>
                  <a:off x="3759470" y="4457719"/>
                  <a:ext cx="419100" cy="4191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2716" name="Google Shape;2716;g1f5d965ad35_0_2695"/>
          <p:cNvSpPr txBox="1">
            <a:spLocks noGrp="1"/>
          </p:cNvSpPr>
          <p:nvPr>
            <p:ph type="body" idx="1"/>
          </p:nvPr>
        </p:nvSpPr>
        <p:spPr>
          <a:xfrm>
            <a:off x="840506" y="26657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17" name="Google Shape;2717;g1f5d965ad35_0_2695"/>
          <p:cNvSpPr txBox="1">
            <a:spLocks noGrp="1"/>
          </p:cNvSpPr>
          <p:nvPr>
            <p:ph type="body" idx="2"/>
          </p:nvPr>
        </p:nvSpPr>
        <p:spPr>
          <a:xfrm>
            <a:off x="4414166"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18" name="Google Shape;2718;g1f5d965ad35_0_2695"/>
          <p:cNvSpPr txBox="1">
            <a:spLocks noGrp="1"/>
          </p:cNvSpPr>
          <p:nvPr>
            <p:ph type="body" idx="3"/>
          </p:nvPr>
        </p:nvSpPr>
        <p:spPr>
          <a:xfrm>
            <a:off x="4414166"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19" name="Google Shape;2719;g1f5d965ad35_0_2695"/>
          <p:cNvSpPr txBox="1">
            <a:spLocks noGrp="1"/>
          </p:cNvSpPr>
          <p:nvPr>
            <p:ph type="body" idx="4"/>
          </p:nvPr>
        </p:nvSpPr>
        <p:spPr>
          <a:xfrm>
            <a:off x="4414166"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20" name="Google Shape;2720;g1f5d965ad35_0_2695"/>
          <p:cNvSpPr txBox="1">
            <a:spLocks noGrp="1"/>
          </p:cNvSpPr>
          <p:nvPr>
            <p:ph type="body" idx="5"/>
          </p:nvPr>
        </p:nvSpPr>
        <p:spPr>
          <a:xfrm>
            <a:off x="4414166"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21" name="Google Shape;2721;g1f5d965ad35_0_2695"/>
          <p:cNvSpPr txBox="1">
            <a:spLocks noGrp="1"/>
          </p:cNvSpPr>
          <p:nvPr>
            <p:ph type="body" idx="6"/>
          </p:nvPr>
        </p:nvSpPr>
        <p:spPr>
          <a:xfrm>
            <a:off x="4414166"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22" name="Google Shape;2722;g1f5d965ad35_0_2695"/>
          <p:cNvSpPr txBox="1">
            <a:spLocks noGrp="1"/>
          </p:cNvSpPr>
          <p:nvPr>
            <p:ph type="body" idx="7"/>
          </p:nvPr>
        </p:nvSpPr>
        <p:spPr>
          <a:xfrm>
            <a:off x="4414166"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23" name="Google Shape;2723;g1f5d965ad35_0_2695"/>
          <p:cNvSpPr txBox="1">
            <a:spLocks noGrp="1"/>
          </p:cNvSpPr>
          <p:nvPr>
            <p:ph type="body" idx="8"/>
          </p:nvPr>
        </p:nvSpPr>
        <p:spPr>
          <a:xfrm>
            <a:off x="4414166"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0">
    <p:spTree>
      <p:nvGrpSpPr>
        <p:cNvPr id="1" name="Shape 2724"/>
        <p:cNvGrpSpPr/>
        <p:nvPr/>
      </p:nvGrpSpPr>
      <p:grpSpPr>
        <a:xfrm>
          <a:off x="0" y="0"/>
          <a:ext cx="0" cy="0"/>
          <a:chOff x="0" y="0"/>
          <a:chExt cx="0" cy="0"/>
        </a:xfrm>
      </p:grpSpPr>
      <p:sp>
        <p:nvSpPr>
          <p:cNvPr id="2725" name="Google Shape;2725;g1f5d965ad35_0_2739"/>
          <p:cNvSpPr/>
          <p:nvPr/>
        </p:nvSpPr>
        <p:spPr>
          <a:xfrm>
            <a:off x="0" y="1"/>
            <a:ext cx="9144000" cy="5143500"/>
          </a:xfrm>
          <a:prstGeom prst="rect">
            <a:avLst/>
          </a:prstGeom>
          <a:solidFill>
            <a:srgbClr val="F2F2F2">
              <a:alpha val="9450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2726" name="Google Shape;2726;g1f5d965ad35_0_2739"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727" name="Google Shape;2727;g1f5d965ad35_0_273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28" name="Google Shape;2728;g1f5d965ad35_0_273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729" name="Google Shape;2729;g1f5d965ad35_0_2739"/>
          <p:cNvGrpSpPr/>
          <p:nvPr/>
        </p:nvGrpSpPr>
        <p:grpSpPr>
          <a:xfrm>
            <a:off x="716012" y="759602"/>
            <a:ext cx="3556033" cy="4132405"/>
            <a:chOff x="520700" y="759602"/>
            <a:chExt cx="3556033" cy="4132405"/>
          </a:xfrm>
        </p:grpSpPr>
        <p:cxnSp>
          <p:nvCxnSpPr>
            <p:cNvPr id="2730" name="Google Shape;2730;g1f5d965ad35_0_2739"/>
            <p:cNvCxnSpPr>
              <a:stCxn id="2731" idx="6"/>
              <a:endCxn id="2732" idx="2"/>
            </p:cNvCxnSpPr>
            <p:nvPr/>
          </p:nvCxnSpPr>
          <p:spPr>
            <a:xfrm rot="10800000" flipH="1">
              <a:off x="2484500" y="969338"/>
              <a:ext cx="935700" cy="18564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733" name="Google Shape;2733;g1f5d965ad35_0_2739"/>
            <p:cNvCxnSpPr>
              <a:stCxn id="2731" idx="6"/>
              <a:endCxn id="2734" idx="2"/>
            </p:cNvCxnSpPr>
            <p:nvPr/>
          </p:nvCxnSpPr>
          <p:spPr>
            <a:xfrm rot="10800000" flipH="1">
              <a:off x="2484500" y="1588238"/>
              <a:ext cx="935700" cy="12375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735" name="Google Shape;2735;g1f5d965ad35_0_2739"/>
            <p:cNvCxnSpPr>
              <a:stCxn id="2731" idx="6"/>
              <a:endCxn id="2736" idx="2"/>
            </p:cNvCxnSpPr>
            <p:nvPr/>
          </p:nvCxnSpPr>
          <p:spPr>
            <a:xfrm rot="10800000" flipH="1">
              <a:off x="2484500" y="2206838"/>
              <a:ext cx="935700" cy="6189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737" name="Google Shape;2737;g1f5d965ad35_0_2739"/>
            <p:cNvCxnSpPr>
              <a:stCxn id="2731" idx="6"/>
              <a:endCxn id="2738" idx="2"/>
            </p:cNvCxnSpPr>
            <p:nvPr/>
          </p:nvCxnSpPr>
          <p:spPr>
            <a:xfrm>
              <a:off x="2484500" y="2825738"/>
              <a:ext cx="935700" cy="18567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739" name="Google Shape;2739;g1f5d965ad35_0_2739"/>
            <p:cNvCxnSpPr>
              <a:stCxn id="2731" idx="6"/>
              <a:endCxn id="2740" idx="2"/>
            </p:cNvCxnSpPr>
            <p:nvPr/>
          </p:nvCxnSpPr>
          <p:spPr>
            <a:xfrm>
              <a:off x="2484500" y="2825738"/>
              <a:ext cx="935700" cy="12375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741" name="Google Shape;2741;g1f5d965ad35_0_2739"/>
            <p:cNvCxnSpPr>
              <a:stCxn id="2731" idx="6"/>
              <a:endCxn id="2742" idx="2"/>
            </p:cNvCxnSpPr>
            <p:nvPr/>
          </p:nvCxnSpPr>
          <p:spPr>
            <a:xfrm>
              <a:off x="2484500" y="2825738"/>
              <a:ext cx="935700" cy="6192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743" name="Google Shape;2743;g1f5d965ad35_0_2739"/>
            <p:cNvCxnSpPr>
              <a:endCxn id="2744" idx="2"/>
            </p:cNvCxnSpPr>
            <p:nvPr/>
          </p:nvCxnSpPr>
          <p:spPr>
            <a:xfrm>
              <a:off x="2484344" y="2825833"/>
              <a:ext cx="936000" cy="0"/>
            </a:xfrm>
            <a:prstGeom prst="straightConnector1">
              <a:avLst/>
            </a:prstGeom>
            <a:noFill/>
            <a:ln w="12700" cap="flat" cmpd="sng">
              <a:solidFill>
                <a:srgbClr val="D8D8D8"/>
              </a:solidFill>
              <a:prstDash val="solid"/>
              <a:round/>
              <a:headEnd type="none" w="sm" len="sm"/>
              <a:tailEnd type="none" w="sm" len="sm"/>
            </a:ln>
          </p:spPr>
        </p:cxnSp>
        <p:sp>
          <p:nvSpPr>
            <p:cNvPr id="2731" name="Google Shape;2731;g1f5d965ad35_0_2739"/>
            <p:cNvSpPr/>
            <p:nvPr/>
          </p:nvSpPr>
          <p:spPr>
            <a:xfrm>
              <a:off x="520700" y="1843088"/>
              <a:ext cx="1963800" cy="19653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2745" name="Google Shape;2745;g1f5d965ad35_0_2739"/>
            <p:cNvGrpSpPr/>
            <p:nvPr/>
          </p:nvGrpSpPr>
          <p:grpSpPr>
            <a:xfrm>
              <a:off x="3420344" y="759602"/>
              <a:ext cx="656389" cy="4132405"/>
              <a:chOff x="3522182" y="752447"/>
              <a:chExt cx="656389" cy="4131992"/>
            </a:xfrm>
          </p:grpSpPr>
          <p:grpSp>
            <p:nvGrpSpPr>
              <p:cNvPr id="2746" name="Google Shape;2746;g1f5d965ad35_0_2739"/>
              <p:cNvGrpSpPr/>
              <p:nvPr/>
            </p:nvGrpSpPr>
            <p:grpSpPr>
              <a:xfrm>
                <a:off x="3522182" y="752447"/>
                <a:ext cx="656389" cy="419100"/>
                <a:chOff x="3522182" y="782927"/>
                <a:chExt cx="656389" cy="419100"/>
              </a:xfrm>
            </p:grpSpPr>
            <p:sp>
              <p:nvSpPr>
                <p:cNvPr id="2732" name="Google Shape;2732;g1f5d965ad35_0_2739"/>
                <p:cNvSpPr/>
                <p:nvPr/>
              </p:nvSpPr>
              <p:spPr>
                <a:xfrm>
                  <a:off x="3522182" y="93415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47" name="Google Shape;2747;g1f5d965ad35_0_2739"/>
                <p:cNvSpPr/>
                <p:nvPr/>
              </p:nvSpPr>
              <p:spPr>
                <a:xfrm>
                  <a:off x="3759471" y="782927"/>
                  <a:ext cx="419100" cy="4191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2748" name="Google Shape;2748;g1f5d965ad35_0_2739"/>
              <p:cNvGrpSpPr/>
              <p:nvPr/>
            </p:nvGrpSpPr>
            <p:grpSpPr>
              <a:xfrm>
                <a:off x="3522182" y="1371527"/>
                <a:ext cx="656388" cy="419100"/>
                <a:chOff x="3522182" y="1395657"/>
                <a:chExt cx="656388" cy="419100"/>
              </a:xfrm>
            </p:grpSpPr>
            <p:sp>
              <p:nvSpPr>
                <p:cNvPr id="2734" name="Google Shape;2734;g1f5d965ad35_0_2739"/>
                <p:cNvSpPr/>
                <p:nvPr/>
              </p:nvSpPr>
              <p:spPr>
                <a:xfrm>
                  <a:off x="3522182" y="154688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49" name="Google Shape;2749;g1f5d965ad35_0_2739"/>
                <p:cNvSpPr/>
                <p:nvPr/>
              </p:nvSpPr>
              <p:spPr>
                <a:xfrm>
                  <a:off x="3759470" y="1395657"/>
                  <a:ext cx="419100" cy="419100"/>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2750" name="Google Shape;2750;g1f5d965ad35_0_2739"/>
              <p:cNvGrpSpPr/>
              <p:nvPr/>
            </p:nvGrpSpPr>
            <p:grpSpPr>
              <a:xfrm>
                <a:off x="3522182" y="3228607"/>
                <a:ext cx="656388" cy="417900"/>
                <a:chOff x="3522182" y="3233686"/>
                <a:chExt cx="656388" cy="417900"/>
              </a:xfrm>
            </p:grpSpPr>
            <p:sp>
              <p:nvSpPr>
                <p:cNvPr id="2742" name="Google Shape;2742;g1f5d965ad35_0_2739"/>
                <p:cNvSpPr/>
                <p:nvPr/>
              </p:nvSpPr>
              <p:spPr>
                <a:xfrm>
                  <a:off x="3522182" y="3384730"/>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1" name="Google Shape;2751;g1f5d965ad35_0_2739"/>
                <p:cNvSpPr/>
                <p:nvPr/>
              </p:nvSpPr>
              <p:spPr>
                <a:xfrm>
                  <a:off x="3759470" y="3233686"/>
                  <a:ext cx="419100" cy="4179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2752" name="Google Shape;2752;g1f5d965ad35_0_2739"/>
              <p:cNvGrpSpPr/>
              <p:nvPr/>
            </p:nvGrpSpPr>
            <p:grpSpPr>
              <a:xfrm>
                <a:off x="3522182" y="3846259"/>
                <a:ext cx="656388" cy="419100"/>
                <a:chOff x="3522182" y="3844987"/>
                <a:chExt cx="656388" cy="419100"/>
              </a:xfrm>
            </p:grpSpPr>
            <p:sp>
              <p:nvSpPr>
                <p:cNvPr id="2740" name="Google Shape;2740;g1f5d965ad35_0_2739"/>
                <p:cNvSpPr/>
                <p:nvPr/>
              </p:nvSpPr>
              <p:spPr>
                <a:xfrm>
                  <a:off x="3522182" y="3996218"/>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3" name="Google Shape;2753;g1f5d965ad35_0_2739"/>
                <p:cNvSpPr/>
                <p:nvPr/>
              </p:nvSpPr>
              <p:spPr>
                <a:xfrm>
                  <a:off x="3759470" y="3844987"/>
                  <a:ext cx="419100" cy="419100"/>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2754" name="Google Shape;2754;g1f5d965ad35_0_2739"/>
              <p:cNvGrpSpPr/>
              <p:nvPr/>
            </p:nvGrpSpPr>
            <p:grpSpPr>
              <a:xfrm>
                <a:off x="3522182" y="1990447"/>
                <a:ext cx="656388" cy="417900"/>
                <a:chOff x="3522182" y="2008227"/>
                <a:chExt cx="656388" cy="417900"/>
              </a:xfrm>
            </p:grpSpPr>
            <p:sp>
              <p:nvSpPr>
                <p:cNvPr id="2736" name="Google Shape;2736;g1f5d965ad35_0_2739"/>
                <p:cNvSpPr/>
                <p:nvPr/>
              </p:nvSpPr>
              <p:spPr>
                <a:xfrm>
                  <a:off x="3522182" y="215927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5" name="Google Shape;2755;g1f5d965ad35_0_2739"/>
                <p:cNvSpPr/>
                <p:nvPr/>
              </p:nvSpPr>
              <p:spPr>
                <a:xfrm>
                  <a:off x="3759470" y="2008227"/>
                  <a:ext cx="419100" cy="4179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2756" name="Google Shape;2756;g1f5d965ad35_0_2739"/>
              <p:cNvGrpSpPr/>
              <p:nvPr/>
            </p:nvGrpSpPr>
            <p:grpSpPr>
              <a:xfrm>
                <a:off x="3522182" y="2609527"/>
                <a:ext cx="656388" cy="417900"/>
                <a:chOff x="3522182" y="2620957"/>
                <a:chExt cx="656388" cy="417900"/>
              </a:xfrm>
            </p:grpSpPr>
            <p:sp>
              <p:nvSpPr>
                <p:cNvPr id="2744" name="Google Shape;2744;g1f5d965ad35_0_2739"/>
                <p:cNvSpPr/>
                <p:nvPr/>
              </p:nvSpPr>
              <p:spPr>
                <a:xfrm>
                  <a:off x="3522182" y="277200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7" name="Google Shape;2757;g1f5d965ad35_0_2739"/>
                <p:cNvSpPr/>
                <p:nvPr/>
              </p:nvSpPr>
              <p:spPr>
                <a:xfrm>
                  <a:off x="3759470" y="2620957"/>
                  <a:ext cx="419100" cy="417900"/>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2758" name="Google Shape;2758;g1f5d965ad35_0_2739"/>
              <p:cNvGrpSpPr/>
              <p:nvPr/>
            </p:nvGrpSpPr>
            <p:grpSpPr>
              <a:xfrm>
                <a:off x="3522182" y="4465339"/>
                <a:ext cx="656388" cy="419100"/>
                <a:chOff x="3522182" y="4457719"/>
                <a:chExt cx="656388" cy="419100"/>
              </a:xfrm>
            </p:grpSpPr>
            <p:sp>
              <p:nvSpPr>
                <p:cNvPr id="2738" name="Google Shape;2738;g1f5d965ad35_0_2739"/>
                <p:cNvSpPr/>
                <p:nvPr/>
              </p:nvSpPr>
              <p:spPr>
                <a:xfrm>
                  <a:off x="3522182" y="4608950"/>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9" name="Google Shape;2759;g1f5d965ad35_0_2739"/>
                <p:cNvSpPr/>
                <p:nvPr/>
              </p:nvSpPr>
              <p:spPr>
                <a:xfrm>
                  <a:off x="3759470" y="4457719"/>
                  <a:ext cx="419100" cy="4191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2760" name="Google Shape;2760;g1f5d965ad35_0_2739"/>
          <p:cNvSpPr txBox="1">
            <a:spLocks noGrp="1"/>
          </p:cNvSpPr>
          <p:nvPr>
            <p:ph type="body" idx="1"/>
          </p:nvPr>
        </p:nvSpPr>
        <p:spPr>
          <a:xfrm>
            <a:off x="840506" y="26657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61" name="Google Shape;2761;g1f5d965ad35_0_2739"/>
          <p:cNvSpPr txBox="1">
            <a:spLocks noGrp="1"/>
          </p:cNvSpPr>
          <p:nvPr>
            <p:ph type="body" idx="2"/>
          </p:nvPr>
        </p:nvSpPr>
        <p:spPr>
          <a:xfrm>
            <a:off x="4414166"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62" name="Google Shape;2762;g1f5d965ad35_0_2739"/>
          <p:cNvSpPr txBox="1">
            <a:spLocks noGrp="1"/>
          </p:cNvSpPr>
          <p:nvPr>
            <p:ph type="body" idx="3"/>
          </p:nvPr>
        </p:nvSpPr>
        <p:spPr>
          <a:xfrm>
            <a:off x="4414166"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63" name="Google Shape;2763;g1f5d965ad35_0_2739"/>
          <p:cNvSpPr txBox="1">
            <a:spLocks noGrp="1"/>
          </p:cNvSpPr>
          <p:nvPr>
            <p:ph type="body" idx="4"/>
          </p:nvPr>
        </p:nvSpPr>
        <p:spPr>
          <a:xfrm>
            <a:off x="4414166"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64" name="Google Shape;2764;g1f5d965ad35_0_2739"/>
          <p:cNvSpPr txBox="1">
            <a:spLocks noGrp="1"/>
          </p:cNvSpPr>
          <p:nvPr>
            <p:ph type="body" idx="5"/>
          </p:nvPr>
        </p:nvSpPr>
        <p:spPr>
          <a:xfrm>
            <a:off x="4414166"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65" name="Google Shape;2765;g1f5d965ad35_0_2739"/>
          <p:cNvSpPr txBox="1">
            <a:spLocks noGrp="1"/>
          </p:cNvSpPr>
          <p:nvPr>
            <p:ph type="body" idx="6"/>
          </p:nvPr>
        </p:nvSpPr>
        <p:spPr>
          <a:xfrm>
            <a:off x="4414166"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66" name="Google Shape;2766;g1f5d965ad35_0_2739"/>
          <p:cNvSpPr txBox="1">
            <a:spLocks noGrp="1"/>
          </p:cNvSpPr>
          <p:nvPr>
            <p:ph type="body" idx="7"/>
          </p:nvPr>
        </p:nvSpPr>
        <p:spPr>
          <a:xfrm>
            <a:off x="4414166"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67" name="Google Shape;2767;g1f5d965ad35_0_2739"/>
          <p:cNvSpPr txBox="1">
            <a:spLocks noGrp="1"/>
          </p:cNvSpPr>
          <p:nvPr>
            <p:ph type="body" idx="8"/>
          </p:nvPr>
        </p:nvSpPr>
        <p:spPr>
          <a:xfrm>
            <a:off x="4414166"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1">
    <p:spTree>
      <p:nvGrpSpPr>
        <p:cNvPr id="1" name="Shape 2768"/>
        <p:cNvGrpSpPr/>
        <p:nvPr/>
      </p:nvGrpSpPr>
      <p:grpSpPr>
        <a:xfrm>
          <a:off x="0" y="0"/>
          <a:ext cx="0" cy="0"/>
          <a:chOff x="0" y="0"/>
          <a:chExt cx="0" cy="0"/>
        </a:xfrm>
      </p:grpSpPr>
      <p:sp>
        <p:nvSpPr>
          <p:cNvPr id="2769" name="Google Shape;2769;g1f5d965ad35_0_2783"/>
          <p:cNvSpPr/>
          <p:nvPr/>
        </p:nvSpPr>
        <p:spPr>
          <a:xfrm>
            <a:off x="0" y="1"/>
            <a:ext cx="9144000" cy="5143500"/>
          </a:xfrm>
          <a:prstGeom prst="rect">
            <a:avLst/>
          </a:prstGeom>
          <a:solidFill>
            <a:srgbClr val="F2F2F2">
              <a:alpha val="9450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2770" name="Google Shape;2770;g1f5d965ad35_0_2783"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771" name="Google Shape;2771;g1f5d965ad35_0_278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72" name="Google Shape;2772;g1f5d965ad35_0_278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773" name="Google Shape;2773;g1f5d965ad35_0_2783"/>
          <p:cNvGrpSpPr/>
          <p:nvPr/>
        </p:nvGrpSpPr>
        <p:grpSpPr>
          <a:xfrm>
            <a:off x="716012" y="759602"/>
            <a:ext cx="3556033" cy="4132405"/>
            <a:chOff x="520700" y="759602"/>
            <a:chExt cx="3556033" cy="4132405"/>
          </a:xfrm>
        </p:grpSpPr>
        <p:cxnSp>
          <p:nvCxnSpPr>
            <p:cNvPr id="2774" name="Google Shape;2774;g1f5d965ad35_0_2783"/>
            <p:cNvCxnSpPr>
              <a:stCxn id="2775" idx="6"/>
              <a:endCxn id="2776" idx="2"/>
            </p:cNvCxnSpPr>
            <p:nvPr/>
          </p:nvCxnSpPr>
          <p:spPr>
            <a:xfrm rot="10800000" flipH="1">
              <a:off x="2484500" y="969338"/>
              <a:ext cx="935700" cy="18564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777" name="Google Shape;2777;g1f5d965ad35_0_2783"/>
            <p:cNvCxnSpPr>
              <a:stCxn id="2775" idx="6"/>
              <a:endCxn id="2778" idx="2"/>
            </p:cNvCxnSpPr>
            <p:nvPr/>
          </p:nvCxnSpPr>
          <p:spPr>
            <a:xfrm rot="10800000" flipH="1">
              <a:off x="2484500" y="1588238"/>
              <a:ext cx="935700" cy="12375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779" name="Google Shape;2779;g1f5d965ad35_0_2783"/>
            <p:cNvCxnSpPr>
              <a:stCxn id="2775" idx="6"/>
              <a:endCxn id="2780" idx="2"/>
            </p:cNvCxnSpPr>
            <p:nvPr/>
          </p:nvCxnSpPr>
          <p:spPr>
            <a:xfrm rot="10800000" flipH="1">
              <a:off x="2484500" y="2206838"/>
              <a:ext cx="935700" cy="6189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781" name="Google Shape;2781;g1f5d965ad35_0_2783"/>
            <p:cNvCxnSpPr>
              <a:stCxn id="2775" idx="6"/>
              <a:endCxn id="2782" idx="2"/>
            </p:cNvCxnSpPr>
            <p:nvPr/>
          </p:nvCxnSpPr>
          <p:spPr>
            <a:xfrm>
              <a:off x="2484500" y="2825738"/>
              <a:ext cx="935700" cy="18567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783" name="Google Shape;2783;g1f5d965ad35_0_2783"/>
            <p:cNvCxnSpPr>
              <a:stCxn id="2775" idx="6"/>
              <a:endCxn id="2784" idx="2"/>
            </p:cNvCxnSpPr>
            <p:nvPr/>
          </p:nvCxnSpPr>
          <p:spPr>
            <a:xfrm>
              <a:off x="2484500" y="2825738"/>
              <a:ext cx="935700" cy="12375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785" name="Google Shape;2785;g1f5d965ad35_0_2783"/>
            <p:cNvCxnSpPr>
              <a:stCxn id="2775" idx="6"/>
              <a:endCxn id="2786" idx="2"/>
            </p:cNvCxnSpPr>
            <p:nvPr/>
          </p:nvCxnSpPr>
          <p:spPr>
            <a:xfrm>
              <a:off x="2484500" y="2825738"/>
              <a:ext cx="935700" cy="6192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787" name="Google Shape;2787;g1f5d965ad35_0_2783"/>
            <p:cNvCxnSpPr>
              <a:endCxn id="2788" idx="2"/>
            </p:cNvCxnSpPr>
            <p:nvPr/>
          </p:nvCxnSpPr>
          <p:spPr>
            <a:xfrm>
              <a:off x="2484344" y="2825833"/>
              <a:ext cx="936000" cy="0"/>
            </a:xfrm>
            <a:prstGeom prst="straightConnector1">
              <a:avLst/>
            </a:prstGeom>
            <a:noFill/>
            <a:ln w="12700" cap="flat" cmpd="sng">
              <a:solidFill>
                <a:srgbClr val="D8D8D8"/>
              </a:solidFill>
              <a:prstDash val="solid"/>
              <a:round/>
              <a:headEnd type="none" w="sm" len="sm"/>
              <a:tailEnd type="none" w="sm" len="sm"/>
            </a:ln>
          </p:spPr>
        </p:cxnSp>
        <p:sp>
          <p:nvSpPr>
            <p:cNvPr id="2775" name="Google Shape;2775;g1f5d965ad35_0_2783"/>
            <p:cNvSpPr/>
            <p:nvPr/>
          </p:nvSpPr>
          <p:spPr>
            <a:xfrm>
              <a:off x="520700" y="1843088"/>
              <a:ext cx="1963800" cy="19653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2789" name="Google Shape;2789;g1f5d965ad35_0_2783"/>
            <p:cNvGrpSpPr/>
            <p:nvPr/>
          </p:nvGrpSpPr>
          <p:grpSpPr>
            <a:xfrm>
              <a:off x="3420344" y="759602"/>
              <a:ext cx="656389" cy="4132405"/>
              <a:chOff x="3522182" y="752447"/>
              <a:chExt cx="656389" cy="4131992"/>
            </a:xfrm>
          </p:grpSpPr>
          <p:grpSp>
            <p:nvGrpSpPr>
              <p:cNvPr id="2790" name="Google Shape;2790;g1f5d965ad35_0_2783"/>
              <p:cNvGrpSpPr/>
              <p:nvPr/>
            </p:nvGrpSpPr>
            <p:grpSpPr>
              <a:xfrm>
                <a:off x="3522182" y="752447"/>
                <a:ext cx="656389" cy="419100"/>
                <a:chOff x="3522182" y="782927"/>
                <a:chExt cx="656389" cy="419100"/>
              </a:xfrm>
            </p:grpSpPr>
            <p:sp>
              <p:nvSpPr>
                <p:cNvPr id="2776" name="Google Shape;2776;g1f5d965ad35_0_2783"/>
                <p:cNvSpPr/>
                <p:nvPr/>
              </p:nvSpPr>
              <p:spPr>
                <a:xfrm>
                  <a:off x="3522182" y="93415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1" name="Google Shape;2791;g1f5d965ad35_0_2783"/>
                <p:cNvSpPr/>
                <p:nvPr/>
              </p:nvSpPr>
              <p:spPr>
                <a:xfrm>
                  <a:off x="3759471" y="782927"/>
                  <a:ext cx="419100" cy="419100"/>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2792" name="Google Shape;2792;g1f5d965ad35_0_2783"/>
              <p:cNvGrpSpPr/>
              <p:nvPr/>
            </p:nvGrpSpPr>
            <p:grpSpPr>
              <a:xfrm>
                <a:off x="3522182" y="1371527"/>
                <a:ext cx="656388" cy="419100"/>
                <a:chOff x="3522182" y="1395657"/>
                <a:chExt cx="656388" cy="419100"/>
              </a:xfrm>
            </p:grpSpPr>
            <p:sp>
              <p:nvSpPr>
                <p:cNvPr id="2778" name="Google Shape;2778;g1f5d965ad35_0_2783"/>
                <p:cNvSpPr/>
                <p:nvPr/>
              </p:nvSpPr>
              <p:spPr>
                <a:xfrm>
                  <a:off x="3522182" y="154688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3" name="Google Shape;2793;g1f5d965ad35_0_2783"/>
                <p:cNvSpPr/>
                <p:nvPr/>
              </p:nvSpPr>
              <p:spPr>
                <a:xfrm>
                  <a:off x="3759470" y="1395657"/>
                  <a:ext cx="419100" cy="4191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2794" name="Google Shape;2794;g1f5d965ad35_0_2783"/>
              <p:cNvGrpSpPr/>
              <p:nvPr/>
            </p:nvGrpSpPr>
            <p:grpSpPr>
              <a:xfrm>
                <a:off x="3522182" y="3228607"/>
                <a:ext cx="656388" cy="417900"/>
                <a:chOff x="3522182" y="3233686"/>
                <a:chExt cx="656388" cy="417900"/>
              </a:xfrm>
            </p:grpSpPr>
            <p:sp>
              <p:nvSpPr>
                <p:cNvPr id="2786" name="Google Shape;2786;g1f5d965ad35_0_2783"/>
                <p:cNvSpPr/>
                <p:nvPr/>
              </p:nvSpPr>
              <p:spPr>
                <a:xfrm>
                  <a:off x="3522182" y="3384730"/>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5" name="Google Shape;2795;g1f5d965ad35_0_2783"/>
                <p:cNvSpPr/>
                <p:nvPr/>
              </p:nvSpPr>
              <p:spPr>
                <a:xfrm>
                  <a:off x="3759470" y="3233686"/>
                  <a:ext cx="419100" cy="417900"/>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2796" name="Google Shape;2796;g1f5d965ad35_0_2783"/>
              <p:cNvGrpSpPr/>
              <p:nvPr/>
            </p:nvGrpSpPr>
            <p:grpSpPr>
              <a:xfrm>
                <a:off x="3522182" y="3846259"/>
                <a:ext cx="656388" cy="419100"/>
                <a:chOff x="3522182" y="3844987"/>
                <a:chExt cx="656388" cy="419100"/>
              </a:xfrm>
            </p:grpSpPr>
            <p:sp>
              <p:nvSpPr>
                <p:cNvPr id="2784" name="Google Shape;2784;g1f5d965ad35_0_2783"/>
                <p:cNvSpPr/>
                <p:nvPr/>
              </p:nvSpPr>
              <p:spPr>
                <a:xfrm>
                  <a:off x="3522182" y="3996218"/>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7" name="Google Shape;2797;g1f5d965ad35_0_2783"/>
                <p:cNvSpPr/>
                <p:nvPr/>
              </p:nvSpPr>
              <p:spPr>
                <a:xfrm>
                  <a:off x="3759470" y="3844987"/>
                  <a:ext cx="419100" cy="4191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2798" name="Google Shape;2798;g1f5d965ad35_0_2783"/>
              <p:cNvGrpSpPr/>
              <p:nvPr/>
            </p:nvGrpSpPr>
            <p:grpSpPr>
              <a:xfrm>
                <a:off x="3522182" y="1990447"/>
                <a:ext cx="656388" cy="417900"/>
                <a:chOff x="3522182" y="2008227"/>
                <a:chExt cx="656388" cy="417900"/>
              </a:xfrm>
            </p:grpSpPr>
            <p:sp>
              <p:nvSpPr>
                <p:cNvPr id="2780" name="Google Shape;2780;g1f5d965ad35_0_2783"/>
                <p:cNvSpPr/>
                <p:nvPr/>
              </p:nvSpPr>
              <p:spPr>
                <a:xfrm>
                  <a:off x="3522182" y="215927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9" name="Google Shape;2799;g1f5d965ad35_0_2783"/>
                <p:cNvSpPr/>
                <p:nvPr/>
              </p:nvSpPr>
              <p:spPr>
                <a:xfrm>
                  <a:off x="3759470" y="2008227"/>
                  <a:ext cx="419100" cy="417900"/>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2800" name="Google Shape;2800;g1f5d965ad35_0_2783"/>
              <p:cNvGrpSpPr/>
              <p:nvPr/>
            </p:nvGrpSpPr>
            <p:grpSpPr>
              <a:xfrm>
                <a:off x="3522182" y="2609527"/>
                <a:ext cx="656388" cy="417900"/>
                <a:chOff x="3522182" y="2620957"/>
                <a:chExt cx="656388" cy="417900"/>
              </a:xfrm>
            </p:grpSpPr>
            <p:sp>
              <p:nvSpPr>
                <p:cNvPr id="2788" name="Google Shape;2788;g1f5d965ad35_0_2783"/>
                <p:cNvSpPr/>
                <p:nvPr/>
              </p:nvSpPr>
              <p:spPr>
                <a:xfrm>
                  <a:off x="3522182" y="277200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01" name="Google Shape;2801;g1f5d965ad35_0_2783"/>
                <p:cNvSpPr/>
                <p:nvPr/>
              </p:nvSpPr>
              <p:spPr>
                <a:xfrm>
                  <a:off x="3759470" y="2620957"/>
                  <a:ext cx="419100" cy="4179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2802" name="Google Shape;2802;g1f5d965ad35_0_2783"/>
              <p:cNvGrpSpPr/>
              <p:nvPr/>
            </p:nvGrpSpPr>
            <p:grpSpPr>
              <a:xfrm>
                <a:off x="3522182" y="4465339"/>
                <a:ext cx="656388" cy="419100"/>
                <a:chOff x="3522182" y="4457719"/>
                <a:chExt cx="656388" cy="419100"/>
              </a:xfrm>
            </p:grpSpPr>
            <p:sp>
              <p:nvSpPr>
                <p:cNvPr id="2782" name="Google Shape;2782;g1f5d965ad35_0_2783"/>
                <p:cNvSpPr/>
                <p:nvPr/>
              </p:nvSpPr>
              <p:spPr>
                <a:xfrm>
                  <a:off x="3522182" y="4608950"/>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03" name="Google Shape;2803;g1f5d965ad35_0_2783"/>
                <p:cNvSpPr/>
                <p:nvPr/>
              </p:nvSpPr>
              <p:spPr>
                <a:xfrm>
                  <a:off x="3759470" y="4457719"/>
                  <a:ext cx="419100" cy="419100"/>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2804" name="Google Shape;2804;g1f5d965ad35_0_2783"/>
          <p:cNvSpPr txBox="1">
            <a:spLocks noGrp="1"/>
          </p:cNvSpPr>
          <p:nvPr>
            <p:ph type="body" idx="1"/>
          </p:nvPr>
        </p:nvSpPr>
        <p:spPr>
          <a:xfrm>
            <a:off x="840506" y="26657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05" name="Google Shape;2805;g1f5d965ad35_0_2783"/>
          <p:cNvSpPr txBox="1">
            <a:spLocks noGrp="1"/>
          </p:cNvSpPr>
          <p:nvPr>
            <p:ph type="body" idx="2"/>
          </p:nvPr>
        </p:nvSpPr>
        <p:spPr>
          <a:xfrm>
            <a:off x="4414166"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06" name="Google Shape;2806;g1f5d965ad35_0_2783"/>
          <p:cNvSpPr txBox="1">
            <a:spLocks noGrp="1"/>
          </p:cNvSpPr>
          <p:nvPr>
            <p:ph type="body" idx="3"/>
          </p:nvPr>
        </p:nvSpPr>
        <p:spPr>
          <a:xfrm>
            <a:off x="4414166"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07" name="Google Shape;2807;g1f5d965ad35_0_2783"/>
          <p:cNvSpPr txBox="1">
            <a:spLocks noGrp="1"/>
          </p:cNvSpPr>
          <p:nvPr>
            <p:ph type="body" idx="4"/>
          </p:nvPr>
        </p:nvSpPr>
        <p:spPr>
          <a:xfrm>
            <a:off x="4414166"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08" name="Google Shape;2808;g1f5d965ad35_0_2783"/>
          <p:cNvSpPr txBox="1">
            <a:spLocks noGrp="1"/>
          </p:cNvSpPr>
          <p:nvPr>
            <p:ph type="body" idx="5"/>
          </p:nvPr>
        </p:nvSpPr>
        <p:spPr>
          <a:xfrm>
            <a:off x="4414166"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09" name="Google Shape;2809;g1f5d965ad35_0_2783"/>
          <p:cNvSpPr txBox="1">
            <a:spLocks noGrp="1"/>
          </p:cNvSpPr>
          <p:nvPr>
            <p:ph type="body" idx="6"/>
          </p:nvPr>
        </p:nvSpPr>
        <p:spPr>
          <a:xfrm>
            <a:off x="4414166"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10" name="Google Shape;2810;g1f5d965ad35_0_2783"/>
          <p:cNvSpPr txBox="1">
            <a:spLocks noGrp="1"/>
          </p:cNvSpPr>
          <p:nvPr>
            <p:ph type="body" idx="7"/>
          </p:nvPr>
        </p:nvSpPr>
        <p:spPr>
          <a:xfrm>
            <a:off x="4414166"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11" name="Google Shape;2811;g1f5d965ad35_0_2783"/>
          <p:cNvSpPr txBox="1">
            <a:spLocks noGrp="1"/>
          </p:cNvSpPr>
          <p:nvPr>
            <p:ph type="body" idx="8"/>
          </p:nvPr>
        </p:nvSpPr>
        <p:spPr>
          <a:xfrm>
            <a:off x="4414166"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2">
    <p:spTree>
      <p:nvGrpSpPr>
        <p:cNvPr id="1" name="Shape 2812"/>
        <p:cNvGrpSpPr/>
        <p:nvPr/>
      </p:nvGrpSpPr>
      <p:grpSpPr>
        <a:xfrm>
          <a:off x="0" y="0"/>
          <a:ext cx="0" cy="0"/>
          <a:chOff x="0" y="0"/>
          <a:chExt cx="0" cy="0"/>
        </a:xfrm>
      </p:grpSpPr>
      <p:pic>
        <p:nvPicPr>
          <p:cNvPr id="2813" name="Google Shape;2813;g1f5d965ad35_0_2827"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814" name="Google Shape;2814;g1f5d965ad35_0_282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15" name="Google Shape;2815;g1f5d965ad35_0_282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816" name="Google Shape;2816;g1f5d965ad35_0_2827"/>
          <p:cNvGrpSpPr/>
          <p:nvPr/>
        </p:nvGrpSpPr>
        <p:grpSpPr>
          <a:xfrm>
            <a:off x="1060707" y="857568"/>
            <a:ext cx="3060725" cy="3921062"/>
            <a:chOff x="520700" y="865188"/>
            <a:chExt cx="3060725" cy="3921062"/>
          </a:xfrm>
        </p:grpSpPr>
        <p:cxnSp>
          <p:nvCxnSpPr>
            <p:cNvPr id="2817" name="Google Shape;2817;g1f5d965ad35_0_2827"/>
            <p:cNvCxnSpPr>
              <a:stCxn id="2818" idx="6"/>
              <a:endCxn id="2819" idx="2"/>
            </p:cNvCxnSpPr>
            <p:nvPr/>
          </p:nvCxnSpPr>
          <p:spPr>
            <a:xfrm rot="10800000" flipH="1">
              <a:off x="2484500" y="969038"/>
              <a:ext cx="890400" cy="18567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20" name="Google Shape;2820;g1f5d965ad35_0_2827"/>
            <p:cNvCxnSpPr>
              <a:stCxn id="2818" idx="6"/>
              <a:endCxn id="2821" idx="2"/>
            </p:cNvCxnSpPr>
            <p:nvPr/>
          </p:nvCxnSpPr>
          <p:spPr>
            <a:xfrm rot="10800000" flipH="1">
              <a:off x="2484500" y="1588238"/>
              <a:ext cx="890400" cy="12375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22" name="Google Shape;2822;g1f5d965ad35_0_2827"/>
            <p:cNvCxnSpPr>
              <a:stCxn id="2818" idx="6"/>
              <a:endCxn id="2823" idx="2"/>
            </p:cNvCxnSpPr>
            <p:nvPr/>
          </p:nvCxnSpPr>
          <p:spPr>
            <a:xfrm rot="10800000" flipH="1">
              <a:off x="2484500" y="2206538"/>
              <a:ext cx="890400" cy="6192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24" name="Google Shape;2824;g1f5d965ad35_0_2827"/>
            <p:cNvCxnSpPr>
              <a:stCxn id="2818" idx="6"/>
              <a:endCxn id="2825" idx="2"/>
            </p:cNvCxnSpPr>
            <p:nvPr/>
          </p:nvCxnSpPr>
          <p:spPr>
            <a:xfrm>
              <a:off x="2484500" y="2825738"/>
              <a:ext cx="890400" cy="18567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26" name="Google Shape;2826;g1f5d965ad35_0_2827"/>
            <p:cNvCxnSpPr>
              <a:stCxn id="2818" idx="6"/>
              <a:endCxn id="2827" idx="2"/>
            </p:cNvCxnSpPr>
            <p:nvPr/>
          </p:nvCxnSpPr>
          <p:spPr>
            <a:xfrm>
              <a:off x="2484500" y="2825738"/>
              <a:ext cx="890400" cy="12375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28" name="Google Shape;2828;g1f5d965ad35_0_2827"/>
            <p:cNvCxnSpPr>
              <a:stCxn id="2818" idx="6"/>
              <a:endCxn id="2829" idx="2"/>
            </p:cNvCxnSpPr>
            <p:nvPr/>
          </p:nvCxnSpPr>
          <p:spPr>
            <a:xfrm>
              <a:off x="2484500" y="2825738"/>
              <a:ext cx="890400" cy="6192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30" name="Google Shape;2830;g1f5d965ad35_0_2827"/>
            <p:cNvCxnSpPr>
              <a:endCxn id="2831" idx="2"/>
            </p:cNvCxnSpPr>
            <p:nvPr/>
          </p:nvCxnSpPr>
          <p:spPr>
            <a:xfrm>
              <a:off x="2484325" y="2825763"/>
              <a:ext cx="890700" cy="0"/>
            </a:xfrm>
            <a:prstGeom prst="straightConnector1">
              <a:avLst/>
            </a:prstGeom>
            <a:noFill/>
            <a:ln w="12700" cap="flat" cmpd="sng">
              <a:solidFill>
                <a:srgbClr val="D8D8D8"/>
              </a:solidFill>
              <a:prstDash val="solid"/>
              <a:round/>
              <a:headEnd type="none" w="sm" len="sm"/>
              <a:tailEnd type="none" w="sm" len="sm"/>
            </a:ln>
          </p:spPr>
        </p:cxnSp>
        <p:sp>
          <p:nvSpPr>
            <p:cNvPr id="2818" name="Google Shape;2818;g1f5d965ad35_0_2827"/>
            <p:cNvSpPr/>
            <p:nvPr/>
          </p:nvSpPr>
          <p:spPr>
            <a:xfrm>
              <a:off x="520700" y="1843088"/>
              <a:ext cx="1963800" cy="1965300"/>
            </a:xfrm>
            <a:prstGeom prst="ellipse">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2819" name="Google Shape;2819;g1f5d965ad35_0_2827"/>
            <p:cNvSpPr/>
            <p:nvPr/>
          </p:nvSpPr>
          <p:spPr>
            <a:xfrm>
              <a:off x="3375025" y="865188"/>
              <a:ext cx="206400" cy="207900"/>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1" name="Google Shape;2821;g1f5d965ad35_0_2827"/>
            <p:cNvSpPr/>
            <p:nvPr/>
          </p:nvSpPr>
          <p:spPr>
            <a:xfrm>
              <a:off x="3375025" y="1484313"/>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9" name="Google Shape;2829;g1f5d965ad35_0_2827"/>
            <p:cNvSpPr/>
            <p:nvPr/>
          </p:nvSpPr>
          <p:spPr>
            <a:xfrm>
              <a:off x="3375025" y="3341688"/>
              <a:ext cx="206400" cy="206400"/>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7" name="Google Shape;2827;g1f5d965ad35_0_2827"/>
            <p:cNvSpPr/>
            <p:nvPr/>
          </p:nvSpPr>
          <p:spPr>
            <a:xfrm>
              <a:off x="3375025" y="3959226"/>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3" name="Google Shape;2823;g1f5d965ad35_0_2827"/>
            <p:cNvSpPr/>
            <p:nvPr/>
          </p:nvSpPr>
          <p:spPr>
            <a:xfrm>
              <a:off x="3375025" y="2103438"/>
              <a:ext cx="206400" cy="206400"/>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31" name="Google Shape;2831;g1f5d965ad35_0_2827"/>
            <p:cNvSpPr/>
            <p:nvPr/>
          </p:nvSpPr>
          <p:spPr>
            <a:xfrm>
              <a:off x="3375025" y="2722563"/>
              <a:ext cx="206400" cy="2064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5" name="Google Shape;2825;g1f5d965ad35_0_2827"/>
            <p:cNvSpPr/>
            <p:nvPr/>
          </p:nvSpPr>
          <p:spPr>
            <a:xfrm>
              <a:off x="3375025" y="4578350"/>
              <a:ext cx="206400" cy="207900"/>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2832" name="Google Shape;2832;g1f5d965ad35_0_2827"/>
          <p:cNvSpPr txBox="1">
            <a:spLocks noGrp="1"/>
          </p:cNvSpPr>
          <p:nvPr>
            <p:ph type="body" idx="1"/>
          </p:nvPr>
        </p:nvSpPr>
        <p:spPr>
          <a:xfrm>
            <a:off x="1185201" y="265805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3" name="Google Shape;2833;g1f5d965ad35_0_2827"/>
          <p:cNvSpPr txBox="1">
            <a:spLocks noGrp="1"/>
          </p:cNvSpPr>
          <p:nvPr>
            <p:ph type="body" idx="2"/>
          </p:nvPr>
        </p:nvSpPr>
        <p:spPr>
          <a:xfrm>
            <a:off x="4227733"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4" name="Google Shape;2834;g1f5d965ad35_0_2827"/>
          <p:cNvSpPr txBox="1">
            <a:spLocks noGrp="1"/>
          </p:cNvSpPr>
          <p:nvPr>
            <p:ph type="body" idx="3"/>
          </p:nvPr>
        </p:nvSpPr>
        <p:spPr>
          <a:xfrm>
            <a:off x="4227733"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5" name="Google Shape;2835;g1f5d965ad35_0_2827"/>
          <p:cNvSpPr txBox="1">
            <a:spLocks noGrp="1"/>
          </p:cNvSpPr>
          <p:nvPr>
            <p:ph type="body" idx="4"/>
          </p:nvPr>
        </p:nvSpPr>
        <p:spPr>
          <a:xfrm>
            <a:off x="4227733"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6" name="Google Shape;2836;g1f5d965ad35_0_2827"/>
          <p:cNvSpPr txBox="1">
            <a:spLocks noGrp="1"/>
          </p:cNvSpPr>
          <p:nvPr>
            <p:ph type="body" idx="5"/>
          </p:nvPr>
        </p:nvSpPr>
        <p:spPr>
          <a:xfrm>
            <a:off x="4227733"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7" name="Google Shape;2837;g1f5d965ad35_0_2827"/>
          <p:cNvSpPr txBox="1">
            <a:spLocks noGrp="1"/>
          </p:cNvSpPr>
          <p:nvPr>
            <p:ph type="body" idx="6"/>
          </p:nvPr>
        </p:nvSpPr>
        <p:spPr>
          <a:xfrm>
            <a:off x="4227733"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8" name="Google Shape;2838;g1f5d965ad35_0_2827"/>
          <p:cNvSpPr txBox="1">
            <a:spLocks noGrp="1"/>
          </p:cNvSpPr>
          <p:nvPr>
            <p:ph type="body" idx="7"/>
          </p:nvPr>
        </p:nvSpPr>
        <p:spPr>
          <a:xfrm>
            <a:off x="4227733"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9" name="Google Shape;2839;g1f5d965ad35_0_2827"/>
          <p:cNvSpPr txBox="1">
            <a:spLocks noGrp="1"/>
          </p:cNvSpPr>
          <p:nvPr>
            <p:ph type="body" idx="8"/>
          </p:nvPr>
        </p:nvSpPr>
        <p:spPr>
          <a:xfrm>
            <a:off x="4227733"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3">
    <p:spTree>
      <p:nvGrpSpPr>
        <p:cNvPr id="1" name="Shape 2840"/>
        <p:cNvGrpSpPr/>
        <p:nvPr/>
      </p:nvGrpSpPr>
      <p:grpSpPr>
        <a:xfrm>
          <a:off x="0" y="0"/>
          <a:ext cx="0" cy="0"/>
          <a:chOff x="0" y="0"/>
          <a:chExt cx="0" cy="0"/>
        </a:xfrm>
      </p:grpSpPr>
      <p:pic>
        <p:nvPicPr>
          <p:cNvPr id="2841" name="Google Shape;2841;g1f5d965ad35_0_2855"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842" name="Google Shape;2842;g1f5d965ad35_0_285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43" name="Google Shape;2843;g1f5d965ad35_0_285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844" name="Google Shape;2844;g1f5d965ad35_0_2855"/>
          <p:cNvGrpSpPr/>
          <p:nvPr/>
        </p:nvGrpSpPr>
        <p:grpSpPr>
          <a:xfrm>
            <a:off x="1060707" y="857568"/>
            <a:ext cx="3060725" cy="3921062"/>
            <a:chOff x="520700" y="865188"/>
            <a:chExt cx="3060725" cy="3921062"/>
          </a:xfrm>
        </p:grpSpPr>
        <p:cxnSp>
          <p:nvCxnSpPr>
            <p:cNvPr id="2845" name="Google Shape;2845;g1f5d965ad35_0_2855"/>
            <p:cNvCxnSpPr>
              <a:stCxn id="2846" idx="6"/>
              <a:endCxn id="2847" idx="2"/>
            </p:cNvCxnSpPr>
            <p:nvPr/>
          </p:nvCxnSpPr>
          <p:spPr>
            <a:xfrm rot="10800000" flipH="1">
              <a:off x="2484500" y="969038"/>
              <a:ext cx="890400" cy="18567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48" name="Google Shape;2848;g1f5d965ad35_0_2855"/>
            <p:cNvCxnSpPr>
              <a:stCxn id="2846" idx="6"/>
              <a:endCxn id="2849" idx="2"/>
            </p:cNvCxnSpPr>
            <p:nvPr/>
          </p:nvCxnSpPr>
          <p:spPr>
            <a:xfrm rot="10800000" flipH="1">
              <a:off x="2484500" y="1588238"/>
              <a:ext cx="890400" cy="12375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50" name="Google Shape;2850;g1f5d965ad35_0_2855"/>
            <p:cNvCxnSpPr>
              <a:stCxn id="2846" idx="6"/>
              <a:endCxn id="2851" idx="2"/>
            </p:cNvCxnSpPr>
            <p:nvPr/>
          </p:nvCxnSpPr>
          <p:spPr>
            <a:xfrm rot="10800000" flipH="1">
              <a:off x="2484500" y="2206538"/>
              <a:ext cx="890400" cy="6192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52" name="Google Shape;2852;g1f5d965ad35_0_2855"/>
            <p:cNvCxnSpPr>
              <a:stCxn id="2846" idx="6"/>
              <a:endCxn id="2853" idx="2"/>
            </p:cNvCxnSpPr>
            <p:nvPr/>
          </p:nvCxnSpPr>
          <p:spPr>
            <a:xfrm>
              <a:off x="2484500" y="2825738"/>
              <a:ext cx="890400" cy="18567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54" name="Google Shape;2854;g1f5d965ad35_0_2855"/>
            <p:cNvCxnSpPr>
              <a:stCxn id="2846" idx="6"/>
              <a:endCxn id="2855" idx="2"/>
            </p:cNvCxnSpPr>
            <p:nvPr/>
          </p:nvCxnSpPr>
          <p:spPr>
            <a:xfrm>
              <a:off x="2484500" y="2825738"/>
              <a:ext cx="890400" cy="12375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56" name="Google Shape;2856;g1f5d965ad35_0_2855"/>
            <p:cNvCxnSpPr>
              <a:stCxn id="2846" idx="6"/>
              <a:endCxn id="2857" idx="2"/>
            </p:cNvCxnSpPr>
            <p:nvPr/>
          </p:nvCxnSpPr>
          <p:spPr>
            <a:xfrm>
              <a:off x="2484500" y="2825738"/>
              <a:ext cx="890400" cy="6192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58" name="Google Shape;2858;g1f5d965ad35_0_2855"/>
            <p:cNvCxnSpPr>
              <a:endCxn id="2859" idx="2"/>
            </p:cNvCxnSpPr>
            <p:nvPr/>
          </p:nvCxnSpPr>
          <p:spPr>
            <a:xfrm>
              <a:off x="2484325" y="2825763"/>
              <a:ext cx="890700" cy="0"/>
            </a:xfrm>
            <a:prstGeom prst="straightConnector1">
              <a:avLst/>
            </a:prstGeom>
            <a:noFill/>
            <a:ln w="12700" cap="flat" cmpd="sng">
              <a:solidFill>
                <a:srgbClr val="D8D8D8"/>
              </a:solidFill>
              <a:prstDash val="solid"/>
              <a:round/>
              <a:headEnd type="none" w="sm" len="sm"/>
              <a:tailEnd type="none" w="sm" len="sm"/>
            </a:ln>
          </p:spPr>
        </p:cxnSp>
        <p:sp>
          <p:nvSpPr>
            <p:cNvPr id="2846" name="Google Shape;2846;g1f5d965ad35_0_2855"/>
            <p:cNvSpPr/>
            <p:nvPr/>
          </p:nvSpPr>
          <p:spPr>
            <a:xfrm>
              <a:off x="520700" y="1843088"/>
              <a:ext cx="1963800" cy="1965300"/>
            </a:xfrm>
            <a:prstGeom prst="ellipse">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2847" name="Google Shape;2847;g1f5d965ad35_0_2855"/>
            <p:cNvSpPr/>
            <p:nvPr/>
          </p:nvSpPr>
          <p:spPr>
            <a:xfrm>
              <a:off x="3375025" y="865188"/>
              <a:ext cx="206400" cy="207900"/>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49" name="Google Shape;2849;g1f5d965ad35_0_2855"/>
            <p:cNvSpPr/>
            <p:nvPr/>
          </p:nvSpPr>
          <p:spPr>
            <a:xfrm>
              <a:off x="3375025" y="1484313"/>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7" name="Google Shape;2857;g1f5d965ad35_0_2855"/>
            <p:cNvSpPr/>
            <p:nvPr/>
          </p:nvSpPr>
          <p:spPr>
            <a:xfrm>
              <a:off x="3375025" y="3341688"/>
              <a:ext cx="206400" cy="206400"/>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5" name="Google Shape;2855;g1f5d965ad35_0_2855"/>
            <p:cNvSpPr/>
            <p:nvPr/>
          </p:nvSpPr>
          <p:spPr>
            <a:xfrm>
              <a:off x="3375025" y="3959226"/>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1" name="Google Shape;2851;g1f5d965ad35_0_2855"/>
            <p:cNvSpPr/>
            <p:nvPr/>
          </p:nvSpPr>
          <p:spPr>
            <a:xfrm>
              <a:off x="3375025" y="2103438"/>
              <a:ext cx="206400" cy="206400"/>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9" name="Google Shape;2859;g1f5d965ad35_0_2855"/>
            <p:cNvSpPr/>
            <p:nvPr/>
          </p:nvSpPr>
          <p:spPr>
            <a:xfrm>
              <a:off x="3375025" y="2722563"/>
              <a:ext cx="206400" cy="2064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3" name="Google Shape;2853;g1f5d965ad35_0_2855"/>
            <p:cNvSpPr/>
            <p:nvPr/>
          </p:nvSpPr>
          <p:spPr>
            <a:xfrm>
              <a:off x="3375025" y="4578350"/>
              <a:ext cx="206400" cy="207900"/>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2860" name="Google Shape;2860;g1f5d965ad35_0_2855"/>
          <p:cNvSpPr txBox="1">
            <a:spLocks noGrp="1"/>
          </p:cNvSpPr>
          <p:nvPr>
            <p:ph type="body" idx="1"/>
          </p:nvPr>
        </p:nvSpPr>
        <p:spPr>
          <a:xfrm>
            <a:off x="1185201" y="265805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61" name="Google Shape;2861;g1f5d965ad35_0_2855"/>
          <p:cNvSpPr txBox="1">
            <a:spLocks noGrp="1"/>
          </p:cNvSpPr>
          <p:nvPr>
            <p:ph type="body" idx="2"/>
          </p:nvPr>
        </p:nvSpPr>
        <p:spPr>
          <a:xfrm>
            <a:off x="4227733"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62" name="Google Shape;2862;g1f5d965ad35_0_2855"/>
          <p:cNvSpPr txBox="1">
            <a:spLocks noGrp="1"/>
          </p:cNvSpPr>
          <p:nvPr>
            <p:ph type="body" idx="3"/>
          </p:nvPr>
        </p:nvSpPr>
        <p:spPr>
          <a:xfrm>
            <a:off x="4227733"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63" name="Google Shape;2863;g1f5d965ad35_0_2855"/>
          <p:cNvSpPr txBox="1">
            <a:spLocks noGrp="1"/>
          </p:cNvSpPr>
          <p:nvPr>
            <p:ph type="body" idx="4"/>
          </p:nvPr>
        </p:nvSpPr>
        <p:spPr>
          <a:xfrm>
            <a:off x="4227733"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64" name="Google Shape;2864;g1f5d965ad35_0_2855"/>
          <p:cNvSpPr txBox="1">
            <a:spLocks noGrp="1"/>
          </p:cNvSpPr>
          <p:nvPr>
            <p:ph type="body" idx="5"/>
          </p:nvPr>
        </p:nvSpPr>
        <p:spPr>
          <a:xfrm>
            <a:off x="4227733"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65" name="Google Shape;2865;g1f5d965ad35_0_2855"/>
          <p:cNvSpPr txBox="1">
            <a:spLocks noGrp="1"/>
          </p:cNvSpPr>
          <p:nvPr>
            <p:ph type="body" idx="6"/>
          </p:nvPr>
        </p:nvSpPr>
        <p:spPr>
          <a:xfrm>
            <a:off x="4227733"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66" name="Google Shape;2866;g1f5d965ad35_0_2855"/>
          <p:cNvSpPr txBox="1">
            <a:spLocks noGrp="1"/>
          </p:cNvSpPr>
          <p:nvPr>
            <p:ph type="body" idx="7"/>
          </p:nvPr>
        </p:nvSpPr>
        <p:spPr>
          <a:xfrm>
            <a:off x="4227733"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67" name="Google Shape;2867;g1f5d965ad35_0_2855"/>
          <p:cNvSpPr txBox="1">
            <a:spLocks noGrp="1"/>
          </p:cNvSpPr>
          <p:nvPr>
            <p:ph type="body" idx="8"/>
          </p:nvPr>
        </p:nvSpPr>
        <p:spPr>
          <a:xfrm>
            <a:off x="4227733"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4">
    <p:spTree>
      <p:nvGrpSpPr>
        <p:cNvPr id="1" name="Shape 2868"/>
        <p:cNvGrpSpPr/>
        <p:nvPr/>
      </p:nvGrpSpPr>
      <p:grpSpPr>
        <a:xfrm>
          <a:off x="0" y="0"/>
          <a:ext cx="0" cy="0"/>
          <a:chOff x="0" y="0"/>
          <a:chExt cx="0" cy="0"/>
        </a:xfrm>
      </p:grpSpPr>
      <p:pic>
        <p:nvPicPr>
          <p:cNvPr id="2869" name="Google Shape;2869;g1f5d965ad35_0_2883"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870" name="Google Shape;2870;g1f5d965ad35_0_288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71" name="Google Shape;2871;g1f5d965ad35_0_288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872" name="Google Shape;2872;g1f5d965ad35_0_2883"/>
          <p:cNvGrpSpPr/>
          <p:nvPr/>
        </p:nvGrpSpPr>
        <p:grpSpPr>
          <a:xfrm>
            <a:off x="1060707" y="857568"/>
            <a:ext cx="3060725" cy="3921062"/>
            <a:chOff x="520700" y="865188"/>
            <a:chExt cx="3060725" cy="3921062"/>
          </a:xfrm>
        </p:grpSpPr>
        <p:cxnSp>
          <p:nvCxnSpPr>
            <p:cNvPr id="2873" name="Google Shape;2873;g1f5d965ad35_0_2883"/>
            <p:cNvCxnSpPr>
              <a:stCxn id="2874" idx="6"/>
              <a:endCxn id="2875" idx="2"/>
            </p:cNvCxnSpPr>
            <p:nvPr/>
          </p:nvCxnSpPr>
          <p:spPr>
            <a:xfrm rot="10800000" flipH="1">
              <a:off x="2484500" y="969038"/>
              <a:ext cx="890400" cy="18567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76" name="Google Shape;2876;g1f5d965ad35_0_2883"/>
            <p:cNvCxnSpPr>
              <a:stCxn id="2874" idx="6"/>
              <a:endCxn id="2877" idx="2"/>
            </p:cNvCxnSpPr>
            <p:nvPr/>
          </p:nvCxnSpPr>
          <p:spPr>
            <a:xfrm rot="10800000" flipH="1">
              <a:off x="2484500" y="1588238"/>
              <a:ext cx="890400" cy="12375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78" name="Google Shape;2878;g1f5d965ad35_0_2883"/>
            <p:cNvCxnSpPr>
              <a:stCxn id="2874" idx="6"/>
              <a:endCxn id="2879" idx="2"/>
            </p:cNvCxnSpPr>
            <p:nvPr/>
          </p:nvCxnSpPr>
          <p:spPr>
            <a:xfrm rot="10800000" flipH="1">
              <a:off x="2484500" y="2206538"/>
              <a:ext cx="890400" cy="6192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80" name="Google Shape;2880;g1f5d965ad35_0_2883"/>
            <p:cNvCxnSpPr>
              <a:stCxn id="2874" idx="6"/>
              <a:endCxn id="2881" idx="2"/>
            </p:cNvCxnSpPr>
            <p:nvPr/>
          </p:nvCxnSpPr>
          <p:spPr>
            <a:xfrm>
              <a:off x="2484500" y="2825738"/>
              <a:ext cx="890400" cy="18567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82" name="Google Shape;2882;g1f5d965ad35_0_2883"/>
            <p:cNvCxnSpPr>
              <a:stCxn id="2874" idx="6"/>
              <a:endCxn id="2883" idx="2"/>
            </p:cNvCxnSpPr>
            <p:nvPr/>
          </p:nvCxnSpPr>
          <p:spPr>
            <a:xfrm>
              <a:off x="2484500" y="2825738"/>
              <a:ext cx="890400" cy="12375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84" name="Google Shape;2884;g1f5d965ad35_0_2883"/>
            <p:cNvCxnSpPr>
              <a:stCxn id="2874" idx="6"/>
              <a:endCxn id="2885" idx="2"/>
            </p:cNvCxnSpPr>
            <p:nvPr/>
          </p:nvCxnSpPr>
          <p:spPr>
            <a:xfrm>
              <a:off x="2484500" y="2825738"/>
              <a:ext cx="890400" cy="6192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86" name="Google Shape;2886;g1f5d965ad35_0_2883"/>
            <p:cNvCxnSpPr>
              <a:endCxn id="2887" idx="2"/>
            </p:cNvCxnSpPr>
            <p:nvPr/>
          </p:nvCxnSpPr>
          <p:spPr>
            <a:xfrm>
              <a:off x="2484325" y="2825763"/>
              <a:ext cx="890700" cy="0"/>
            </a:xfrm>
            <a:prstGeom prst="straightConnector1">
              <a:avLst/>
            </a:prstGeom>
            <a:noFill/>
            <a:ln w="12700" cap="flat" cmpd="sng">
              <a:solidFill>
                <a:srgbClr val="D8D8D8"/>
              </a:solidFill>
              <a:prstDash val="solid"/>
              <a:round/>
              <a:headEnd type="none" w="sm" len="sm"/>
              <a:tailEnd type="none" w="sm" len="sm"/>
            </a:ln>
          </p:spPr>
        </p:cxnSp>
        <p:sp>
          <p:nvSpPr>
            <p:cNvPr id="2874" name="Google Shape;2874;g1f5d965ad35_0_2883"/>
            <p:cNvSpPr/>
            <p:nvPr/>
          </p:nvSpPr>
          <p:spPr>
            <a:xfrm>
              <a:off x="520700" y="1843088"/>
              <a:ext cx="1963800" cy="1965300"/>
            </a:xfrm>
            <a:prstGeom prst="ellipse">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2875" name="Google Shape;2875;g1f5d965ad35_0_2883"/>
            <p:cNvSpPr/>
            <p:nvPr/>
          </p:nvSpPr>
          <p:spPr>
            <a:xfrm>
              <a:off x="3375025" y="865188"/>
              <a:ext cx="206400" cy="207900"/>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77" name="Google Shape;2877;g1f5d965ad35_0_2883"/>
            <p:cNvSpPr/>
            <p:nvPr/>
          </p:nvSpPr>
          <p:spPr>
            <a:xfrm>
              <a:off x="3375025" y="1484313"/>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85" name="Google Shape;2885;g1f5d965ad35_0_2883"/>
            <p:cNvSpPr/>
            <p:nvPr/>
          </p:nvSpPr>
          <p:spPr>
            <a:xfrm>
              <a:off x="3375025" y="3341688"/>
              <a:ext cx="206400" cy="206400"/>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83" name="Google Shape;2883;g1f5d965ad35_0_2883"/>
            <p:cNvSpPr/>
            <p:nvPr/>
          </p:nvSpPr>
          <p:spPr>
            <a:xfrm>
              <a:off x="3375025" y="3959226"/>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79" name="Google Shape;2879;g1f5d965ad35_0_2883"/>
            <p:cNvSpPr/>
            <p:nvPr/>
          </p:nvSpPr>
          <p:spPr>
            <a:xfrm>
              <a:off x="3375025" y="2103438"/>
              <a:ext cx="206400" cy="206400"/>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87" name="Google Shape;2887;g1f5d965ad35_0_2883"/>
            <p:cNvSpPr/>
            <p:nvPr/>
          </p:nvSpPr>
          <p:spPr>
            <a:xfrm>
              <a:off x="3375025" y="2722563"/>
              <a:ext cx="206400" cy="2064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81" name="Google Shape;2881;g1f5d965ad35_0_2883"/>
            <p:cNvSpPr/>
            <p:nvPr/>
          </p:nvSpPr>
          <p:spPr>
            <a:xfrm>
              <a:off x="3375025" y="4578350"/>
              <a:ext cx="206400" cy="207900"/>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2888" name="Google Shape;2888;g1f5d965ad35_0_2883"/>
          <p:cNvSpPr txBox="1">
            <a:spLocks noGrp="1"/>
          </p:cNvSpPr>
          <p:nvPr>
            <p:ph type="body" idx="1"/>
          </p:nvPr>
        </p:nvSpPr>
        <p:spPr>
          <a:xfrm>
            <a:off x="1185201" y="265805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89" name="Google Shape;2889;g1f5d965ad35_0_2883"/>
          <p:cNvSpPr txBox="1">
            <a:spLocks noGrp="1"/>
          </p:cNvSpPr>
          <p:nvPr>
            <p:ph type="body" idx="2"/>
          </p:nvPr>
        </p:nvSpPr>
        <p:spPr>
          <a:xfrm>
            <a:off x="4227733"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90" name="Google Shape;2890;g1f5d965ad35_0_2883"/>
          <p:cNvSpPr txBox="1">
            <a:spLocks noGrp="1"/>
          </p:cNvSpPr>
          <p:nvPr>
            <p:ph type="body" idx="3"/>
          </p:nvPr>
        </p:nvSpPr>
        <p:spPr>
          <a:xfrm>
            <a:off x="4227733"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91" name="Google Shape;2891;g1f5d965ad35_0_2883"/>
          <p:cNvSpPr txBox="1">
            <a:spLocks noGrp="1"/>
          </p:cNvSpPr>
          <p:nvPr>
            <p:ph type="body" idx="4"/>
          </p:nvPr>
        </p:nvSpPr>
        <p:spPr>
          <a:xfrm>
            <a:off x="4227733"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92" name="Google Shape;2892;g1f5d965ad35_0_2883"/>
          <p:cNvSpPr txBox="1">
            <a:spLocks noGrp="1"/>
          </p:cNvSpPr>
          <p:nvPr>
            <p:ph type="body" idx="5"/>
          </p:nvPr>
        </p:nvSpPr>
        <p:spPr>
          <a:xfrm>
            <a:off x="4227733"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93" name="Google Shape;2893;g1f5d965ad35_0_2883"/>
          <p:cNvSpPr txBox="1">
            <a:spLocks noGrp="1"/>
          </p:cNvSpPr>
          <p:nvPr>
            <p:ph type="body" idx="6"/>
          </p:nvPr>
        </p:nvSpPr>
        <p:spPr>
          <a:xfrm>
            <a:off x="4227733"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94" name="Google Shape;2894;g1f5d965ad35_0_2883"/>
          <p:cNvSpPr txBox="1">
            <a:spLocks noGrp="1"/>
          </p:cNvSpPr>
          <p:nvPr>
            <p:ph type="body" idx="7"/>
          </p:nvPr>
        </p:nvSpPr>
        <p:spPr>
          <a:xfrm>
            <a:off x="4227733"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95" name="Google Shape;2895;g1f5d965ad35_0_2883"/>
          <p:cNvSpPr txBox="1">
            <a:spLocks noGrp="1"/>
          </p:cNvSpPr>
          <p:nvPr>
            <p:ph type="body" idx="8"/>
          </p:nvPr>
        </p:nvSpPr>
        <p:spPr>
          <a:xfrm>
            <a:off x="4227733"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5">
    <p:spTree>
      <p:nvGrpSpPr>
        <p:cNvPr id="1" name="Shape 2896"/>
        <p:cNvGrpSpPr/>
        <p:nvPr/>
      </p:nvGrpSpPr>
      <p:grpSpPr>
        <a:xfrm>
          <a:off x="0" y="0"/>
          <a:ext cx="0" cy="0"/>
          <a:chOff x="0" y="0"/>
          <a:chExt cx="0" cy="0"/>
        </a:xfrm>
      </p:grpSpPr>
      <p:pic>
        <p:nvPicPr>
          <p:cNvPr id="2897" name="Google Shape;2897;g1f5d965ad35_0_2911"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898" name="Google Shape;2898;g1f5d965ad35_0_291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99" name="Google Shape;2899;g1f5d965ad35_0_291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900" name="Google Shape;2900;g1f5d965ad35_0_2911"/>
          <p:cNvGrpSpPr/>
          <p:nvPr/>
        </p:nvGrpSpPr>
        <p:grpSpPr>
          <a:xfrm>
            <a:off x="2441263" y="1060409"/>
            <a:ext cx="4259360" cy="3399151"/>
            <a:chOff x="2441263" y="1068029"/>
            <a:chExt cx="4259360" cy="3399151"/>
          </a:xfrm>
        </p:grpSpPr>
        <p:pic>
          <p:nvPicPr>
            <p:cNvPr id="2901" name="Google Shape;2901;g1f5d965ad35_0_2911" descr="Icon&#10;&#10;Description automatically generated"/>
            <p:cNvPicPr preferRelativeResize="0"/>
            <p:nvPr/>
          </p:nvPicPr>
          <p:blipFill rotWithShape="1">
            <a:blip r:embed="rId3">
              <a:alphaModFix/>
            </a:blip>
            <a:srcRect/>
            <a:stretch/>
          </p:blipFill>
          <p:spPr>
            <a:xfrm>
              <a:off x="2625376" y="1068029"/>
              <a:ext cx="3885071" cy="3371045"/>
            </a:xfrm>
            <a:prstGeom prst="rect">
              <a:avLst/>
            </a:prstGeom>
            <a:noFill/>
            <a:ln>
              <a:noFill/>
            </a:ln>
          </p:spPr>
        </p:pic>
        <p:grpSp>
          <p:nvGrpSpPr>
            <p:cNvPr id="2902" name="Google Shape;2902;g1f5d965ad35_0_2911"/>
            <p:cNvGrpSpPr/>
            <p:nvPr/>
          </p:nvGrpSpPr>
          <p:grpSpPr>
            <a:xfrm>
              <a:off x="2441263" y="1089939"/>
              <a:ext cx="4259360" cy="3377241"/>
              <a:chOff x="2441263" y="1089939"/>
              <a:chExt cx="4259360" cy="3377241"/>
            </a:xfrm>
          </p:grpSpPr>
          <p:sp>
            <p:nvSpPr>
              <p:cNvPr id="2903" name="Google Shape;2903;g1f5d965ad35_0_2911"/>
              <p:cNvSpPr/>
              <p:nvPr/>
            </p:nvSpPr>
            <p:spPr>
              <a:xfrm>
                <a:off x="6618723" y="2315344"/>
                <a:ext cx="81900" cy="81900"/>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04" name="Google Shape;2904;g1f5d965ad35_0_2911"/>
              <p:cNvSpPr/>
              <p:nvPr/>
            </p:nvSpPr>
            <p:spPr>
              <a:xfrm>
                <a:off x="6426200" y="3567533"/>
                <a:ext cx="81900" cy="81900"/>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05" name="Google Shape;2905;g1f5d965ad35_0_2911"/>
              <p:cNvSpPr/>
              <p:nvPr/>
            </p:nvSpPr>
            <p:spPr>
              <a:xfrm>
                <a:off x="5448688" y="4385279"/>
                <a:ext cx="81900" cy="81900"/>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06" name="Google Shape;2906;g1f5d965ad35_0_2911"/>
              <p:cNvSpPr/>
              <p:nvPr/>
            </p:nvSpPr>
            <p:spPr>
              <a:xfrm>
                <a:off x="6444214" y="1089939"/>
                <a:ext cx="81900" cy="81900"/>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07" name="Google Shape;2907;g1f5d965ad35_0_2911"/>
              <p:cNvSpPr/>
              <p:nvPr/>
            </p:nvSpPr>
            <p:spPr>
              <a:xfrm>
                <a:off x="2441263" y="2315345"/>
                <a:ext cx="81900" cy="81900"/>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08" name="Google Shape;2908;g1f5d965ad35_0_2911"/>
              <p:cNvSpPr/>
              <p:nvPr/>
            </p:nvSpPr>
            <p:spPr>
              <a:xfrm>
                <a:off x="2619761" y="3574306"/>
                <a:ext cx="81900" cy="81900"/>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09" name="Google Shape;2909;g1f5d965ad35_0_2911"/>
              <p:cNvSpPr/>
              <p:nvPr/>
            </p:nvSpPr>
            <p:spPr>
              <a:xfrm>
                <a:off x="3592732" y="4385280"/>
                <a:ext cx="81900" cy="81900"/>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10" name="Google Shape;2910;g1f5d965ad35_0_2911"/>
              <p:cNvSpPr/>
              <p:nvPr/>
            </p:nvSpPr>
            <p:spPr>
              <a:xfrm>
                <a:off x="2619761" y="1096713"/>
                <a:ext cx="81900" cy="81900"/>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911" name="Google Shape;2911;g1f5d965ad35_0_2911"/>
            <p:cNvGrpSpPr/>
            <p:nvPr/>
          </p:nvGrpSpPr>
          <p:grpSpPr>
            <a:xfrm>
              <a:off x="3551613" y="1402488"/>
              <a:ext cx="2054100" cy="2054100"/>
              <a:chOff x="3766548" y="1602249"/>
              <a:chExt cx="2054100" cy="2054100"/>
            </a:xfrm>
          </p:grpSpPr>
          <p:sp>
            <p:nvSpPr>
              <p:cNvPr id="2912" name="Google Shape;2912;g1f5d965ad35_0_2911"/>
              <p:cNvSpPr/>
              <p:nvPr/>
            </p:nvSpPr>
            <p:spPr>
              <a:xfrm>
                <a:off x="3766548" y="1602249"/>
                <a:ext cx="2054100" cy="2054100"/>
              </a:xfrm>
              <a:prstGeom prst="ellipse">
                <a:avLst/>
              </a:prstGeom>
              <a:solidFill>
                <a:srgbClr val="F2F2F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13" name="Google Shape;2913;g1f5d965ad35_0_2911"/>
              <p:cNvSpPr/>
              <p:nvPr/>
            </p:nvSpPr>
            <p:spPr>
              <a:xfrm>
                <a:off x="3820905" y="1656606"/>
                <a:ext cx="1945200" cy="19452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2914" name="Google Shape;2914;g1f5d965ad35_0_2911"/>
          <p:cNvSpPr txBox="1">
            <a:spLocks noGrp="1"/>
          </p:cNvSpPr>
          <p:nvPr>
            <p:ph type="body" idx="1"/>
          </p:nvPr>
        </p:nvSpPr>
        <p:spPr>
          <a:xfrm>
            <a:off x="3719246" y="2264415"/>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15" name="Google Shape;2915;g1f5d965ad35_0_2911"/>
          <p:cNvSpPr txBox="1">
            <a:spLocks noGrp="1"/>
          </p:cNvSpPr>
          <p:nvPr>
            <p:ph type="body" idx="2"/>
          </p:nvPr>
        </p:nvSpPr>
        <p:spPr>
          <a:xfrm>
            <a:off x="817135" y="96110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16" name="Google Shape;2916;g1f5d965ad35_0_2911"/>
          <p:cNvSpPr txBox="1">
            <a:spLocks noGrp="1"/>
          </p:cNvSpPr>
          <p:nvPr>
            <p:ph type="body" idx="3"/>
          </p:nvPr>
        </p:nvSpPr>
        <p:spPr>
          <a:xfrm>
            <a:off x="633920" y="2188616"/>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17" name="Google Shape;2917;g1f5d965ad35_0_2911"/>
          <p:cNvSpPr txBox="1">
            <a:spLocks noGrp="1"/>
          </p:cNvSpPr>
          <p:nvPr>
            <p:ph type="body" idx="4"/>
          </p:nvPr>
        </p:nvSpPr>
        <p:spPr>
          <a:xfrm>
            <a:off x="803908" y="344885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18" name="Google Shape;2918;g1f5d965ad35_0_2911"/>
          <p:cNvSpPr txBox="1">
            <a:spLocks noGrp="1"/>
          </p:cNvSpPr>
          <p:nvPr>
            <p:ph type="body" idx="5"/>
          </p:nvPr>
        </p:nvSpPr>
        <p:spPr>
          <a:xfrm>
            <a:off x="1798245" y="425855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19" name="Google Shape;2919;g1f5d965ad35_0_2911"/>
          <p:cNvSpPr txBox="1">
            <a:spLocks noGrp="1"/>
          </p:cNvSpPr>
          <p:nvPr>
            <p:ph type="body" idx="6"/>
          </p:nvPr>
        </p:nvSpPr>
        <p:spPr>
          <a:xfrm>
            <a:off x="6615516" y="96110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20" name="Google Shape;2920;g1f5d965ad35_0_2911"/>
          <p:cNvSpPr txBox="1">
            <a:spLocks noGrp="1"/>
          </p:cNvSpPr>
          <p:nvPr>
            <p:ph type="body" idx="7"/>
          </p:nvPr>
        </p:nvSpPr>
        <p:spPr>
          <a:xfrm>
            <a:off x="6787154" y="2188616"/>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21" name="Google Shape;2921;g1f5d965ad35_0_2911"/>
          <p:cNvSpPr txBox="1">
            <a:spLocks noGrp="1"/>
          </p:cNvSpPr>
          <p:nvPr>
            <p:ph type="body" idx="8"/>
          </p:nvPr>
        </p:nvSpPr>
        <p:spPr>
          <a:xfrm>
            <a:off x="6602289" y="344885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22" name="Google Shape;2922;g1f5d965ad35_0_2911"/>
          <p:cNvSpPr txBox="1">
            <a:spLocks noGrp="1"/>
          </p:cNvSpPr>
          <p:nvPr>
            <p:ph type="body" idx="9"/>
          </p:nvPr>
        </p:nvSpPr>
        <p:spPr>
          <a:xfrm>
            <a:off x="5584940" y="425855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6">
    <p:spTree>
      <p:nvGrpSpPr>
        <p:cNvPr id="1" name="Shape 2923"/>
        <p:cNvGrpSpPr/>
        <p:nvPr/>
      </p:nvGrpSpPr>
      <p:grpSpPr>
        <a:xfrm>
          <a:off x="0" y="0"/>
          <a:ext cx="0" cy="0"/>
          <a:chOff x="0" y="0"/>
          <a:chExt cx="0" cy="0"/>
        </a:xfrm>
      </p:grpSpPr>
      <p:pic>
        <p:nvPicPr>
          <p:cNvPr id="2924" name="Google Shape;2924;g1f5d965ad35_0_293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925" name="Google Shape;2925;g1f5d965ad35_0_293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26" name="Google Shape;2926;g1f5d965ad35_0_293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927" name="Google Shape;2927;g1f5d965ad35_0_2938"/>
          <p:cNvGrpSpPr/>
          <p:nvPr/>
        </p:nvGrpSpPr>
        <p:grpSpPr>
          <a:xfrm>
            <a:off x="1941529" y="1105301"/>
            <a:ext cx="5260800" cy="3388500"/>
            <a:chOff x="1941529" y="1120931"/>
            <a:chExt cx="5260800" cy="3388500"/>
          </a:xfrm>
        </p:grpSpPr>
        <p:sp>
          <p:nvSpPr>
            <p:cNvPr id="2928" name="Google Shape;2928;g1f5d965ad35_0_2938" descr="A picture containing icon&#10;&#10;Description automatically generated"/>
            <p:cNvSpPr/>
            <p:nvPr/>
          </p:nvSpPr>
          <p:spPr>
            <a:xfrm>
              <a:off x="1941529" y="1120931"/>
              <a:ext cx="5260800" cy="3388500"/>
            </a:xfrm>
            <a:prstGeom prst="rect">
              <a:avLst/>
            </a:prstGeom>
            <a:solidFill>
              <a:srgbClr val="FFFFFF"/>
            </a:solidFill>
            <a:ln>
              <a:noFill/>
            </a:ln>
            <a:effectLst>
              <a:outerShdw blurRad="50800" dist="38100" dir="2700000" algn="t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g1f5d965ad35_0_2938"/>
            <p:cNvSpPr txBox="1"/>
            <p:nvPr/>
          </p:nvSpPr>
          <p:spPr>
            <a:xfrm>
              <a:off x="2881078" y="1323880"/>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2930" name="Google Shape;2930;g1f5d965ad35_0_2938"/>
            <p:cNvSpPr txBox="1"/>
            <p:nvPr/>
          </p:nvSpPr>
          <p:spPr>
            <a:xfrm>
              <a:off x="2121488" y="2164151"/>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2931" name="Google Shape;2931;g1f5d965ad35_0_2938"/>
            <p:cNvSpPr txBox="1"/>
            <p:nvPr/>
          </p:nvSpPr>
          <p:spPr>
            <a:xfrm>
              <a:off x="2121487" y="3109811"/>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2932" name="Google Shape;2932;g1f5d965ad35_0_2938"/>
            <p:cNvSpPr txBox="1"/>
            <p:nvPr/>
          </p:nvSpPr>
          <p:spPr>
            <a:xfrm>
              <a:off x="2881078" y="3988723"/>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2933" name="Google Shape;2933;g1f5d965ad35_0_2938"/>
            <p:cNvSpPr txBox="1"/>
            <p:nvPr/>
          </p:nvSpPr>
          <p:spPr>
            <a:xfrm>
              <a:off x="5885786" y="3988723"/>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2934" name="Google Shape;2934;g1f5d965ad35_0_2938"/>
            <p:cNvSpPr txBox="1"/>
            <p:nvPr/>
          </p:nvSpPr>
          <p:spPr>
            <a:xfrm>
              <a:off x="6646571" y="3116990"/>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2935" name="Google Shape;2935;g1f5d965ad35_0_2938"/>
            <p:cNvSpPr txBox="1"/>
            <p:nvPr/>
          </p:nvSpPr>
          <p:spPr>
            <a:xfrm>
              <a:off x="6649241" y="2139182"/>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2936" name="Google Shape;2936;g1f5d965ad35_0_2938"/>
            <p:cNvSpPr txBox="1"/>
            <p:nvPr/>
          </p:nvSpPr>
          <p:spPr>
            <a:xfrm>
              <a:off x="5885785" y="1321265"/>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sp>
        <p:nvSpPr>
          <p:cNvPr id="2937" name="Google Shape;2937;g1f5d965ad35_0_2938"/>
          <p:cNvSpPr txBox="1">
            <a:spLocks noGrp="1"/>
          </p:cNvSpPr>
          <p:nvPr>
            <p:ph type="body" idx="1"/>
          </p:nvPr>
        </p:nvSpPr>
        <p:spPr>
          <a:xfrm>
            <a:off x="895514" y="1264575"/>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38" name="Google Shape;2938;g1f5d965ad35_0_2938"/>
          <p:cNvSpPr txBox="1">
            <a:spLocks noGrp="1"/>
          </p:cNvSpPr>
          <p:nvPr>
            <p:ph type="body" idx="2"/>
          </p:nvPr>
        </p:nvSpPr>
        <p:spPr>
          <a:xfrm>
            <a:off x="135731" y="2129927"/>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39" name="Google Shape;2939;g1f5d965ad35_0_2938"/>
          <p:cNvSpPr txBox="1">
            <a:spLocks noGrp="1"/>
          </p:cNvSpPr>
          <p:nvPr>
            <p:ph type="body" idx="3"/>
          </p:nvPr>
        </p:nvSpPr>
        <p:spPr>
          <a:xfrm>
            <a:off x="135731" y="311331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40" name="Google Shape;2940;g1f5d965ad35_0_2938"/>
          <p:cNvSpPr txBox="1">
            <a:spLocks noGrp="1"/>
          </p:cNvSpPr>
          <p:nvPr>
            <p:ph type="body" idx="4"/>
          </p:nvPr>
        </p:nvSpPr>
        <p:spPr>
          <a:xfrm>
            <a:off x="895514" y="4000086"/>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41" name="Google Shape;2941;g1f5d965ad35_0_2938"/>
          <p:cNvSpPr txBox="1">
            <a:spLocks noGrp="1"/>
          </p:cNvSpPr>
          <p:nvPr>
            <p:ph type="body" idx="5"/>
          </p:nvPr>
        </p:nvSpPr>
        <p:spPr>
          <a:xfrm>
            <a:off x="6525054" y="1264575"/>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42" name="Google Shape;2942;g1f5d965ad35_0_2938"/>
          <p:cNvSpPr txBox="1">
            <a:spLocks noGrp="1"/>
          </p:cNvSpPr>
          <p:nvPr>
            <p:ph type="body" idx="6"/>
          </p:nvPr>
        </p:nvSpPr>
        <p:spPr>
          <a:xfrm>
            <a:off x="6525054" y="4000086"/>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43" name="Google Shape;2943;g1f5d965ad35_0_2938"/>
          <p:cNvSpPr txBox="1">
            <a:spLocks noGrp="1"/>
          </p:cNvSpPr>
          <p:nvPr>
            <p:ph type="body" idx="7"/>
          </p:nvPr>
        </p:nvSpPr>
        <p:spPr>
          <a:xfrm>
            <a:off x="7294177" y="2129927"/>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44" name="Google Shape;2944;g1f5d965ad35_0_2938"/>
          <p:cNvSpPr txBox="1">
            <a:spLocks noGrp="1"/>
          </p:cNvSpPr>
          <p:nvPr>
            <p:ph type="body" idx="8"/>
          </p:nvPr>
        </p:nvSpPr>
        <p:spPr>
          <a:xfrm>
            <a:off x="7294177" y="311331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45" name="Google Shape;2945;g1f5d965ad35_0_2938"/>
          <p:cNvSpPr txBox="1">
            <a:spLocks noGrp="1"/>
          </p:cNvSpPr>
          <p:nvPr>
            <p:ph type="body" idx="9"/>
          </p:nvPr>
        </p:nvSpPr>
        <p:spPr>
          <a:xfrm>
            <a:off x="3732038" y="2630794"/>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7">
    <p:spTree>
      <p:nvGrpSpPr>
        <p:cNvPr id="1" name="Shape 2946"/>
        <p:cNvGrpSpPr/>
        <p:nvPr/>
      </p:nvGrpSpPr>
      <p:grpSpPr>
        <a:xfrm>
          <a:off x="0" y="0"/>
          <a:ext cx="0" cy="0"/>
          <a:chOff x="0" y="0"/>
          <a:chExt cx="0" cy="0"/>
        </a:xfrm>
      </p:grpSpPr>
      <p:pic>
        <p:nvPicPr>
          <p:cNvPr id="2947" name="Google Shape;2947;g1f5d965ad35_0_2961"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948" name="Google Shape;2948;g1f5d965ad35_0_296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49" name="Google Shape;2949;g1f5d965ad35_0_296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950" name="Google Shape;2950;g1f5d965ad35_0_2961"/>
          <p:cNvGrpSpPr/>
          <p:nvPr/>
        </p:nvGrpSpPr>
        <p:grpSpPr>
          <a:xfrm>
            <a:off x="1761570" y="3131101"/>
            <a:ext cx="5621012" cy="646603"/>
            <a:chOff x="881569" y="3131101"/>
            <a:chExt cx="5621012" cy="646603"/>
          </a:xfrm>
        </p:grpSpPr>
        <p:grpSp>
          <p:nvGrpSpPr>
            <p:cNvPr id="2951" name="Google Shape;2951;g1f5d965ad35_0_2961"/>
            <p:cNvGrpSpPr/>
            <p:nvPr/>
          </p:nvGrpSpPr>
          <p:grpSpPr>
            <a:xfrm>
              <a:off x="881569" y="3131101"/>
              <a:ext cx="397940" cy="646603"/>
              <a:chOff x="1400848" y="1624076"/>
              <a:chExt cx="560401" cy="910580"/>
            </a:xfrm>
          </p:grpSpPr>
          <p:grpSp>
            <p:nvGrpSpPr>
              <p:cNvPr id="2952" name="Google Shape;2952;g1f5d965ad35_0_2961"/>
              <p:cNvGrpSpPr/>
              <p:nvPr/>
            </p:nvGrpSpPr>
            <p:grpSpPr>
              <a:xfrm>
                <a:off x="1400848" y="1624076"/>
                <a:ext cx="560401" cy="825182"/>
                <a:chOff x="1342860" y="1647676"/>
                <a:chExt cx="560401" cy="825182"/>
              </a:xfrm>
            </p:grpSpPr>
            <p:sp>
              <p:nvSpPr>
                <p:cNvPr id="2953" name="Google Shape;2953;g1f5d965ad35_0_2961"/>
                <p:cNvSpPr/>
                <p:nvPr/>
              </p:nvSpPr>
              <p:spPr>
                <a:xfrm rot="2700000">
                  <a:off x="1424929" y="1729745"/>
                  <a:ext cx="396263" cy="3962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54" name="Google Shape;2954;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955" name="Google Shape;2955;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56" name="Google Shape;2956;g1f5d965ad35_0_2961"/>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957" name="Google Shape;2957;g1f5d965ad35_0_2961"/>
            <p:cNvGrpSpPr/>
            <p:nvPr/>
          </p:nvGrpSpPr>
          <p:grpSpPr>
            <a:xfrm>
              <a:off x="2622593" y="3131101"/>
              <a:ext cx="397940" cy="646603"/>
              <a:chOff x="1400848" y="1624076"/>
              <a:chExt cx="560401" cy="910580"/>
            </a:xfrm>
          </p:grpSpPr>
          <p:grpSp>
            <p:nvGrpSpPr>
              <p:cNvPr id="2958" name="Google Shape;2958;g1f5d965ad35_0_2961"/>
              <p:cNvGrpSpPr/>
              <p:nvPr/>
            </p:nvGrpSpPr>
            <p:grpSpPr>
              <a:xfrm>
                <a:off x="1400848" y="1624076"/>
                <a:ext cx="560401" cy="825182"/>
                <a:chOff x="1342860" y="1647676"/>
                <a:chExt cx="560401" cy="825182"/>
              </a:xfrm>
            </p:grpSpPr>
            <p:sp>
              <p:nvSpPr>
                <p:cNvPr id="2959" name="Google Shape;2959;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60" name="Google Shape;2960;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961" name="Google Shape;2961;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62" name="Google Shape;2962;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963" name="Google Shape;2963;g1f5d965ad35_0_2961"/>
            <p:cNvGrpSpPr/>
            <p:nvPr/>
          </p:nvGrpSpPr>
          <p:grpSpPr>
            <a:xfrm>
              <a:off x="4363617" y="3131101"/>
              <a:ext cx="397940" cy="646603"/>
              <a:chOff x="1400848" y="1624076"/>
              <a:chExt cx="560401" cy="910580"/>
            </a:xfrm>
          </p:grpSpPr>
          <p:grpSp>
            <p:nvGrpSpPr>
              <p:cNvPr id="2964" name="Google Shape;2964;g1f5d965ad35_0_2961"/>
              <p:cNvGrpSpPr/>
              <p:nvPr/>
            </p:nvGrpSpPr>
            <p:grpSpPr>
              <a:xfrm>
                <a:off x="1400848" y="1624076"/>
                <a:ext cx="560401" cy="825182"/>
                <a:chOff x="1342860" y="1647676"/>
                <a:chExt cx="560401" cy="825182"/>
              </a:xfrm>
            </p:grpSpPr>
            <p:sp>
              <p:nvSpPr>
                <p:cNvPr id="2965" name="Google Shape;2965;g1f5d965ad35_0_2961"/>
                <p:cNvSpPr/>
                <p:nvPr/>
              </p:nvSpPr>
              <p:spPr>
                <a:xfrm rot="2700000">
                  <a:off x="1424929" y="1729745"/>
                  <a:ext cx="396263" cy="3962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66" name="Google Shape;2966;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967" name="Google Shape;2967;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68" name="Google Shape;2968;g1f5d965ad35_0_2961"/>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969" name="Google Shape;2969;g1f5d965ad35_0_2961"/>
            <p:cNvGrpSpPr/>
            <p:nvPr/>
          </p:nvGrpSpPr>
          <p:grpSpPr>
            <a:xfrm>
              <a:off x="6104641" y="3131101"/>
              <a:ext cx="397940" cy="646603"/>
              <a:chOff x="1400848" y="1624076"/>
              <a:chExt cx="560401" cy="910580"/>
            </a:xfrm>
          </p:grpSpPr>
          <p:grpSp>
            <p:nvGrpSpPr>
              <p:cNvPr id="2970" name="Google Shape;2970;g1f5d965ad35_0_2961"/>
              <p:cNvGrpSpPr/>
              <p:nvPr/>
            </p:nvGrpSpPr>
            <p:grpSpPr>
              <a:xfrm>
                <a:off x="1400848" y="1624076"/>
                <a:ext cx="560401" cy="825182"/>
                <a:chOff x="1342860" y="1647676"/>
                <a:chExt cx="560401" cy="825182"/>
              </a:xfrm>
            </p:grpSpPr>
            <p:sp>
              <p:nvSpPr>
                <p:cNvPr id="2971" name="Google Shape;2971;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72" name="Google Shape;2972;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973" name="Google Shape;2973;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74" name="Google Shape;2974;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2975" name="Google Shape;2975;g1f5d965ad35_0_2961"/>
          <p:cNvSpPr txBox="1">
            <a:spLocks noGrp="1"/>
          </p:cNvSpPr>
          <p:nvPr>
            <p:ph type="body" idx="1"/>
          </p:nvPr>
        </p:nvSpPr>
        <p:spPr>
          <a:xfrm>
            <a:off x="1102027"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76" name="Google Shape;2976;g1f5d965ad35_0_2961"/>
          <p:cNvSpPr txBox="1">
            <a:spLocks noGrp="1"/>
          </p:cNvSpPr>
          <p:nvPr>
            <p:ph type="body" idx="2"/>
          </p:nvPr>
        </p:nvSpPr>
        <p:spPr>
          <a:xfrm>
            <a:off x="2843051"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77" name="Google Shape;2977;g1f5d965ad35_0_2961"/>
          <p:cNvSpPr txBox="1">
            <a:spLocks noGrp="1"/>
          </p:cNvSpPr>
          <p:nvPr>
            <p:ph type="body" idx="3"/>
          </p:nvPr>
        </p:nvSpPr>
        <p:spPr>
          <a:xfrm>
            <a:off x="4584075"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78" name="Google Shape;2978;g1f5d965ad35_0_2961"/>
          <p:cNvSpPr txBox="1">
            <a:spLocks noGrp="1"/>
          </p:cNvSpPr>
          <p:nvPr>
            <p:ph type="body" idx="4"/>
          </p:nvPr>
        </p:nvSpPr>
        <p:spPr>
          <a:xfrm>
            <a:off x="6325099"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2979" name="Google Shape;2979;g1f5d965ad35_0_2961"/>
          <p:cNvGrpSpPr/>
          <p:nvPr/>
        </p:nvGrpSpPr>
        <p:grpSpPr>
          <a:xfrm>
            <a:off x="881569" y="1424217"/>
            <a:ext cx="7362037" cy="646603"/>
            <a:chOff x="881569" y="2219454"/>
            <a:chExt cx="7362037" cy="646603"/>
          </a:xfrm>
        </p:grpSpPr>
        <p:grpSp>
          <p:nvGrpSpPr>
            <p:cNvPr id="2980" name="Google Shape;2980;g1f5d965ad35_0_2961"/>
            <p:cNvGrpSpPr/>
            <p:nvPr/>
          </p:nvGrpSpPr>
          <p:grpSpPr>
            <a:xfrm>
              <a:off x="881569" y="2219454"/>
              <a:ext cx="397940" cy="646603"/>
              <a:chOff x="1400848" y="1624076"/>
              <a:chExt cx="560401" cy="910580"/>
            </a:xfrm>
          </p:grpSpPr>
          <p:grpSp>
            <p:nvGrpSpPr>
              <p:cNvPr id="2981" name="Google Shape;2981;g1f5d965ad35_0_2961"/>
              <p:cNvGrpSpPr/>
              <p:nvPr/>
            </p:nvGrpSpPr>
            <p:grpSpPr>
              <a:xfrm>
                <a:off x="1400848" y="1624076"/>
                <a:ext cx="560401" cy="825182"/>
                <a:chOff x="1342860" y="1647676"/>
                <a:chExt cx="560401" cy="825182"/>
              </a:xfrm>
            </p:grpSpPr>
            <p:sp>
              <p:nvSpPr>
                <p:cNvPr id="2982" name="Google Shape;2982;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83" name="Google Shape;2983;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984" name="Google Shape;2984;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85" name="Google Shape;2985;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986" name="Google Shape;2986;g1f5d965ad35_0_2961"/>
            <p:cNvGrpSpPr/>
            <p:nvPr/>
          </p:nvGrpSpPr>
          <p:grpSpPr>
            <a:xfrm>
              <a:off x="2622593" y="2219454"/>
              <a:ext cx="397940" cy="646603"/>
              <a:chOff x="1400848" y="1624076"/>
              <a:chExt cx="560401" cy="910580"/>
            </a:xfrm>
          </p:grpSpPr>
          <p:grpSp>
            <p:nvGrpSpPr>
              <p:cNvPr id="2987" name="Google Shape;2987;g1f5d965ad35_0_2961"/>
              <p:cNvGrpSpPr/>
              <p:nvPr/>
            </p:nvGrpSpPr>
            <p:grpSpPr>
              <a:xfrm>
                <a:off x="1400848" y="1624076"/>
                <a:ext cx="560401" cy="825182"/>
                <a:chOff x="1342860" y="1647676"/>
                <a:chExt cx="560401" cy="825182"/>
              </a:xfrm>
            </p:grpSpPr>
            <p:sp>
              <p:nvSpPr>
                <p:cNvPr id="2988" name="Google Shape;2988;g1f5d965ad35_0_2961"/>
                <p:cNvSpPr/>
                <p:nvPr/>
              </p:nvSpPr>
              <p:spPr>
                <a:xfrm rot="2700000">
                  <a:off x="1424929" y="1729745"/>
                  <a:ext cx="396263" cy="3962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89" name="Google Shape;2989;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990" name="Google Shape;2990;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91" name="Google Shape;2991;g1f5d965ad35_0_2961"/>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992" name="Google Shape;2992;g1f5d965ad35_0_2961"/>
            <p:cNvGrpSpPr/>
            <p:nvPr/>
          </p:nvGrpSpPr>
          <p:grpSpPr>
            <a:xfrm>
              <a:off x="4363617" y="2219454"/>
              <a:ext cx="397940" cy="646603"/>
              <a:chOff x="1400848" y="1624076"/>
              <a:chExt cx="560401" cy="910580"/>
            </a:xfrm>
          </p:grpSpPr>
          <p:grpSp>
            <p:nvGrpSpPr>
              <p:cNvPr id="2993" name="Google Shape;2993;g1f5d965ad35_0_2961"/>
              <p:cNvGrpSpPr/>
              <p:nvPr/>
            </p:nvGrpSpPr>
            <p:grpSpPr>
              <a:xfrm>
                <a:off x="1400848" y="1624076"/>
                <a:ext cx="560401" cy="825182"/>
                <a:chOff x="1342860" y="1647676"/>
                <a:chExt cx="560401" cy="825182"/>
              </a:xfrm>
            </p:grpSpPr>
            <p:sp>
              <p:nvSpPr>
                <p:cNvPr id="2994" name="Google Shape;2994;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95" name="Google Shape;2995;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996" name="Google Shape;2996;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97" name="Google Shape;2997;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998" name="Google Shape;2998;g1f5d965ad35_0_2961"/>
            <p:cNvGrpSpPr/>
            <p:nvPr/>
          </p:nvGrpSpPr>
          <p:grpSpPr>
            <a:xfrm>
              <a:off x="6104641" y="2219454"/>
              <a:ext cx="397940" cy="646603"/>
              <a:chOff x="1400848" y="1624076"/>
              <a:chExt cx="560401" cy="910580"/>
            </a:xfrm>
          </p:grpSpPr>
          <p:grpSp>
            <p:nvGrpSpPr>
              <p:cNvPr id="2999" name="Google Shape;2999;g1f5d965ad35_0_2961"/>
              <p:cNvGrpSpPr/>
              <p:nvPr/>
            </p:nvGrpSpPr>
            <p:grpSpPr>
              <a:xfrm>
                <a:off x="1400848" y="1624076"/>
                <a:ext cx="560401" cy="825182"/>
                <a:chOff x="1342860" y="1647676"/>
                <a:chExt cx="560401" cy="825182"/>
              </a:xfrm>
            </p:grpSpPr>
            <p:sp>
              <p:nvSpPr>
                <p:cNvPr id="3000" name="Google Shape;3000;g1f5d965ad35_0_2961"/>
                <p:cNvSpPr/>
                <p:nvPr/>
              </p:nvSpPr>
              <p:spPr>
                <a:xfrm rot="2700000">
                  <a:off x="1424929" y="1729745"/>
                  <a:ext cx="396263" cy="3962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001" name="Google Shape;3001;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002" name="Google Shape;3002;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03" name="Google Shape;3003;g1f5d965ad35_0_2961"/>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004" name="Google Shape;3004;g1f5d965ad35_0_2961"/>
            <p:cNvGrpSpPr/>
            <p:nvPr/>
          </p:nvGrpSpPr>
          <p:grpSpPr>
            <a:xfrm>
              <a:off x="7845666" y="2219454"/>
              <a:ext cx="397940" cy="646603"/>
              <a:chOff x="1400848" y="1624076"/>
              <a:chExt cx="560401" cy="910580"/>
            </a:xfrm>
          </p:grpSpPr>
          <p:grpSp>
            <p:nvGrpSpPr>
              <p:cNvPr id="3005" name="Google Shape;3005;g1f5d965ad35_0_2961"/>
              <p:cNvGrpSpPr/>
              <p:nvPr/>
            </p:nvGrpSpPr>
            <p:grpSpPr>
              <a:xfrm>
                <a:off x="1400848" y="1624076"/>
                <a:ext cx="560401" cy="825182"/>
                <a:chOff x="1342860" y="1647676"/>
                <a:chExt cx="560401" cy="825182"/>
              </a:xfrm>
            </p:grpSpPr>
            <p:sp>
              <p:nvSpPr>
                <p:cNvPr id="3006" name="Google Shape;3006;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007" name="Google Shape;3007;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008" name="Google Shape;3008;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09" name="Google Shape;3009;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3010" name="Google Shape;3010;g1f5d965ad35_0_2961"/>
          <p:cNvSpPr txBox="1">
            <a:spLocks noGrp="1"/>
          </p:cNvSpPr>
          <p:nvPr>
            <p:ph type="body" idx="5"/>
          </p:nvPr>
        </p:nvSpPr>
        <p:spPr>
          <a:xfrm>
            <a:off x="223088"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1" name="Google Shape;3011;g1f5d965ad35_0_2961"/>
          <p:cNvSpPr txBox="1">
            <a:spLocks noGrp="1"/>
          </p:cNvSpPr>
          <p:nvPr>
            <p:ph type="body" idx="6"/>
          </p:nvPr>
        </p:nvSpPr>
        <p:spPr>
          <a:xfrm>
            <a:off x="1964112"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2" name="Google Shape;3012;g1f5d965ad35_0_2961"/>
          <p:cNvSpPr txBox="1">
            <a:spLocks noGrp="1"/>
          </p:cNvSpPr>
          <p:nvPr>
            <p:ph type="body" idx="7"/>
          </p:nvPr>
        </p:nvSpPr>
        <p:spPr>
          <a:xfrm>
            <a:off x="3705136"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3" name="Google Shape;3013;g1f5d965ad35_0_2961"/>
          <p:cNvSpPr txBox="1">
            <a:spLocks noGrp="1"/>
          </p:cNvSpPr>
          <p:nvPr>
            <p:ph type="body" idx="8"/>
          </p:nvPr>
        </p:nvSpPr>
        <p:spPr>
          <a:xfrm>
            <a:off x="5446160"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4" name="Google Shape;3014;g1f5d965ad35_0_2961"/>
          <p:cNvSpPr txBox="1">
            <a:spLocks noGrp="1"/>
          </p:cNvSpPr>
          <p:nvPr>
            <p:ph type="body" idx="9"/>
          </p:nvPr>
        </p:nvSpPr>
        <p:spPr>
          <a:xfrm>
            <a:off x="7187185"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8">
    <p:spTree>
      <p:nvGrpSpPr>
        <p:cNvPr id="1" name="Shape 3015"/>
        <p:cNvGrpSpPr/>
        <p:nvPr/>
      </p:nvGrpSpPr>
      <p:grpSpPr>
        <a:xfrm>
          <a:off x="0" y="0"/>
          <a:ext cx="0" cy="0"/>
          <a:chOff x="0" y="0"/>
          <a:chExt cx="0" cy="0"/>
        </a:xfrm>
      </p:grpSpPr>
      <p:pic>
        <p:nvPicPr>
          <p:cNvPr id="3016" name="Google Shape;3016;g1f5d965ad35_0_3030"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017" name="Google Shape;3017;g1f5d965ad35_0_3030"/>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8" name="Google Shape;3018;g1f5d965ad35_0_3030"/>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019" name="Google Shape;3019;g1f5d965ad35_0_3030"/>
          <p:cNvGrpSpPr/>
          <p:nvPr/>
        </p:nvGrpSpPr>
        <p:grpSpPr>
          <a:xfrm>
            <a:off x="1761570" y="3131101"/>
            <a:ext cx="5621012" cy="646603"/>
            <a:chOff x="881569" y="3131101"/>
            <a:chExt cx="5621012" cy="646603"/>
          </a:xfrm>
        </p:grpSpPr>
        <p:grpSp>
          <p:nvGrpSpPr>
            <p:cNvPr id="3020" name="Google Shape;3020;g1f5d965ad35_0_3030"/>
            <p:cNvGrpSpPr/>
            <p:nvPr/>
          </p:nvGrpSpPr>
          <p:grpSpPr>
            <a:xfrm>
              <a:off x="881569" y="3131101"/>
              <a:ext cx="397940" cy="646603"/>
              <a:chOff x="1400848" y="1624076"/>
              <a:chExt cx="560401" cy="910580"/>
            </a:xfrm>
          </p:grpSpPr>
          <p:grpSp>
            <p:nvGrpSpPr>
              <p:cNvPr id="3021" name="Google Shape;3021;g1f5d965ad35_0_3030"/>
              <p:cNvGrpSpPr/>
              <p:nvPr/>
            </p:nvGrpSpPr>
            <p:grpSpPr>
              <a:xfrm>
                <a:off x="1400848" y="1624076"/>
                <a:ext cx="560401" cy="825182"/>
                <a:chOff x="1342860" y="1647676"/>
                <a:chExt cx="560401" cy="825182"/>
              </a:xfrm>
            </p:grpSpPr>
            <p:sp>
              <p:nvSpPr>
                <p:cNvPr id="3022" name="Google Shape;3022;g1f5d965ad35_0_3030"/>
                <p:cNvSpPr/>
                <p:nvPr/>
              </p:nvSpPr>
              <p:spPr>
                <a:xfrm rot="2700000">
                  <a:off x="1424929" y="1729745"/>
                  <a:ext cx="396263" cy="39626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023" name="Google Shape;3023;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024" name="Google Shape;3024;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25" name="Google Shape;3025;g1f5d965ad35_0_3030"/>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026" name="Google Shape;3026;g1f5d965ad35_0_3030"/>
            <p:cNvGrpSpPr/>
            <p:nvPr/>
          </p:nvGrpSpPr>
          <p:grpSpPr>
            <a:xfrm>
              <a:off x="2622593" y="3131101"/>
              <a:ext cx="397940" cy="646603"/>
              <a:chOff x="1400848" y="1624076"/>
              <a:chExt cx="560401" cy="910580"/>
            </a:xfrm>
          </p:grpSpPr>
          <p:grpSp>
            <p:nvGrpSpPr>
              <p:cNvPr id="3027" name="Google Shape;3027;g1f5d965ad35_0_3030"/>
              <p:cNvGrpSpPr/>
              <p:nvPr/>
            </p:nvGrpSpPr>
            <p:grpSpPr>
              <a:xfrm>
                <a:off x="1400848" y="1624076"/>
                <a:ext cx="560401" cy="825182"/>
                <a:chOff x="1342860" y="1647676"/>
                <a:chExt cx="560401" cy="825182"/>
              </a:xfrm>
            </p:grpSpPr>
            <p:sp>
              <p:nvSpPr>
                <p:cNvPr id="3028" name="Google Shape;3028;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029" name="Google Shape;3029;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030" name="Google Shape;3030;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31" name="Google Shape;3031;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032" name="Google Shape;3032;g1f5d965ad35_0_3030"/>
            <p:cNvGrpSpPr/>
            <p:nvPr/>
          </p:nvGrpSpPr>
          <p:grpSpPr>
            <a:xfrm>
              <a:off x="4363617" y="3131101"/>
              <a:ext cx="397940" cy="646603"/>
              <a:chOff x="1400848" y="1624076"/>
              <a:chExt cx="560401" cy="910580"/>
            </a:xfrm>
          </p:grpSpPr>
          <p:grpSp>
            <p:nvGrpSpPr>
              <p:cNvPr id="3033" name="Google Shape;3033;g1f5d965ad35_0_3030"/>
              <p:cNvGrpSpPr/>
              <p:nvPr/>
            </p:nvGrpSpPr>
            <p:grpSpPr>
              <a:xfrm>
                <a:off x="1400848" y="1624076"/>
                <a:ext cx="560401" cy="825182"/>
                <a:chOff x="1342860" y="1647676"/>
                <a:chExt cx="560401" cy="825182"/>
              </a:xfrm>
            </p:grpSpPr>
            <p:sp>
              <p:nvSpPr>
                <p:cNvPr id="3034" name="Google Shape;3034;g1f5d965ad35_0_3030"/>
                <p:cNvSpPr/>
                <p:nvPr/>
              </p:nvSpPr>
              <p:spPr>
                <a:xfrm rot="2700000">
                  <a:off x="1424929" y="1729745"/>
                  <a:ext cx="396263" cy="39626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035" name="Google Shape;3035;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036" name="Google Shape;3036;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37" name="Google Shape;3037;g1f5d965ad35_0_3030"/>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038" name="Google Shape;3038;g1f5d965ad35_0_3030"/>
            <p:cNvGrpSpPr/>
            <p:nvPr/>
          </p:nvGrpSpPr>
          <p:grpSpPr>
            <a:xfrm>
              <a:off x="6104641" y="3131101"/>
              <a:ext cx="397940" cy="646603"/>
              <a:chOff x="1400848" y="1624076"/>
              <a:chExt cx="560401" cy="910580"/>
            </a:xfrm>
          </p:grpSpPr>
          <p:grpSp>
            <p:nvGrpSpPr>
              <p:cNvPr id="3039" name="Google Shape;3039;g1f5d965ad35_0_3030"/>
              <p:cNvGrpSpPr/>
              <p:nvPr/>
            </p:nvGrpSpPr>
            <p:grpSpPr>
              <a:xfrm>
                <a:off x="1400848" y="1624076"/>
                <a:ext cx="560401" cy="825182"/>
                <a:chOff x="1342860" y="1647676"/>
                <a:chExt cx="560401" cy="825182"/>
              </a:xfrm>
            </p:grpSpPr>
            <p:sp>
              <p:nvSpPr>
                <p:cNvPr id="3040" name="Google Shape;3040;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041" name="Google Shape;3041;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042" name="Google Shape;3042;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43" name="Google Shape;3043;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3044" name="Google Shape;3044;g1f5d965ad35_0_3030"/>
          <p:cNvSpPr txBox="1">
            <a:spLocks noGrp="1"/>
          </p:cNvSpPr>
          <p:nvPr>
            <p:ph type="body" idx="1"/>
          </p:nvPr>
        </p:nvSpPr>
        <p:spPr>
          <a:xfrm>
            <a:off x="1102027"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45" name="Google Shape;3045;g1f5d965ad35_0_3030"/>
          <p:cNvSpPr txBox="1">
            <a:spLocks noGrp="1"/>
          </p:cNvSpPr>
          <p:nvPr>
            <p:ph type="body" idx="2"/>
          </p:nvPr>
        </p:nvSpPr>
        <p:spPr>
          <a:xfrm>
            <a:off x="2843051"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46" name="Google Shape;3046;g1f5d965ad35_0_3030"/>
          <p:cNvSpPr txBox="1">
            <a:spLocks noGrp="1"/>
          </p:cNvSpPr>
          <p:nvPr>
            <p:ph type="body" idx="3"/>
          </p:nvPr>
        </p:nvSpPr>
        <p:spPr>
          <a:xfrm>
            <a:off x="4584075"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47" name="Google Shape;3047;g1f5d965ad35_0_3030"/>
          <p:cNvSpPr txBox="1">
            <a:spLocks noGrp="1"/>
          </p:cNvSpPr>
          <p:nvPr>
            <p:ph type="body" idx="4"/>
          </p:nvPr>
        </p:nvSpPr>
        <p:spPr>
          <a:xfrm>
            <a:off x="6325099"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3048" name="Google Shape;3048;g1f5d965ad35_0_3030"/>
          <p:cNvGrpSpPr/>
          <p:nvPr/>
        </p:nvGrpSpPr>
        <p:grpSpPr>
          <a:xfrm>
            <a:off x="881569" y="1424217"/>
            <a:ext cx="7362037" cy="646603"/>
            <a:chOff x="881569" y="2219454"/>
            <a:chExt cx="7362037" cy="646603"/>
          </a:xfrm>
        </p:grpSpPr>
        <p:grpSp>
          <p:nvGrpSpPr>
            <p:cNvPr id="3049" name="Google Shape;3049;g1f5d965ad35_0_3030"/>
            <p:cNvGrpSpPr/>
            <p:nvPr/>
          </p:nvGrpSpPr>
          <p:grpSpPr>
            <a:xfrm>
              <a:off x="881569" y="2219454"/>
              <a:ext cx="397940" cy="646603"/>
              <a:chOff x="1400848" y="1624076"/>
              <a:chExt cx="560401" cy="910580"/>
            </a:xfrm>
          </p:grpSpPr>
          <p:grpSp>
            <p:nvGrpSpPr>
              <p:cNvPr id="3050" name="Google Shape;3050;g1f5d965ad35_0_3030"/>
              <p:cNvGrpSpPr/>
              <p:nvPr/>
            </p:nvGrpSpPr>
            <p:grpSpPr>
              <a:xfrm>
                <a:off x="1400848" y="1624076"/>
                <a:ext cx="560401" cy="825182"/>
                <a:chOff x="1342860" y="1647676"/>
                <a:chExt cx="560401" cy="825182"/>
              </a:xfrm>
            </p:grpSpPr>
            <p:sp>
              <p:nvSpPr>
                <p:cNvPr id="3051" name="Google Shape;3051;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052" name="Google Shape;3052;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053" name="Google Shape;3053;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54" name="Google Shape;3054;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055" name="Google Shape;3055;g1f5d965ad35_0_3030"/>
            <p:cNvGrpSpPr/>
            <p:nvPr/>
          </p:nvGrpSpPr>
          <p:grpSpPr>
            <a:xfrm>
              <a:off x="2622593" y="2219454"/>
              <a:ext cx="397940" cy="646603"/>
              <a:chOff x="1400848" y="1624076"/>
              <a:chExt cx="560401" cy="910580"/>
            </a:xfrm>
          </p:grpSpPr>
          <p:grpSp>
            <p:nvGrpSpPr>
              <p:cNvPr id="3056" name="Google Shape;3056;g1f5d965ad35_0_3030"/>
              <p:cNvGrpSpPr/>
              <p:nvPr/>
            </p:nvGrpSpPr>
            <p:grpSpPr>
              <a:xfrm>
                <a:off x="1400848" y="1624076"/>
                <a:ext cx="560401" cy="825182"/>
                <a:chOff x="1342860" y="1647676"/>
                <a:chExt cx="560401" cy="825182"/>
              </a:xfrm>
            </p:grpSpPr>
            <p:sp>
              <p:nvSpPr>
                <p:cNvPr id="3057" name="Google Shape;3057;g1f5d965ad35_0_3030"/>
                <p:cNvSpPr/>
                <p:nvPr/>
              </p:nvSpPr>
              <p:spPr>
                <a:xfrm rot="2700000">
                  <a:off x="1424929" y="1729745"/>
                  <a:ext cx="396263" cy="39626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058" name="Google Shape;3058;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059" name="Google Shape;3059;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60" name="Google Shape;3060;g1f5d965ad35_0_3030"/>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061" name="Google Shape;3061;g1f5d965ad35_0_3030"/>
            <p:cNvGrpSpPr/>
            <p:nvPr/>
          </p:nvGrpSpPr>
          <p:grpSpPr>
            <a:xfrm>
              <a:off x="4363617" y="2219454"/>
              <a:ext cx="397940" cy="646603"/>
              <a:chOff x="1400848" y="1624076"/>
              <a:chExt cx="560401" cy="910580"/>
            </a:xfrm>
          </p:grpSpPr>
          <p:grpSp>
            <p:nvGrpSpPr>
              <p:cNvPr id="3062" name="Google Shape;3062;g1f5d965ad35_0_3030"/>
              <p:cNvGrpSpPr/>
              <p:nvPr/>
            </p:nvGrpSpPr>
            <p:grpSpPr>
              <a:xfrm>
                <a:off x="1400848" y="1624076"/>
                <a:ext cx="560401" cy="825182"/>
                <a:chOff x="1342860" y="1647676"/>
                <a:chExt cx="560401" cy="825182"/>
              </a:xfrm>
            </p:grpSpPr>
            <p:sp>
              <p:nvSpPr>
                <p:cNvPr id="3063" name="Google Shape;3063;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064" name="Google Shape;3064;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065" name="Google Shape;3065;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66" name="Google Shape;3066;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067" name="Google Shape;3067;g1f5d965ad35_0_3030"/>
            <p:cNvGrpSpPr/>
            <p:nvPr/>
          </p:nvGrpSpPr>
          <p:grpSpPr>
            <a:xfrm>
              <a:off x="6104641" y="2219454"/>
              <a:ext cx="397940" cy="646603"/>
              <a:chOff x="1400848" y="1624076"/>
              <a:chExt cx="560401" cy="910580"/>
            </a:xfrm>
          </p:grpSpPr>
          <p:grpSp>
            <p:nvGrpSpPr>
              <p:cNvPr id="3068" name="Google Shape;3068;g1f5d965ad35_0_3030"/>
              <p:cNvGrpSpPr/>
              <p:nvPr/>
            </p:nvGrpSpPr>
            <p:grpSpPr>
              <a:xfrm>
                <a:off x="1400848" y="1624076"/>
                <a:ext cx="560401" cy="825182"/>
                <a:chOff x="1342860" y="1647676"/>
                <a:chExt cx="560401" cy="825182"/>
              </a:xfrm>
            </p:grpSpPr>
            <p:sp>
              <p:nvSpPr>
                <p:cNvPr id="3069" name="Google Shape;3069;g1f5d965ad35_0_3030"/>
                <p:cNvSpPr/>
                <p:nvPr/>
              </p:nvSpPr>
              <p:spPr>
                <a:xfrm rot="2700000">
                  <a:off x="1424929" y="1729745"/>
                  <a:ext cx="396263" cy="39626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070" name="Google Shape;3070;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071" name="Google Shape;3071;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72" name="Google Shape;3072;g1f5d965ad35_0_3030"/>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073" name="Google Shape;3073;g1f5d965ad35_0_3030"/>
            <p:cNvGrpSpPr/>
            <p:nvPr/>
          </p:nvGrpSpPr>
          <p:grpSpPr>
            <a:xfrm>
              <a:off x="7845666" y="2219454"/>
              <a:ext cx="397940" cy="646603"/>
              <a:chOff x="1400848" y="1624076"/>
              <a:chExt cx="560401" cy="910580"/>
            </a:xfrm>
          </p:grpSpPr>
          <p:grpSp>
            <p:nvGrpSpPr>
              <p:cNvPr id="3074" name="Google Shape;3074;g1f5d965ad35_0_3030"/>
              <p:cNvGrpSpPr/>
              <p:nvPr/>
            </p:nvGrpSpPr>
            <p:grpSpPr>
              <a:xfrm>
                <a:off x="1400848" y="1624076"/>
                <a:ext cx="560401" cy="825182"/>
                <a:chOff x="1342860" y="1647676"/>
                <a:chExt cx="560401" cy="825182"/>
              </a:xfrm>
            </p:grpSpPr>
            <p:sp>
              <p:nvSpPr>
                <p:cNvPr id="3075" name="Google Shape;3075;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076" name="Google Shape;3076;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077" name="Google Shape;3077;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78" name="Google Shape;3078;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3079" name="Google Shape;3079;g1f5d965ad35_0_3030"/>
          <p:cNvSpPr txBox="1">
            <a:spLocks noGrp="1"/>
          </p:cNvSpPr>
          <p:nvPr>
            <p:ph type="body" idx="5"/>
          </p:nvPr>
        </p:nvSpPr>
        <p:spPr>
          <a:xfrm>
            <a:off x="223088"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80" name="Google Shape;3080;g1f5d965ad35_0_3030"/>
          <p:cNvSpPr txBox="1">
            <a:spLocks noGrp="1"/>
          </p:cNvSpPr>
          <p:nvPr>
            <p:ph type="body" idx="6"/>
          </p:nvPr>
        </p:nvSpPr>
        <p:spPr>
          <a:xfrm>
            <a:off x="1964112"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81" name="Google Shape;3081;g1f5d965ad35_0_3030"/>
          <p:cNvSpPr txBox="1">
            <a:spLocks noGrp="1"/>
          </p:cNvSpPr>
          <p:nvPr>
            <p:ph type="body" idx="7"/>
          </p:nvPr>
        </p:nvSpPr>
        <p:spPr>
          <a:xfrm>
            <a:off x="3705136"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82" name="Google Shape;3082;g1f5d965ad35_0_3030"/>
          <p:cNvSpPr txBox="1">
            <a:spLocks noGrp="1"/>
          </p:cNvSpPr>
          <p:nvPr>
            <p:ph type="body" idx="8"/>
          </p:nvPr>
        </p:nvSpPr>
        <p:spPr>
          <a:xfrm>
            <a:off x="5446160"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83" name="Google Shape;3083;g1f5d965ad35_0_3030"/>
          <p:cNvSpPr txBox="1">
            <a:spLocks noGrp="1"/>
          </p:cNvSpPr>
          <p:nvPr>
            <p:ph type="body" idx="9"/>
          </p:nvPr>
        </p:nvSpPr>
        <p:spPr>
          <a:xfrm>
            <a:off x="7187185"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1_Caption 7">
    <p:spTree>
      <p:nvGrpSpPr>
        <p:cNvPr id="1" name="Shape 136"/>
        <p:cNvGrpSpPr/>
        <p:nvPr/>
      </p:nvGrpSpPr>
      <p:grpSpPr>
        <a:xfrm>
          <a:off x="0" y="0"/>
          <a:ext cx="0" cy="0"/>
          <a:chOff x="0" y="0"/>
          <a:chExt cx="0" cy="0"/>
        </a:xfrm>
      </p:grpSpPr>
      <p:pic>
        <p:nvPicPr>
          <p:cNvPr id="137" name="Google Shape;137;p231"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38" name="Google Shape;138;p23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9" name="Google Shape;139;p23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0" name="Google Shape;140;p231"/>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41" name="Google Shape;141;p231"/>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42" name="Google Shape;142;p231"/>
          <p:cNvPicPr preferRelativeResize="0"/>
          <p:nvPr/>
        </p:nvPicPr>
        <p:blipFill rotWithShape="1">
          <a:blip r:embed="rId3">
            <a:alphaModFix/>
          </a:blip>
          <a:srcRect/>
          <a:stretch/>
        </p:blipFill>
        <p:spPr>
          <a:xfrm>
            <a:off x="2107222" y="1873493"/>
            <a:ext cx="4929556" cy="3111619"/>
          </a:xfrm>
          <a:prstGeom prst="rect">
            <a:avLst/>
          </a:prstGeom>
          <a:noFill/>
          <a:ln>
            <a:noFill/>
          </a:ln>
        </p:spPr>
      </p:pic>
      <p:sp>
        <p:nvSpPr>
          <p:cNvPr id="143" name="Google Shape;143;p231"/>
          <p:cNvSpPr txBox="1">
            <a:spLocks noGrp="1"/>
          </p:cNvSpPr>
          <p:nvPr>
            <p:ph type="body" idx="2"/>
          </p:nvPr>
        </p:nvSpPr>
        <p:spPr>
          <a:xfrm>
            <a:off x="2377740" y="2303181"/>
            <a:ext cx="4379900" cy="1934975"/>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9">
    <p:spTree>
      <p:nvGrpSpPr>
        <p:cNvPr id="1" name="Shape 3084"/>
        <p:cNvGrpSpPr/>
        <p:nvPr/>
      </p:nvGrpSpPr>
      <p:grpSpPr>
        <a:xfrm>
          <a:off x="0" y="0"/>
          <a:ext cx="0" cy="0"/>
          <a:chOff x="0" y="0"/>
          <a:chExt cx="0" cy="0"/>
        </a:xfrm>
      </p:grpSpPr>
      <p:pic>
        <p:nvPicPr>
          <p:cNvPr id="3085" name="Google Shape;3085;g1f5d965ad35_0_3099"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086" name="Google Shape;3086;g1f5d965ad35_0_309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87" name="Google Shape;3087;g1f5d965ad35_0_309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088" name="Google Shape;3088;g1f5d965ad35_0_3099"/>
          <p:cNvGrpSpPr/>
          <p:nvPr/>
        </p:nvGrpSpPr>
        <p:grpSpPr>
          <a:xfrm>
            <a:off x="1761570" y="3131101"/>
            <a:ext cx="5621012" cy="646603"/>
            <a:chOff x="881569" y="3131101"/>
            <a:chExt cx="5621012" cy="646603"/>
          </a:xfrm>
        </p:grpSpPr>
        <p:grpSp>
          <p:nvGrpSpPr>
            <p:cNvPr id="3089" name="Google Shape;3089;g1f5d965ad35_0_3099"/>
            <p:cNvGrpSpPr/>
            <p:nvPr/>
          </p:nvGrpSpPr>
          <p:grpSpPr>
            <a:xfrm>
              <a:off x="881569" y="3131101"/>
              <a:ext cx="397940" cy="646603"/>
              <a:chOff x="1400848" y="1624076"/>
              <a:chExt cx="560401" cy="910580"/>
            </a:xfrm>
          </p:grpSpPr>
          <p:grpSp>
            <p:nvGrpSpPr>
              <p:cNvPr id="3090" name="Google Shape;3090;g1f5d965ad35_0_3099"/>
              <p:cNvGrpSpPr/>
              <p:nvPr/>
            </p:nvGrpSpPr>
            <p:grpSpPr>
              <a:xfrm>
                <a:off x="1400848" y="1624076"/>
                <a:ext cx="560401" cy="825182"/>
                <a:chOff x="1342860" y="1647676"/>
                <a:chExt cx="560401" cy="825182"/>
              </a:xfrm>
            </p:grpSpPr>
            <p:sp>
              <p:nvSpPr>
                <p:cNvPr id="3091" name="Google Shape;3091;g1f5d965ad35_0_3099"/>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092" name="Google Shape;3092;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093" name="Google Shape;3093;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94" name="Google Shape;3094;g1f5d965ad35_0_3099"/>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095" name="Google Shape;3095;g1f5d965ad35_0_3099"/>
            <p:cNvGrpSpPr/>
            <p:nvPr/>
          </p:nvGrpSpPr>
          <p:grpSpPr>
            <a:xfrm>
              <a:off x="2622593" y="3131101"/>
              <a:ext cx="397940" cy="646603"/>
              <a:chOff x="1400848" y="1624076"/>
              <a:chExt cx="560401" cy="910580"/>
            </a:xfrm>
          </p:grpSpPr>
          <p:grpSp>
            <p:nvGrpSpPr>
              <p:cNvPr id="3096" name="Google Shape;3096;g1f5d965ad35_0_3099"/>
              <p:cNvGrpSpPr/>
              <p:nvPr/>
            </p:nvGrpSpPr>
            <p:grpSpPr>
              <a:xfrm>
                <a:off x="1400848" y="1624076"/>
                <a:ext cx="560401" cy="825182"/>
                <a:chOff x="1342860" y="1647676"/>
                <a:chExt cx="560401" cy="825182"/>
              </a:xfrm>
            </p:grpSpPr>
            <p:sp>
              <p:nvSpPr>
                <p:cNvPr id="3097" name="Google Shape;3097;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098" name="Google Shape;3098;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099" name="Google Shape;3099;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00" name="Google Shape;3100;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101" name="Google Shape;3101;g1f5d965ad35_0_3099"/>
            <p:cNvGrpSpPr/>
            <p:nvPr/>
          </p:nvGrpSpPr>
          <p:grpSpPr>
            <a:xfrm>
              <a:off x="4363617" y="3131101"/>
              <a:ext cx="397940" cy="646603"/>
              <a:chOff x="1400848" y="1624076"/>
              <a:chExt cx="560401" cy="910580"/>
            </a:xfrm>
          </p:grpSpPr>
          <p:grpSp>
            <p:nvGrpSpPr>
              <p:cNvPr id="3102" name="Google Shape;3102;g1f5d965ad35_0_3099"/>
              <p:cNvGrpSpPr/>
              <p:nvPr/>
            </p:nvGrpSpPr>
            <p:grpSpPr>
              <a:xfrm>
                <a:off x="1400848" y="1624076"/>
                <a:ext cx="560401" cy="825182"/>
                <a:chOff x="1342860" y="1647676"/>
                <a:chExt cx="560401" cy="825182"/>
              </a:xfrm>
            </p:grpSpPr>
            <p:sp>
              <p:nvSpPr>
                <p:cNvPr id="3103" name="Google Shape;3103;g1f5d965ad35_0_3099"/>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104" name="Google Shape;3104;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105" name="Google Shape;3105;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06" name="Google Shape;3106;g1f5d965ad35_0_3099"/>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107" name="Google Shape;3107;g1f5d965ad35_0_3099"/>
            <p:cNvGrpSpPr/>
            <p:nvPr/>
          </p:nvGrpSpPr>
          <p:grpSpPr>
            <a:xfrm>
              <a:off x="6104641" y="3131101"/>
              <a:ext cx="397940" cy="646603"/>
              <a:chOff x="1400848" y="1624076"/>
              <a:chExt cx="560401" cy="910580"/>
            </a:xfrm>
          </p:grpSpPr>
          <p:grpSp>
            <p:nvGrpSpPr>
              <p:cNvPr id="3108" name="Google Shape;3108;g1f5d965ad35_0_3099"/>
              <p:cNvGrpSpPr/>
              <p:nvPr/>
            </p:nvGrpSpPr>
            <p:grpSpPr>
              <a:xfrm>
                <a:off x="1400848" y="1624076"/>
                <a:ext cx="560401" cy="825182"/>
                <a:chOff x="1342860" y="1647676"/>
                <a:chExt cx="560401" cy="825182"/>
              </a:xfrm>
            </p:grpSpPr>
            <p:sp>
              <p:nvSpPr>
                <p:cNvPr id="3109" name="Google Shape;3109;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110" name="Google Shape;3110;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111" name="Google Shape;3111;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12" name="Google Shape;3112;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3113" name="Google Shape;3113;g1f5d965ad35_0_3099"/>
          <p:cNvSpPr txBox="1">
            <a:spLocks noGrp="1"/>
          </p:cNvSpPr>
          <p:nvPr>
            <p:ph type="body" idx="1"/>
          </p:nvPr>
        </p:nvSpPr>
        <p:spPr>
          <a:xfrm>
            <a:off x="1102027"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14" name="Google Shape;3114;g1f5d965ad35_0_3099"/>
          <p:cNvSpPr txBox="1">
            <a:spLocks noGrp="1"/>
          </p:cNvSpPr>
          <p:nvPr>
            <p:ph type="body" idx="2"/>
          </p:nvPr>
        </p:nvSpPr>
        <p:spPr>
          <a:xfrm>
            <a:off x="2843051"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15" name="Google Shape;3115;g1f5d965ad35_0_3099"/>
          <p:cNvSpPr txBox="1">
            <a:spLocks noGrp="1"/>
          </p:cNvSpPr>
          <p:nvPr>
            <p:ph type="body" idx="3"/>
          </p:nvPr>
        </p:nvSpPr>
        <p:spPr>
          <a:xfrm>
            <a:off x="4584075"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16" name="Google Shape;3116;g1f5d965ad35_0_3099"/>
          <p:cNvSpPr txBox="1">
            <a:spLocks noGrp="1"/>
          </p:cNvSpPr>
          <p:nvPr>
            <p:ph type="body" idx="4"/>
          </p:nvPr>
        </p:nvSpPr>
        <p:spPr>
          <a:xfrm>
            <a:off x="6325099"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3117" name="Google Shape;3117;g1f5d965ad35_0_3099"/>
          <p:cNvGrpSpPr/>
          <p:nvPr/>
        </p:nvGrpSpPr>
        <p:grpSpPr>
          <a:xfrm>
            <a:off x="881569" y="1424217"/>
            <a:ext cx="7362037" cy="646603"/>
            <a:chOff x="881569" y="2219454"/>
            <a:chExt cx="7362037" cy="646603"/>
          </a:xfrm>
        </p:grpSpPr>
        <p:grpSp>
          <p:nvGrpSpPr>
            <p:cNvPr id="3118" name="Google Shape;3118;g1f5d965ad35_0_3099"/>
            <p:cNvGrpSpPr/>
            <p:nvPr/>
          </p:nvGrpSpPr>
          <p:grpSpPr>
            <a:xfrm>
              <a:off x="881569" y="2219454"/>
              <a:ext cx="397940" cy="646603"/>
              <a:chOff x="1400848" y="1624076"/>
              <a:chExt cx="560401" cy="910580"/>
            </a:xfrm>
          </p:grpSpPr>
          <p:grpSp>
            <p:nvGrpSpPr>
              <p:cNvPr id="3119" name="Google Shape;3119;g1f5d965ad35_0_3099"/>
              <p:cNvGrpSpPr/>
              <p:nvPr/>
            </p:nvGrpSpPr>
            <p:grpSpPr>
              <a:xfrm>
                <a:off x="1400848" y="1624076"/>
                <a:ext cx="560401" cy="825182"/>
                <a:chOff x="1342860" y="1647676"/>
                <a:chExt cx="560401" cy="825182"/>
              </a:xfrm>
            </p:grpSpPr>
            <p:sp>
              <p:nvSpPr>
                <p:cNvPr id="3120" name="Google Shape;3120;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121" name="Google Shape;3121;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122" name="Google Shape;3122;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23" name="Google Shape;3123;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124" name="Google Shape;3124;g1f5d965ad35_0_3099"/>
            <p:cNvGrpSpPr/>
            <p:nvPr/>
          </p:nvGrpSpPr>
          <p:grpSpPr>
            <a:xfrm>
              <a:off x="2622593" y="2219454"/>
              <a:ext cx="397940" cy="646603"/>
              <a:chOff x="1400848" y="1624076"/>
              <a:chExt cx="560401" cy="910580"/>
            </a:xfrm>
          </p:grpSpPr>
          <p:grpSp>
            <p:nvGrpSpPr>
              <p:cNvPr id="3125" name="Google Shape;3125;g1f5d965ad35_0_3099"/>
              <p:cNvGrpSpPr/>
              <p:nvPr/>
            </p:nvGrpSpPr>
            <p:grpSpPr>
              <a:xfrm>
                <a:off x="1400848" y="1624076"/>
                <a:ext cx="560401" cy="825182"/>
                <a:chOff x="1342860" y="1647676"/>
                <a:chExt cx="560401" cy="825182"/>
              </a:xfrm>
            </p:grpSpPr>
            <p:sp>
              <p:nvSpPr>
                <p:cNvPr id="3126" name="Google Shape;3126;g1f5d965ad35_0_3099"/>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127" name="Google Shape;3127;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128" name="Google Shape;3128;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29" name="Google Shape;3129;g1f5d965ad35_0_3099"/>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130" name="Google Shape;3130;g1f5d965ad35_0_3099"/>
            <p:cNvGrpSpPr/>
            <p:nvPr/>
          </p:nvGrpSpPr>
          <p:grpSpPr>
            <a:xfrm>
              <a:off x="4363617" y="2219454"/>
              <a:ext cx="397940" cy="646603"/>
              <a:chOff x="1400848" y="1624076"/>
              <a:chExt cx="560401" cy="910580"/>
            </a:xfrm>
          </p:grpSpPr>
          <p:grpSp>
            <p:nvGrpSpPr>
              <p:cNvPr id="3131" name="Google Shape;3131;g1f5d965ad35_0_3099"/>
              <p:cNvGrpSpPr/>
              <p:nvPr/>
            </p:nvGrpSpPr>
            <p:grpSpPr>
              <a:xfrm>
                <a:off x="1400848" y="1624076"/>
                <a:ext cx="560401" cy="825182"/>
                <a:chOff x="1342860" y="1647676"/>
                <a:chExt cx="560401" cy="825182"/>
              </a:xfrm>
            </p:grpSpPr>
            <p:sp>
              <p:nvSpPr>
                <p:cNvPr id="3132" name="Google Shape;3132;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133" name="Google Shape;3133;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134" name="Google Shape;3134;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35" name="Google Shape;3135;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136" name="Google Shape;3136;g1f5d965ad35_0_3099"/>
            <p:cNvGrpSpPr/>
            <p:nvPr/>
          </p:nvGrpSpPr>
          <p:grpSpPr>
            <a:xfrm>
              <a:off x="6104641" y="2219454"/>
              <a:ext cx="397940" cy="646603"/>
              <a:chOff x="1400848" y="1624076"/>
              <a:chExt cx="560401" cy="910580"/>
            </a:xfrm>
          </p:grpSpPr>
          <p:grpSp>
            <p:nvGrpSpPr>
              <p:cNvPr id="3137" name="Google Shape;3137;g1f5d965ad35_0_3099"/>
              <p:cNvGrpSpPr/>
              <p:nvPr/>
            </p:nvGrpSpPr>
            <p:grpSpPr>
              <a:xfrm>
                <a:off x="1400848" y="1624076"/>
                <a:ext cx="560401" cy="825182"/>
                <a:chOff x="1342860" y="1647676"/>
                <a:chExt cx="560401" cy="825182"/>
              </a:xfrm>
            </p:grpSpPr>
            <p:sp>
              <p:nvSpPr>
                <p:cNvPr id="3138" name="Google Shape;3138;g1f5d965ad35_0_3099"/>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139" name="Google Shape;3139;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140" name="Google Shape;3140;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41" name="Google Shape;3141;g1f5d965ad35_0_3099"/>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142" name="Google Shape;3142;g1f5d965ad35_0_3099"/>
            <p:cNvGrpSpPr/>
            <p:nvPr/>
          </p:nvGrpSpPr>
          <p:grpSpPr>
            <a:xfrm>
              <a:off x="7845666" y="2219454"/>
              <a:ext cx="397940" cy="646603"/>
              <a:chOff x="1400848" y="1624076"/>
              <a:chExt cx="560401" cy="910580"/>
            </a:xfrm>
          </p:grpSpPr>
          <p:grpSp>
            <p:nvGrpSpPr>
              <p:cNvPr id="3143" name="Google Shape;3143;g1f5d965ad35_0_3099"/>
              <p:cNvGrpSpPr/>
              <p:nvPr/>
            </p:nvGrpSpPr>
            <p:grpSpPr>
              <a:xfrm>
                <a:off x="1400848" y="1624076"/>
                <a:ext cx="560401" cy="825182"/>
                <a:chOff x="1342860" y="1647676"/>
                <a:chExt cx="560401" cy="825182"/>
              </a:xfrm>
            </p:grpSpPr>
            <p:sp>
              <p:nvSpPr>
                <p:cNvPr id="3144" name="Google Shape;3144;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145" name="Google Shape;3145;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146" name="Google Shape;3146;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47" name="Google Shape;3147;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3148" name="Google Shape;3148;g1f5d965ad35_0_3099"/>
          <p:cNvSpPr txBox="1">
            <a:spLocks noGrp="1"/>
          </p:cNvSpPr>
          <p:nvPr>
            <p:ph type="body" idx="5"/>
          </p:nvPr>
        </p:nvSpPr>
        <p:spPr>
          <a:xfrm>
            <a:off x="223088"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49" name="Google Shape;3149;g1f5d965ad35_0_3099"/>
          <p:cNvSpPr txBox="1">
            <a:spLocks noGrp="1"/>
          </p:cNvSpPr>
          <p:nvPr>
            <p:ph type="body" idx="6"/>
          </p:nvPr>
        </p:nvSpPr>
        <p:spPr>
          <a:xfrm>
            <a:off x="1964112"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50" name="Google Shape;3150;g1f5d965ad35_0_3099"/>
          <p:cNvSpPr txBox="1">
            <a:spLocks noGrp="1"/>
          </p:cNvSpPr>
          <p:nvPr>
            <p:ph type="body" idx="7"/>
          </p:nvPr>
        </p:nvSpPr>
        <p:spPr>
          <a:xfrm>
            <a:off x="3705136"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51" name="Google Shape;3151;g1f5d965ad35_0_3099"/>
          <p:cNvSpPr txBox="1">
            <a:spLocks noGrp="1"/>
          </p:cNvSpPr>
          <p:nvPr>
            <p:ph type="body" idx="8"/>
          </p:nvPr>
        </p:nvSpPr>
        <p:spPr>
          <a:xfrm>
            <a:off x="5446160"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52" name="Google Shape;3152;g1f5d965ad35_0_3099"/>
          <p:cNvSpPr txBox="1">
            <a:spLocks noGrp="1"/>
          </p:cNvSpPr>
          <p:nvPr>
            <p:ph type="body" idx="9"/>
          </p:nvPr>
        </p:nvSpPr>
        <p:spPr>
          <a:xfrm>
            <a:off x="7187185"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0">
    <p:spTree>
      <p:nvGrpSpPr>
        <p:cNvPr id="1" name="Shape 3153"/>
        <p:cNvGrpSpPr/>
        <p:nvPr/>
      </p:nvGrpSpPr>
      <p:grpSpPr>
        <a:xfrm>
          <a:off x="0" y="0"/>
          <a:ext cx="0" cy="0"/>
          <a:chOff x="0" y="0"/>
          <a:chExt cx="0" cy="0"/>
        </a:xfrm>
      </p:grpSpPr>
      <p:pic>
        <p:nvPicPr>
          <p:cNvPr id="3154" name="Google Shape;3154;g1f5d965ad35_0_316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155" name="Google Shape;3155;g1f5d965ad35_0_316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56" name="Google Shape;3156;g1f5d965ad35_0_316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157" name="Google Shape;3157;g1f5d965ad35_0_3168"/>
          <p:cNvGrpSpPr/>
          <p:nvPr/>
        </p:nvGrpSpPr>
        <p:grpSpPr>
          <a:xfrm>
            <a:off x="881569" y="3131101"/>
            <a:ext cx="7362037" cy="646603"/>
            <a:chOff x="881569" y="2219454"/>
            <a:chExt cx="7362037" cy="646603"/>
          </a:xfrm>
        </p:grpSpPr>
        <p:grpSp>
          <p:nvGrpSpPr>
            <p:cNvPr id="3158" name="Google Shape;3158;g1f5d965ad35_0_3168"/>
            <p:cNvGrpSpPr/>
            <p:nvPr/>
          </p:nvGrpSpPr>
          <p:grpSpPr>
            <a:xfrm>
              <a:off x="881569" y="2219454"/>
              <a:ext cx="397940" cy="646603"/>
              <a:chOff x="1400848" y="1624076"/>
              <a:chExt cx="560401" cy="910580"/>
            </a:xfrm>
          </p:grpSpPr>
          <p:grpSp>
            <p:nvGrpSpPr>
              <p:cNvPr id="3159" name="Google Shape;3159;g1f5d965ad35_0_3168"/>
              <p:cNvGrpSpPr/>
              <p:nvPr/>
            </p:nvGrpSpPr>
            <p:grpSpPr>
              <a:xfrm>
                <a:off x="1400848" y="1624076"/>
                <a:ext cx="560401" cy="825182"/>
                <a:chOff x="1342860" y="1647676"/>
                <a:chExt cx="560401" cy="825182"/>
              </a:xfrm>
            </p:grpSpPr>
            <p:sp>
              <p:nvSpPr>
                <p:cNvPr id="3160" name="Google Shape;3160;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161" name="Google Shape;3161;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162" name="Google Shape;3162;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63" name="Google Shape;3163;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164" name="Google Shape;3164;g1f5d965ad35_0_3168"/>
            <p:cNvGrpSpPr/>
            <p:nvPr/>
          </p:nvGrpSpPr>
          <p:grpSpPr>
            <a:xfrm>
              <a:off x="2622593" y="2219454"/>
              <a:ext cx="397940" cy="646603"/>
              <a:chOff x="1400848" y="1624076"/>
              <a:chExt cx="560401" cy="910580"/>
            </a:xfrm>
          </p:grpSpPr>
          <p:grpSp>
            <p:nvGrpSpPr>
              <p:cNvPr id="3165" name="Google Shape;3165;g1f5d965ad35_0_3168"/>
              <p:cNvGrpSpPr/>
              <p:nvPr/>
            </p:nvGrpSpPr>
            <p:grpSpPr>
              <a:xfrm>
                <a:off x="1400848" y="1624076"/>
                <a:ext cx="560401" cy="825182"/>
                <a:chOff x="1342860" y="1647676"/>
                <a:chExt cx="560401" cy="825182"/>
              </a:xfrm>
            </p:grpSpPr>
            <p:sp>
              <p:nvSpPr>
                <p:cNvPr id="3166" name="Google Shape;3166;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167" name="Google Shape;3167;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168" name="Google Shape;3168;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69" name="Google Shape;3169;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170" name="Google Shape;3170;g1f5d965ad35_0_3168"/>
            <p:cNvGrpSpPr/>
            <p:nvPr/>
          </p:nvGrpSpPr>
          <p:grpSpPr>
            <a:xfrm>
              <a:off x="4363617" y="2219454"/>
              <a:ext cx="397940" cy="646603"/>
              <a:chOff x="1400848" y="1624076"/>
              <a:chExt cx="560401" cy="910580"/>
            </a:xfrm>
          </p:grpSpPr>
          <p:grpSp>
            <p:nvGrpSpPr>
              <p:cNvPr id="3171" name="Google Shape;3171;g1f5d965ad35_0_3168"/>
              <p:cNvGrpSpPr/>
              <p:nvPr/>
            </p:nvGrpSpPr>
            <p:grpSpPr>
              <a:xfrm>
                <a:off x="1400848" y="1624076"/>
                <a:ext cx="560401" cy="825182"/>
                <a:chOff x="1342860" y="1647676"/>
                <a:chExt cx="560401" cy="825182"/>
              </a:xfrm>
            </p:grpSpPr>
            <p:sp>
              <p:nvSpPr>
                <p:cNvPr id="3172" name="Google Shape;3172;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173" name="Google Shape;3173;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174" name="Google Shape;3174;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75" name="Google Shape;3175;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176" name="Google Shape;3176;g1f5d965ad35_0_3168"/>
            <p:cNvGrpSpPr/>
            <p:nvPr/>
          </p:nvGrpSpPr>
          <p:grpSpPr>
            <a:xfrm>
              <a:off x="6104641" y="2219454"/>
              <a:ext cx="397940" cy="646603"/>
              <a:chOff x="1400848" y="1624076"/>
              <a:chExt cx="560401" cy="910580"/>
            </a:xfrm>
          </p:grpSpPr>
          <p:grpSp>
            <p:nvGrpSpPr>
              <p:cNvPr id="3177" name="Google Shape;3177;g1f5d965ad35_0_3168"/>
              <p:cNvGrpSpPr/>
              <p:nvPr/>
            </p:nvGrpSpPr>
            <p:grpSpPr>
              <a:xfrm>
                <a:off x="1400848" y="1624076"/>
                <a:ext cx="560401" cy="825182"/>
                <a:chOff x="1342860" y="1647676"/>
                <a:chExt cx="560401" cy="825182"/>
              </a:xfrm>
            </p:grpSpPr>
            <p:sp>
              <p:nvSpPr>
                <p:cNvPr id="3178" name="Google Shape;3178;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179" name="Google Shape;3179;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180" name="Google Shape;3180;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81" name="Google Shape;3181;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182" name="Google Shape;3182;g1f5d965ad35_0_3168"/>
            <p:cNvGrpSpPr/>
            <p:nvPr/>
          </p:nvGrpSpPr>
          <p:grpSpPr>
            <a:xfrm>
              <a:off x="7845666" y="2219454"/>
              <a:ext cx="397940" cy="646603"/>
              <a:chOff x="1400848" y="1624076"/>
              <a:chExt cx="560401" cy="910580"/>
            </a:xfrm>
          </p:grpSpPr>
          <p:grpSp>
            <p:nvGrpSpPr>
              <p:cNvPr id="3183" name="Google Shape;3183;g1f5d965ad35_0_3168"/>
              <p:cNvGrpSpPr/>
              <p:nvPr/>
            </p:nvGrpSpPr>
            <p:grpSpPr>
              <a:xfrm>
                <a:off x="1400848" y="1624076"/>
                <a:ext cx="560401" cy="825182"/>
                <a:chOff x="1342860" y="1647676"/>
                <a:chExt cx="560401" cy="825182"/>
              </a:xfrm>
            </p:grpSpPr>
            <p:sp>
              <p:nvSpPr>
                <p:cNvPr id="3184" name="Google Shape;3184;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185" name="Google Shape;3185;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186" name="Google Shape;3186;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87" name="Google Shape;3187;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3188" name="Google Shape;3188;g1f5d965ad35_0_3168"/>
          <p:cNvSpPr txBox="1">
            <a:spLocks noGrp="1"/>
          </p:cNvSpPr>
          <p:nvPr>
            <p:ph type="body" idx="1"/>
          </p:nvPr>
        </p:nvSpPr>
        <p:spPr>
          <a:xfrm>
            <a:off x="223088"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89" name="Google Shape;3189;g1f5d965ad35_0_3168"/>
          <p:cNvSpPr txBox="1">
            <a:spLocks noGrp="1"/>
          </p:cNvSpPr>
          <p:nvPr>
            <p:ph type="body" idx="2"/>
          </p:nvPr>
        </p:nvSpPr>
        <p:spPr>
          <a:xfrm>
            <a:off x="1964112"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90" name="Google Shape;3190;g1f5d965ad35_0_3168"/>
          <p:cNvSpPr txBox="1">
            <a:spLocks noGrp="1"/>
          </p:cNvSpPr>
          <p:nvPr>
            <p:ph type="body" idx="3"/>
          </p:nvPr>
        </p:nvSpPr>
        <p:spPr>
          <a:xfrm>
            <a:off x="3705136"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91" name="Google Shape;3191;g1f5d965ad35_0_3168"/>
          <p:cNvSpPr txBox="1">
            <a:spLocks noGrp="1"/>
          </p:cNvSpPr>
          <p:nvPr>
            <p:ph type="body" idx="4"/>
          </p:nvPr>
        </p:nvSpPr>
        <p:spPr>
          <a:xfrm>
            <a:off x="5446160"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92" name="Google Shape;3192;g1f5d965ad35_0_3168"/>
          <p:cNvSpPr txBox="1">
            <a:spLocks noGrp="1"/>
          </p:cNvSpPr>
          <p:nvPr>
            <p:ph type="body" idx="5"/>
          </p:nvPr>
        </p:nvSpPr>
        <p:spPr>
          <a:xfrm>
            <a:off x="7187185"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3193" name="Google Shape;3193;g1f5d965ad35_0_3168"/>
          <p:cNvGrpSpPr/>
          <p:nvPr/>
        </p:nvGrpSpPr>
        <p:grpSpPr>
          <a:xfrm>
            <a:off x="881569" y="1424217"/>
            <a:ext cx="7362037" cy="646603"/>
            <a:chOff x="881569" y="2219454"/>
            <a:chExt cx="7362037" cy="646603"/>
          </a:xfrm>
        </p:grpSpPr>
        <p:grpSp>
          <p:nvGrpSpPr>
            <p:cNvPr id="3194" name="Google Shape;3194;g1f5d965ad35_0_3168"/>
            <p:cNvGrpSpPr/>
            <p:nvPr/>
          </p:nvGrpSpPr>
          <p:grpSpPr>
            <a:xfrm>
              <a:off x="881569" y="2219454"/>
              <a:ext cx="397940" cy="646603"/>
              <a:chOff x="1400848" y="1624076"/>
              <a:chExt cx="560401" cy="910580"/>
            </a:xfrm>
          </p:grpSpPr>
          <p:grpSp>
            <p:nvGrpSpPr>
              <p:cNvPr id="3195" name="Google Shape;3195;g1f5d965ad35_0_3168"/>
              <p:cNvGrpSpPr/>
              <p:nvPr/>
            </p:nvGrpSpPr>
            <p:grpSpPr>
              <a:xfrm>
                <a:off x="1400848" y="1624076"/>
                <a:ext cx="560401" cy="825182"/>
                <a:chOff x="1342860" y="1647676"/>
                <a:chExt cx="560401" cy="825182"/>
              </a:xfrm>
            </p:grpSpPr>
            <p:sp>
              <p:nvSpPr>
                <p:cNvPr id="3196" name="Google Shape;3196;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197" name="Google Shape;3197;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198" name="Google Shape;3198;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99" name="Google Shape;3199;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200" name="Google Shape;3200;g1f5d965ad35_0_3168"/>
            <p:cNvGrpSpPr/>
            <p:nvPr/>
          </p:nvGrpSpPr>
          <p:grpSpPr>
            <a:xfrm>
              <a:off x="2622593" y="2219454"/>
              <a:ext cx="397940" cy="646603"/>
              <a:chOff x="1400848" y="1624076"/>
              <a:chExt cx="560401" cy="910580"/>
            </a:xfrm>
          </p:grpSpPr>
          <p:grpSp>
            <p:nvGrpSpPr>
              <p:cNvPr id="3201" name="Google Shape;3201;g1f5d965ad35_0_3168"/>
              <p:cNvGrpSpPr/>
              <p:nvPr/>
            </p:nvGrpSpPr>
            <p:grpSpPr>
              <a:xfrm>
                <a:off x="1400848" y="1624076"/>
                <a:ext cx="560401" cy="825182"/>
                <a:chOff x="1342860" y="1647676"/>
                <a:chExt cx="560401" cy="825182"/>
              </a:xfrm>
            </p:grpSpPr>
            <p:sp>
              <p:nvSpPr>
                <p:cNvPr id="3202" name="Google Shape;3202;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203" name="Google Shape;3203;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204" name="Google Shape;3204;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205" name="Google Shape;3205;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206" name="Google Shape;3206;g1f5d965ad35_0_3168"/>
            <p:cNvGrpSpPr/>
            <p:nvPr/>
          </p:nvGrpSpPr>
          <p:grpSpPr>
            <a:xfrm>
              <a:off x="4363617" y="2219454"/>
              <a:ext cx="397940" cy="646603"/>
              <a:chOff x="1400848" y="1624076"/>
              <a:chExt cx="560401" cy="910580"/>
            </a:xfrm>
          </p:grpSpPr>
          <p:grpSp>
            <p:nvGrpSpPr>
              <p:cNvPr id="3207" name="Google Shape;3207;g1f5d965ad35_0_3168"/>
              <p:cNvGrpSpPr/>
              <p:nvPr/>
            </p:nvGrpSpPr>
            <p:grpSpPr>
              <a:xfrm>
                <a:off x="1400848" y="1624076"/>
                <a:ext cx="560401" cy="825182"/>
                <a:chOff x="1342860" y="1647676"/>
                <a:chExt cx="560401" cy="825182"/>
              </a:xfrm>
            </p:grpSpPr>
            <p:sp>
              <p:nvSpPr>
                <p:cNvPr id="3208" name="Google Shape;3208;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209" name="Google Shape;3209;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210" name="Google Shape;3210;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211" name="Google Shape;3211;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212" name="Google Shape;3212;g1f5d965ad35_0_3168"/>
            <p:cNvGrpSpPr/>
            <p:nvPr/>
          </p:nvGrpSpPr>
          <p:grpSpPr>
            <a:xfrm>
              <a:off x="6104641" y="2219454"/>
              <a:ext cx="397940" cy="646603"/>
              <a:chOff x="1400848" y="1624076"/>
              <a:chExt cx="560401" cy="910580"/>
            </a:xfrm>
          </p:grpSpPr>
          <p:grpSp>
            <p:nvGrpSpPr>
              <p:cNvPr id="3213" name="Google Shape;3213;g1f5d965ad35_0_3168"/>
              <p:cNvGrpSpPr/>
              <p:nvPr/>
            </p:nvGrpSpPr>
            <p:grpSpPr>
              <a:xfrm>
                <a:off x="1400848" y="1624076"/>
                <a:ext cx="560401" cy="825182"/>
                <a:chOff x="1342860" y="1647676"/>
                <a:chExt cx="560401" cy="825182"/>
              </a:xfrm>
            </p:grpSpPr>
            <p:sp>
              <p:nvSpPr>
                <p:cNvPr id="3214" name="Google Shape;3214;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215" name="Google Shape;3215;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216" name="Google Shape;3216;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217" name="Google Shape;3217;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218" name="Google Shape;3218;g1f5d965ad35_0_3168"/>
            <p:cNvGrpSpPr/>
            <p:nvPr/>
          </p:nvGrpSpPr>
          <p:grpSpPr>
            <a:xfrm>
              <a:off x="7845666" y="2219454"/>
              <a:ext cx="397940" cy="646603"/>
              <a:chOff x="1400848" y="1624076"/>
              <a:chExt cx="560401" cy="910580"/>
            </a:xfrm>
          </p:grpSpPr>
          <p:grpSp>
            <p:nvGrpSpPr>
              <p:cNvPr id="3219" name="Google Shape;3219;g1f5d965ad35_0_3168"/>
              <p:cNvGrpSpPr/>
              <p:nvPr/>
            </p:nvGrpSpPr>
            <p:grpSpPr>
              <a:xfrm>
                <a:off x="1400848" y="1624076"/>
                <a:ext cx="560401" cy="825182"/>
                <a:chOff x="1342860" y="1647676"/>
                <a:chExt cx="560401" cy="825182"/>
              </a:xfrm>
            </p:grpSpPr>
            <p:sp>
              <p:nvSpPr>
                <p:cNvPr id="3220" name="Google Shape;3220;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221" name="Google Shape;3221;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222" name="Google Shape;3222;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223" name="Google Shape;3223;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3224" name="Google Shape;3224;g1f5d965ad35_0_3168"/>
          <p:cNvSpPr txBox="1">
            <a:spLocks noGrp="1"/>
          </p:cNvSpPr>
          <p:nvPr>
            <p:ph type="body" idx="6"/>
          </p:nvPr>
        </p:nvSpPr>
        <p:spPr>
          <a:xfrm>
            <a:off x="223088"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25" name="Google Shape;3225;g1f5d965ad35_0_3168"/>
          <p:cNvSpPr txBox="1">
            <a:spLocks noGrp="1"/>
          </p:cNvSpPr>
          <p:nvPr>
            <p:ph type="body" idx="7"/>
          </p:nvPr>
        </p:nvSpPr>
        <p:spPr>
          <a:xfrm>
            <a:off x="1964112"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26" name="Google Shape;3226;g1f5d965ad35_0_3168"/>
          <p:cNvSpPr txBox="1">
            <a:spLocks noGrp="1"/>
          </p:cNvSpPr>
          <p:nvPr>
            <p:ph type="body" idx="8"/>
          </p:nvPr>
        </p:nvSpPr>
        <p:spPr>
          <a:xfrm>
            <a:off x="3705136"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27" name="Google Shape;3227;g1f5d965ad35_0_3168"/>
          <p:cNvSpPr txBox="1">
            <a:spLocks noGrp="1"/>
          </p:cNvSpPr>
          <p:nvPr>
            <p:ph type="body" idx="9"/>
          </p:nvPr>
        </p:nvSpPr>
        <p:spPr>
          <a:xfrm>
            <a:off x="5446160"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28" name="Google Shape;3228;g1f5d965ad35_0_3168"/>
          <p:cNvSpPr txBox="1">
            <a:spLocks noGrp="1"/>
          </p:cNvSpPr>
          <p:nvPr>
            <p:ph type="body" idx="13"/>
          </p:nvPr>
        </p:nvSpPr>
        <p:spPr>
          <a:xfrm>
            <a:off x="7187185"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1">
    <p:spTree>
      <p:nvGrpSpPr>
        <p:cNvPr id="1" name="Shape 3229"/>
        <p:cNvGrpSpPr/>
        <p:nvPr/>
      </p:nvGrpSpPr>
      <p:grpSpPr>
        <a:xfrm>
          <a:off x="0" y="0"/>
          <a:ext cx="0" cy="0"/>
          <a:chOff x="0" y="0"/>
          <a:chExt cx="0" cy="0"/>
        </a:xfrm>
      </p:grpSpPr>
      <p:pic>
        <p:nvPicPr>
          <p:cNvPr id="3230" name="Google Shape;3230;g1f5d965ad35_0_3244"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231" name="Google Shape;3231;g1f5d965ad35_0_3244"/>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32" name="Google Shape;3232;g1f5d965ad35_0_3244"/>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233" name="Google Shape;3233;g1f5d965ad35_0_3244"/>
          <p:cNvGrpSpPr/>
          <p:nvPr/>
        </p:nvGrpSpPr>
        <p:grpSpPr>
          <a:xfrm>
            <a:off x="2805107" y="1224942"/>
            <a:ext cx="3533760" cy="3185215"/>
            <a:chOff x="2801099" y="1114414"/>
            <a:chExt cx="3533760" cy="3185215"/>
          </a:xfrm>
        </p:grpSpPr>
        <p:grpSp>
          <p:nvGrpSpPr>
            <p:cNvPr id="3234" name="Google Shape;3234;g1f5d965ad35_0_3244"/>
            <p:cNvGrpSpPr/>
            <p:nvPr/>
          </p:nvGrpSpPr>
          <p:grpSpPr>
            <a:xfrm>
              <a:off x="2801099" y="1228944"/>
              <a:ext cx="3533760" cy="2955860"/>
              <a:chOff x="2801099" y="1066147"/>
              <a:chExt cx="3533760" cy="2955860"/>
            </a:xfrm>
          </p:grpSpPr>
          <p:grpSp>
            <p:nvGrpSpPr>
              <p:cNvPr id="3235" name="Google Shape;3235;g1f5d965ad35_0_3244"/>
              <p:cNvGrpSpPr/>
              <p:nvPr/>
            </p:nvGrpSpPr>
            <p:grpSpPr>
              <a:xfrm>
                <a:off x="6252959" y="1066147"/>
                <a:ext cx="81900" cy="2955860"/>
                <a:chOff x="6252959" y="1066147"/>
                <a:chExt cx="81900" cy="2955860"/>
              </a:xfrm>
            </p:grpSpPr>
            <p:sp>
              <p:nvSpPr>
                <p:cNvPr id="3236" name="Google Shape;3236;g1f5d965ad35_0_3244"/>
                <p:cNvSpPr/>
                <p:nvPr/>
              </p:nvSpPr>
              <p:spPr>
                <a:xfrm>
                  <a:off x="6252959" y="1784637"/>
                  <a:ext cx="81900" cy="819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237" name="Google Shape;3237;g1f5d965ad35_0_3244"/>
                <p:cNvSpPr/>
                <p:nvPr/>
              </p:nvSpPr>
              <p:spPr>
                <a:xfrm>
                  <a:off x="6252959" y="2503127"/>
                  <a:ext cx="81900" cy="81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238" name="Google Shape;3238;g1f5d965ad35_0_3244"/>
                <p:cNvSpPr/>
                <p:nvPr/>
              </p:nvSpPr>
              <p:spPr>
                <a:xfrm>
                  <a:off x="6252959" y="3221617"/>
                  <a:ext cx="81900" cy="819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239" name="Google Shape;3239;g1f5d965ad35_0_3244"/>
                <p:cNvSpPr/>
                <p:nvPr/>
              </p:nvSpPr>
              <p:spPr>
                <a:xfrm>
                  <a:off x="6252959" y="3940107"/>
                  <a:ext cx="81900" cy="819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240" name="Google Shape;3240;g1f5d965ad35_0_3244"/>
                <p:cNvSpPr/>
                <p:nvPr/>
              </p:nvSpPr>
              <p:spPr>
                <a:xfrm>
                  <a:off x="6252959" y="1066147"/>
                  <a:ext cx="81900" cy="81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241" name="Google Shape;3241;g1f5d965ad35_0_3244"/>
              <p:cNvGrpSpPr/>
              <p:nvPr/>
            </p:nvGrpSpPr>
            <p:grpSpPr>
              <a:xfrm>
                <a:off x="2801099" y="1066147"/>
                <a:ext cx="81900" cy="2955860"/>
                <a:chOff x="2801099" y="1066147"/>
                <a:chExt cx="81900" cy="2955860"/>
              </a:xfrm>
            </p:grpSpPr>
            <p:sp>
              <p:nvSpPr>
                <p:cNvPr id="3242" name="Google Shape;3242;g1f5d965ad35_0_3244"/>
                <p:cNvSpPr/>
                <p:nvPr/>
              </p:nvSpPr>
              <p:spPr>
                <a:xfrm>
                  <a:off x="2801099" y="1784637"/>
                  <a:ext cx="81900" cy="819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243" name="Google Shape;3243;g1f5d965ad35_0_3244"/>
                <p:cNvSpPr/>
                <p:nvPr/>
              </p:nvSpPr>
              <p:spPr>
                <a:xfrm>
                  <a:off x="2801099" y="2503127"/>
                  <a:ext cx="81900" cy="81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244" name="Google Shape;3244;g1f5d965ad35_0_3244"/>
                <p:cNvSpPr/>
                <p:nvPr/>
              </p:nvSpPr>
              <p:spPr>
                <a:xfrm>
                  <a:off x="2801099" y="3221617"/>
                  <a:ext cx="81900" cy="819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245" name="Google Shape;3245;g1f5d965ad35_0_3244"/>
                <p:cNvSpPr/>
                <p:nvPr/>
              </p:nvSpPr>
              <p:spPr>
                <a:xfrm>
                  <a:off x="2801099" y="3940107"/>
                  <a:ext cx="81900" cy="81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246" name="Google Shape;3246;g1f5d965ad35_0_3244"/>
                <p:cNvSpPr/>
                <p:nvPr/>
              </p:nvSpPr>
              <p:spPr>
                <a:xfrm>
                  <a:off x="2801099" y="1066147"/>
                  <a:ext cx="81900" cy="819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grpSp>
          <p:nvGrpSpPr>
            <p:cNvPr id="3247" name="Google Shape;3247;g1f5d965ad35_0_3244"/>
            <p:cNvGrpSpPr/>
            <p:nvPr/>
          </p:nvGrpSpPr>
          <p:grpSpPr>
            <a:xfrm>
              <a:off x="2975974" y="1114414"/>
              <a:ext cx="3184487" cy="3185215"/>
              <a:chOff x="2908735" y="1068601"/>
              <a:chExt cx="3326530" cy="3327290"/>
            </a:xfrm>
          </p:grpSpPr>
          <p:sp>
            <p:nvSpPr>
              <p:cNvPr id="3248" name="Google Shape;3248;g1f5d965ad35_0_3244"/>
              <p:cNvSpPr/>
              <p:nvPr/>
            </p:nvSpPr>
            <p:spPr>
              <a:xfrm>
                <a:off x="2908735" y="1068601"/>
                <a:ext cx="3326530" cy="3327290"/>
              </a:xfrm>
              <a:custGeom>
                <a:avLst/>
                <a:gdLst/>
                <a:ahLst/>
                <a:cxnLst/>
                <a:rect l="l" t="t" r="r" b="b"/>
                <a:pathLst>
                  <a:path w="3708" h="3708" extrusionOk="0">
                    <a:moveTo>
                      <a:pt x="278" y="1350"/>
                    </a:moveTo>
                    <a:cubicBezTo>
                      <a:pt x="556" y="480"/>
                      <a:pt x="1487" y="0"/>
                      <a:pt x="2358" y="278"/>
                    </a:cubicBezTo>
                    <a:cubicBezTo>
                      <a:pt x="3228" y="556"/>
                      <a:pt x="3708" y="1487"/>
                      <a:pt x="3430" y="2358"/>
                    </a:cubicBezTo>
                    <a:cubicBezTo>
                      <a:pt x="3152" y="3228"/>
                      <a:pt x="2221" y="3708"/>
                      <a:pt x="1350" y="3430"/>
                    </a:cubicBezTo>
                    <a:cubicBezTo>
                      <a:pt x="480" y="3152"/>
                      <a:pt x="0" y="2221"/>
                      <a:pt x="278" y="1350"/>
                    </a:cubicBezTo>
                    <a:close/>
                  </a:path>
                </a:pathLst>
              </a:custGeom>
              <a:solidFill>
                <a:srgbClr val="F2F2F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49" name="Google Shape;3249;g1f5d965ad35_0_3244"/>
              <p:cNvSpPr/>
              <p:nvPr/>
            </p:nvSpPr>
            <p:spPr>
              <a:xfrm>
                <a:off x="3510752" y="1490314"/>
                <a:ext cx="1060349" cy="1239952"/>
              </a:xfrm>
              <a:custGeom>
                <a:avLst/>
                <a:gdLst/>
                <a:ahLst/>
                <a:cxnLst/>
                <a:rect l="l" t="t" r="r" b="b"/>
                <a:pathLst>
                  <a:path w="1247" h="1458" extrusionOk="0">
                    <a:moveTo>
                      <a:pt x="0" y="562"/>
                    </a:moveTo>
                    <a:cubicBezTo>
                      <a:pt x="1247" y="1458"/>
                      <a:pt x="1247" y="1458"/>
                      <a:pt x="1247" y="1458"/>
                    </a:cubicBezTo>
                    <a:cubicBezTo>
                      <a:pt x="765" y="0"/>
                      <a:pt x="765" y="0"/>
                      <a:pt x="765" y="0"/>
                    </a:cubicBezTo>
                    <a:cubicBezTo>
                      <a:pt x="462" y="101"/>
                      <a:pt x="191" y="297"/>
                      <a:pt x="0" y="56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50" name="Google Shape;3250;g1f5d965ad35_0_3244"/>
              <p:cNvSpPr/>
              <p:nvPr/>
            </p:nvSpPr>
            <p:spPr>
              <a:xfrm>
                <a:off x="3264202" y="1969019"/>
                <a:ext cx="1306180" cy="769168"/>
              </a:xfrm>
              <a:custGeom>
                <a:avLst/>
                <a:gdLst/>
                <a:ahLst/>
                <a:cxnLst/>
                <a:rect l="l" t="t" r="r" b="b"/>
                <a:pathLst>
                  <a:path w="1536" h="904" extrusionOk="0">
                    <a:moveTo>
                      <a:pt x="74" y="428"/>
                    </a:moveTo>
                    <a:cubicBezTo>
                      <a:pt x="23" y="586"/>
                      <a:pt x="0" y="747"/>
                      <a:pt x="1" y="904"/>
                    </a:cubicBezTo>
                    <a:cubicBezTo>
                      <a:pt x="1536" y="896"/>
                      <a:pt x="1536" y="896"/>
                      <a:pt x="1536" y="896"/>
                    </a:cubicBezTo>
                    <a:cubicBezTo>
                      <a:pt x="290" y="0"/>
                      <a:pt x="290" y="0"/>
                      <a:pt x="290" y="0"/>
                    </a:cubicBezTo>
                    <a:cubicBezTo>
                      <a:pt x="198" y="128"/>
                      <a:pt x="124" y="271"/>
                      <a:pt x="74" y="4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51" name="Google Shape;3251;g1f5d965ad35_0_3244"/>
              <p:cNvSpPr/>
              <p:nvPr/>
            </p:nvSpPr>
            <p:spPr>
              <a:xfrm>
                <a:off x="3519391" y="2733867"/>
                <a:ext cx="1051710" cy="1244274"/>
              </a:xfrm>
              <a:custGeom>
                <a:avLst/>
                <a:gdLst/>
                <a:ahLst/>
                <a:cxnLst/>
                <a:rect l="l" t="t" r="r" b="b"/>
                <a:pathLst>
                  <a:path w="1237" h="1463" extrusionOk="0">
                    <a:moveTo>
                      <a:pt x="769" y="1463"/>
                    </a:moveTo>
                    <a:cubicBezTo>
                      <a:pt x="1237" y="0"/>
                      <a:pt x="1237" y="0"/>
                      <a:pt x="1237" y="0"/>
                    </a:cubicBezTo>
                    <a:cubicBezTo>
                      <a:pt x="0" y="908"/>
                      <a:pt x="0" y="908"/>
                      <a:pt x="0" y="908"/>
                    </a:cubicBezTo>
                    <a:cubicBezTo>
                      <a:pt x="185" y="1161"/>
                      <a:pt x="449" y="1361"/>
                      <a:pt x="769" y="14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52" name="Google Shape;3252;g1f5d965ad35_0_3244"/>
              <p:cNvSpPr/>
              <p:nvPr/>
            </p:nvSpPr>
            <p:spPr>
              <a:xfrm>
                <a:off x="4162942" y="1398533"/>
                <a:ext cx="806958" cy="1331734"/>
              </a:xfrm>
              <a:custGeom>
                <a:avLst/>
                <a:gdLst/>
                <a:ahLst/>
                <a:cxnLst/>
                <a:rect l="l" t="t" r="r" b="b"/>
                <a:pathLst>
                  <a:path w="949" h="1566" extrusionOk="0">
                    <a:moveTo>
                      <a:pt x="0" y="108"/>
                    </a:moveTo>
                    <a:cubicBezTo>
                      <a:pt x="481" y="1566"/>
                      <a:pt x="481" y="1566"/>
                      <a:pt x="481" y="1566"/>
                    </a:cubicBezTo>
                    <a:cubicBezTo>
                      <a:pt x="949" y="102"/>
                      <a:pt x="949" y="102"/>
                      <a:pt x="949" y="102"/>
                    </a:cubicBezTo>
                    <a:cubicBezTo>
                      <a:pt x="628" y="0"/>
                      <a:pt x="298" y="10"/>
                      <a:pt x="0" y="10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53" name="Google Shape;3253;g1f5d965ad35_0_3244"/>
              <p:cNvSpPr/>
              <p:nvPr/>
            </p:nvSpPr>
            <p:spPr>
              <a:xfrm>
                <a:off x="3264202" y="2732066"/>
                <a:ext cx="1306180" cy="773125"/>
              </a:xfrm>
              <a:custGeom>
                <a:avLst/>
                <a:gdLst/>
                <a:ahLst/>
                <a:cxnLst/>
                <a:rect l="l" t="t" r="r" b="b"/>
                <a:pathLst>
                  <a:path w="1536" h="909" extrusionOk="0">
                    <a:moveTo>
                      <a:pt x="298" y="909"/>
                    </a:moveTo>
                    <a:cubicBezTo>
                      <a:pt x="1536" y="0"/>
                      <a:pt x="1536" y="0"/>
                      <a:pt x="1536" y="0"/>
                    </a:cubicBezTo>
                    <a:cubicBezTo>
                      <a:pt x="0" y="8"/>
                      <a:pt x="0" y="8"/>
                      <a:pt x="0" y="8"/>
                    </a:cubicBezTo>
                    <a:cubicBezTo>
                      <a:pt x="3" y="335"/>
                      <a:pt x="110" y="651"/>
                      <a:pt x="298" y="90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54" name="Google Shape;3254;g1f5d965ad35_0_3244"/>
              <p:cNvSpPr/>
              <p:nvPr/>
            </p:nvSpPr>
            <p:spPr>
              <a:xfrm>
                <a:off x="4574699" y="1958941"/>
                <a:ext cx="1306180" cy="772406"/>
              </a:xfrm>
              <a:custGeom>
                <a:avLst/>
                <a:gdLst/>
                <a:ahLst/>
                <a:cxnLst/>
                <a:rect l="l" t="t" r="r" b="b"/>
                <a:pathLst>
                  <a:path w="1536" h="908" extrusionOk="0">
                    <a:moveTo>
                      <a:pt x="1237" y="0"/>
                    </a:moveTo>
                    <a:cubicBezTo>
                      <a:pt x="0" y="908"/>
                      <a:pt x="0" y="908"/>
                      <a:pt x="0" y="908"/>
                    </a:cubicBezTo>
                    <a:cubicBezTo>
                      <a:pt x="1536" y="902"/>
                      <a:pt x="1536" y="902"/>
                      <a:pt x="1536" y="902"/>
                    </a:cubicBezTo>
                    <a:cubicBezTo>
                      <a:pt x="1533" y="575"/>
                      <a:pt x="1427" y="259"/>
                      <a:pt x="123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55" name="Google Shape;3255;g1f5d965ad35_0_3244"/>
              <p:cNvSpPr/>
              <p:nvPr/>
            </p:nvSpPr>
            <p:spPr>
              <a:xfrm>
                <a:off x="4574699" y="2727029"/>
                <a:ext cx="1306900" cy="768807"/>
              </a:xfrm>
              <a:custGeom>
                <a:avLst/>
                <a:gdLst/>
                <a:ahLst/>
                <a:cxnLst/>
                <a:rect l="l" t="t" r="r" b="b"/>
                <a:pathLst>
                  <a:path w="1537" h="904" extrusionOk="0">
                    <a:moveTo>
                      <a:pt x="1462" y="474"/>
                    </a:moveTo>
                    <a:cubicBezTo>
                      <a:pt x="1513" y="316"/>
                      <a:pt x="1537" y="157"/>
                      <a:pt x="1536" y="0"/>
                    </a:cubicBezTo>
                    <a:cubicBezTo>
                      <a:pt x="0" y="6"/>
                      <a:pt x="0" y="6"/>
                      <a:pt x="0" y="6"/>
                    </a:cubicBezTo>
                    <a:cubicBezTo>
                      <a:pt x="1247" y="904"/>
                      <a:pt x="1247" y="904"/>
                      <a:pt x="1247" y="904"/>
                    </a:cubicBezTo>
                    <a:cubicBezTo>
                      <a:pt x="1339" y="776"/>
                      <a:pt x="1412" y="631"/>
                      <a:pt x="1462" y="47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56" name="Google Shape;3256;g1f5d965ad35_0_3244"/>
              <p:cNvSpPr/>
              <p:nvPr/>
            </p:nvSpPr>
            <p:spPr>
              <a:xfrm>
                <a:off x="4572900" y="1485996"/>
                <a:ext cx="1052789" cy="1244274"/>
              </a:xfrm>
              <a:custGeom>
                <a:avLst/>
                <a:gdLst/>
                <a:ahLst/>
                <a:cxnLst/>
                <a:rect l="l" t="t" r="r" b="b"/>
                <a:pathLst>
                  <a:path w="1238" h="1463" extrusionOk="0">
                    <a:moveTo>
                      <a:pt x="468" y="0"/>
                    </a:moveTo>
                    <a:cubicBezTo>
                      <a:pt x="0" y="1463"/>
                      <a:pt x="0" y="1463"/>
                      <a:pt x="0" y="1463"/>
                    </a:cubicBezTo>
                    <a:cubicBezTo>
                      <a:pt x="1238" y="555"/>
                      <a:pt x="1238" y="555"/>
                      <a:pt x="1238" y="555"/>
                    </a:cubicBezTo>
                    <a:cubicBezTo>
                      <a:pt x="1053" y="302"/>
                      <a:pt x="790" y="103"/>
                      <a:pt x="468"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57" name="Google Shape;3257;g1f5d965ad35_0_3244"/>
              <p:cNvSpPr/>
              <p:nvPr/>
            </p:nvSpPr>
            <p:spPr>
              <a:xfrm>
                <a:off x="4574699" y="2733147"/>
                <a:ext cx="1059268" cy="1240672"/>
              </a:xfrm>
              <a:custGeom>
                <a:avLst/>
                <a:gdLst/>
                <a:ahLst/>
                <a:cxnLst/>
                <a:rect l="l" t="t" r="r" b="b"/>
                <a:pathLst>
                  <a:path w="1246" h="1459" extrusionOk="0">
                    <a:moveTo>
                      <a:pt x="1246" y="897"/>
                    </a:moveTo>
                    <a:cubicBezTo>
                      <a:pt x="0" y="0"/>
                      <a:pt x="0" y="0"/>
                      <a:pt x="0" y="0"/>
                    </a:cubicBezTo>
                    <a:cubicBezTo>
                      <a:pt x="480" y="1459"/>
                      <a:pt x="480" y="1459"/>
                      <a:pt x="480" y="1459"/>
                    </a:cubicBezTo>
                    <a:cubicBezTo>
                      <a:pt x="784" y="1358"/>
                      <a:pt x="1055" y="1162"/>
                      <a:pt x="1246" y="897"/>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58" name="Google Shape;3258;g1f5d965ad35_0_3244"/>
              <p:cNvSpPr/>
              <p:nvPr/>
            </p:nvSpPr>
            <p:spPr>
              <a:xfrm>
                <a:off x="4174099" y="2733867"/>
                <a:ext cx="807678" cy="1332816"/>
              </a:xfrm>
              <a:custGeom>
                <a:avLst/>
                <a:gdLst/>
                <a:ahLst/>
                <a:cxnLst/>
                <a:rect l="l" t="t" r="r" b="b"/>
                <a:pathLst>
                  <a:path w="950" h="1567" extrusionOk="0">
                    <a:moveTo>
                      <a:pt x="950" y="1458"/>
                    </a:moveTo>
                    <a:cubicBezTo>
                      <a:pt x="468" y="0"/>
                      <a:pt x="468" y="0"/>
                      <a:pt x="468" y="0"/>
                    </a:cubicBezTo>
                    <a:cubicBezTo>
                      <a:pt x="0" y="1464"/>
                      <a:pt x="0" y="1464"/>
                      <a:pt x="0" y="1464"/>
                    </a:cubicBezTo>
                    <a:cubicBezTo>
                      <a:pt x="322" y="1567"/>
                      <a:pt x="652" y="1556"/>
                      <a:pt x="950" y="145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59" name="Google Shape;3259;g1f5d965ad35_0_3244"/>
              <p:cNvSpPr/>
              <p:nvPr/>
            </p:nvSpPr>
            <p:spPr>
              <a:xfrm>
                <a:off x="4369541" y="1554021"/>
                <a:ext cx="405600" cy="40560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60" name="Google Shape;3260;g1f5d965ad35_0_3244"/>
              <p:cNvSpPr/>
              <p:nvPr/>
            </p:nvSpPr>
            <p:spPr>
              <a:xfrm>
                <a:off x="3770260" y="1712390"/>
                <a:ext cx="459988" cy="459269"/>
              </a:xfrm>
              <a:custGeom>
                <a:avLst/>
                <a:gdLst/>
                <a:ahLst/>
                <a:cxnLst/>
                <a:rect l="l" t="t" r="r" b="b"/>
                <a:pathLst>
                  <a:path w="541" h="540" extrusionOk="0">
                    <a:moveTo>
                      <a:pt x="463" y="130"/>
                    </a:moveTo>
                    <a:cubicBezTo>
                      <a:pt x="541" y="236"/>
                      <a:pt x="517" y="386"/>
                      <a:pt x="411" y="463"/>
                    </a:cubicBezTo>
                    <a:cubicBezTo>
                      <a:pt x="304" y="540"/>
                      <a:pt x="155" y="517"/>
                      <a:pt x="78" y="410"/>
                    </a:cubicBezTo>
                    <a:cubicBezTo>
                      <a:pt x="0" y="304"/>
                      <a:pt x="24" y="155"/>
                      <a:pt x="130" y="77"/>
                    </a:cubicBezTo>
                    <a:cubicBezTo>
                      <a:pt x="237" y="0"/>
                      <a:pt x="386" y="23"/>
                      <a:pt x="463"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61" name="Google Shape;3261;g1f5d965ad35_0_3244"/>
              <p:cNvSpPr/>
              <p:nvPr/>
            </p:nvSpPr>
            <p:spPr>
              <a:xfrm>
                <a:off x="3418969" y="2200452"/>
                <a:ext cx="454949" cy="455309"/>
              </a:xfrm>
              <a:custGeom>
                <a:avLst/>
                <a:gdLst/>
                <a:ahLst/>
                <a:cxnLst/>
                <a:rect l="l" t="t" r="r" b="b"/>
                <a:pathLst>
                  <a:path w="535" h="535" extrusionOk="0">
                    <a:moveTo>
                      <a:pt x="341" y="41"/>
                    </a:moveTo>
                    <a:cubicBezTo>
                      <a:pt x="466" y="81"/>
                      <a:pt x="535" y="216"/>
                      <a:pt x="494" y="341"/>
                    </a:cubicBezTo>
                    <a:cubicBezTo>
                      <a:pt x="453" y="466"/>
                      <a:pt x="319" y="535"/>
                      <a:pt x="193" y="494"/>
                    </a:cubicBezTo>
                    <a:cubicBezTo>
                      <a:pt x="68" y="454"/>
                      <a:pt x="0" y="319"/>
                      <a:pt x="40" y="194"/>
                    </a:cubicBezTo>
                    <a:cubicBezTo>
                      <a:pt x="81" y="69"/>
                      <a:pt x="215" y="0"/>
                      <a:pt x="341"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62" name="Google Shape;3262;g1f5d965ad35_0_3244"/>
              <p:cNvSpPr/>
              <p:nvPr/>
            </p:nvSpPr>
            <p:spPr>
              <a:xfrm>
                <a:off x="3417170" y="2801893"/>
                <a:ext cx="454949" cy="454949"/>
              </a:xfrm>
              <a:custGeom>
                <a:avLst/>
                <a:gdLst/>
                <a:ahLst/>
                <a:cxnLst/>
                <a:rect l="l" t="t" r="r" b="b"/>
                <a:pathLst>
                  <a:path w="535" h="535" extrusionOk="0">
                    <a:moveTo>
                      <a:pt x="194" y="41"/>
                    </a:moveTo>
                    <a:cubicBezTo>
                      <a:pt x="319" y="0"/>
                      <a:pt x="454" y="69"/>
                      <a:pt x="495" y="194"/>
                    </a:cubicBezTo>
                    <a:cubicBezTo>
                      <a:pt x="535" y="319"/>
                      <a:pt x="467" y="454"/>
                      <a:pt x="342" y="494"/>
                    </a:cubicBezTo>
                    <a:cubicBezTo>
                      <a:pt x="216" y="535"/>
                      <a:pt x="82" y="467"/>
                      <a:pt x="41" y="341"/>
                    </a:cubicBezTo>
                    <a:cubicBezTo>
                      <a:pt x="0" y="216"/>
                      <a:pt x="69" y="82"/>
                      <a:pt x="194"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63" name="Google Shape;3263;g1f5d965ad35_0_3244"/>
              <p:cNvSpPr/>
              <p:nvPr/>
            </p:nvSpPr>
            <p:spPr>
              <a:xfrm>
                <a:off x="3767740" y="3286717"/>
                <a:ext cx="459988" cy="460348"/>
              </a:xfrm>
              <a:custGeom>
                <a:avLst/>
                <a:gdLst/>
                <a:ahLst/>
                <a:cxnLst/>
                <a:rect l="l" t="t" r="r" b="b"/>
                <a:pathLst>
                  <a:path w="541" h="541" extrusionOk="0">
                    <a:moveTo>
                      <a:pt x="78" y="130"/>
                    </a:moveTo>
                    <a:cubicBezTo>
                      <a:pt x="155" y="24"/>
                      <a:pt x="304" y="0"/>
                      <a:pt x="411" y="77"/>
                    </a:cubicBezTo>
                    <a:cubicBezTo>
                      <a:pt x="517" y="155"/>
                      <a:pt x="541" y="304"/>
                      <a:pt x="464" y="411"/>
                    </a:cubicBezTo>
                    <a:cubicBezTo>
                      <a:pt x="386" y="517"/>
                      <a:pt x="237" y="541"/>
                      <a:pt x="131" y="463"/>
                    </a:cubicBezTo>
                    <a:cubicBezTo>
                      <a:pt x="24" y="386"/>
                      <a:pt x="0" y="237"/>
                      <a:pt x="78"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64" name="Google Shape;3264;g1f5d965ad35_0_3244"/>
              <p:cNvSpPr/>
              <p:nvPr/>
            </p:nvSpPr>
            <p:spPr>
              <a:xfrm>
                <a:off x="4366301" y="3500155"/>
                <a:ext cx="405600" cy="40560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65" name="Google Shape;3265;g1f5d965ad35_0_3244"/>
              <p:cNvSpPr/>
              <p:nvPr/>
            </p:nvSpPr>
            <p:spPr>
              <a:xfrm>
                <a:off x="4911233" y="3288516"/>
                <a:ext cx="459988" cy="459988"/>
              </a:xfrm>
              <a:custGeom>
                <a:avLst/>
                <a:gdLst/>
                <a:ahLst/>
                <a:cxnLst/>
                <a:rect l="l" t="t" r="r" b="b"/>
                <a:pathLst>
                  <a:path w="541" h="541" extrusionOk="0">
                    <a:moveTo>
                      <a:pt x="78" y="411"/>
                    </a:moveTo>
                    <a:cubicBezTo>
                      <a:pt x="0" y="304"/>
                      <a:pt x="24" y="155"/>
                      <a:pt x="131" y="78"/>
                    </a:cubicBezTo>
                    <a:cubicBezTo>
                      <a:pt x="237" y="0"/>
                      <a:pt x="386" y="24"/>
                      <a:pt x="464" y="130"/>
                    </a:cubicBezTo>
                    <a:cubicBezTo>
                      <a:pt x="541" y="237"/>
                      <a:pt x="517" y="386"/>
                      <a:pt x="411" y="463"/>
                    </a:cubicBezTo>
                    <a:cubicBezTo>
                      <a:pt x="304" y="541"/>
                      <a:pt x="155" y="517"/>
                      <a:pt x="78" y="41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66" name="Google Shape;3266;g1f5d965ad35_0_3244"/>
              <p:cNvSpPr/>
              <p:nvPr/>
            </p:nvSpPr>
            <p:spPr>
              <a:xfrm>
                <a:off x="5268641" y="2805132"/>
                <a:ext cx="454949" cy="454228"/>
              </a:xfrm>
              <a:custGeom>
                <a:avLst/>
                <a:gdLst/>
                <a:ahLst/>
                <a:cxnLst/>
                <a:rect l="l" t="t" r="r" b="b"/>
                <a:pathLst>
                  <a:path w="535" h="534" extrusionOk="0">
                    <a:moveTo>
                      <a:pt x="194" y="494"/>
                    </a:moveTo>
                    <a:cubicBezTo>
                      <a:pt x="68" y="453"/>
                      <a:pt x="0" y="319"/>
                      <a:pt x="41" y="193"/>
                    </a:cubicBezTo>
                    <a:cubicBezTo>
                      <a:pt x="81" y="68"/>
                      <a:pt x="216" y="0"/>
                      <a:pt x="341" y="40"/>
                    </a:cubicBezTo>
                    <a:cubicBezTo>
                      <a:pt x="466" y="81"/>
                      <a:pt x="535" y="215"/>
                      <a:pt x="494" y="341"/>
                    </a:cubicBezTo>
                    <a:cubicBezTo>
                      <a:pt x="453" y="466"/>
                      <a:pt x="319" y="534"/>
                      <a:pt x="194" y="494"/>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67" name="Google Shape;3267;g1f5d965ad35_0_3244"/>
              <p:cNvSpPr/>
              <p:nvPr/>
            </p:nvSpPr>
            <p:spPr>
              <a:xfrm>
                <a:off x="5269360" y="2202972"/>
                <a:ext cx="454949" cy="455309"/>
              </a:xfrm>
              <a:custGeom>
                <a:avLst/>
                <a:gdLst/>
                <a:ahLst/>
                <a:cxnLst/>
                <a:rect l="l" t="t" r="r" b="b"/>
                <a:pathLst>
                  <a:path w="535" h="535" extrusionOk="0">
                    <a:moveTo>
                      <a:pt x="341" y="495"/>
                    </a:moveTo>
                    <a:cubicBezTo>
                      <a:pt x="216" y="535"/>
                      <a:pt x="81" y="467"/>
                      <a:pt x="41" y="342"/>
                    </a:cubicBezTo>
                    <a:cubicBezTo>
                      <a:pt x="0" y="216"/>
                      <a:pt x="68" y="82"/>
                      <a:pt x="194" y="41"/>
                    </a:cubicBezTo>
                    <a:cubicBezTo>
                      <a:pt x="319" y="0"/>
                      <a:pt x="454" y="69"/>
                      <a:pt x="494" y="194"/>
                    </a:cubicBezTo>
                    <a:cubicBezTo>
                      <a:pt x="535" y="319"/>
                      <a:pt x="466" y="454"/>
                      <a:pt x="341" y="495"/>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68" name="Google Shape;3268;g1f5d965ad35_0_3244"/>
              <p:cNvSpPr/>
              <p:nvPr/>
            </p:nvSpPr>
            <p:spPr>
              <a:xfrm>
                <a:off x="4913752" y="1713829"/>
                <a:ext cx="460348" cy="459628"/>
              </a:xfrm>
              <a:custGeom>
                <a:avLst/>
                <a:gdLst/>
                <a:ahLst/>
                <a:cxnLst/>
                <a:rect l="l" t="t" r="r" b="b"/>
                <a:pathLst>
                  <a:path w="541" h="540" extrusionOk="0">
                    <a:moveTo>
                      <a:pt x="464" y="410"/>
                    </a:moveTo>
                    <a:cubicBezTo>
                      <a:pt x="386" y="517"/>
                      <a:pt x="237" y="540"/>
                      <a:pt x="131" y="463"/>
                    </a:cubicBezTo>
                    <a:cubicBezTo>
                      <a:pt x="24" y="386"/>
                      <a:pt x="0" y="236"/>
                      <a:pt x="78" y="130"/>
                    </a:cubicBezTo>
                    <a:cubicBezTo>
                      <a:pt x="155" y="23"/>
                      <a:pt x="304" y="0"/>
                      <a:pt x="411" y="77"/>
                    </a:cubicBezTo>
                    <a:cubicBezTo>
                      <a:pt x="517" y="155"/>
                      <a:pt x="541" y="304"/>
                      <a:pt x="464" y="41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69" name="Google Shape;3269;g1f5d965ad35_0_3244"/>
              <p:cNvSpPr/>
              <p:nvPr/>
            </p:nvSpPr>
            <p:spPr>
              <a:xfrm>
                <a:off x="3910179" y="2033807"/>
                <a:ext cx="1323642" cy="1396878"/>
              </a:xfrm>
              <a:custGeom>
                <a:avLst/>
                <a:gdLst/>
                <a:ahLst/>
                <a:cxnLst/>
                <a:rect l="l" t="t" r="r" b="b"/>
                <a:pathLst>
                  <a:path w="1790" h="1889" extrusionOk="0">
                    <a:moveTo>
                      <a:pt x="1668" y="1066"/>
                    </a:moveTo>
                    <a:cubicBezTo>
                      <a:pt x="1678" y="1029"/>
                      <a:pt x="1678" y="991"/>
                      <a:pt x="1678" y="954"/>
                    </a:cubicBezTo>
                    <a:cubicBezTo>
                      <a:pt x="1678" y="917"/>
                      <a:pt x="1678" y="880"/>
                      <a:pt x="1668" y="841"/>
                    </a:cubicBezTo>
                    <a:cubicBezTo>
                      <a:pt x="1790" y="664"/>
                      <a:pt x="1790" y="664"/>
                      <a:pt x="1790" y="664"/>
                    </a:cubicBezTo>
                    <a:cubicBezTo>
                      <a:pt x="1584" y="580"/>
                      <a:pt x="1584" y="580"/>
                      <a:pt x="1584" y="580"/>
                    </a:cubicBezTo>
                    <a:cubicBezTo>
                      <a:pt x="1556" y="523"/>
                      <a:pt x="1510" y="458"/>
                      <a:pt x="1464" y="412"/>
                    </a:cubicBezTo>
                    <a:cubicBezTo>
                      <a:pt x="1454" y="187"/>
                      <a:pt x="1454" y="187"/>
                      <a:pt x="1454" y="187"/>
                    </a:cubicBezTo>
                    <a:cubicBezTo>
                      <a:pt x="1240" y="243"/>
                      <a:pt x="1240" y="243"/>
                      <a:pt x="1240" y="243"/>
                    </a:cubicBezTo>
                    <a:cubicBezTo>
                      <a:pt x="1175" y="214"/>
                      <a:pt x="1109" y="187"/>
                      <a:pt x="1044" y="177"/>
                    </a:cubicBezTo>
                    <a:cubicBezTo>
                      <a:pt x="895" y="0"/>
                      <a:pt x="895" y="0"/>
                      <a:pt x="895" y="0"/>
                    </a:cubicBezTo>
                    <a:cubicBezTo>
                      <a:pt x="765" y="177"/>
                      <a:pt x="765" y="177"/>
                      <a:pt x="765" y="177"/>
                    </a:cubicBezTo>
                    <a:cubicBezTo>
                      <a:pt x="689" y="187"/>
                      <a:pt x="625" y="206"/>
                      <a:pt x="569" y="243"/>
                    </a:cubicBezTo>
                    <a:cubicBezTo>
                      <a:pt x="345" y="177"/>
                      <a:pt x="345" y="177"/>
                      <a:pt x="345" y="177"/>
                    </a:cubicBezTo>
                    <a:cubicBezTo>
                      <a:pt x="335" y="402"/>
                      <a:pt x="335" y="402"/>
                      <a:pt x="335" y="402"/>
                    </a:cubicBezTo>
                    <a:cubicBezTo>
                      <a:pt x="290" y="449"/>
                      <a:pt x="242" y="505"/>
                      <a:pt x="214" y="571"/>
                    </a:cubicBezTo>
                    <a:cubicBezTo>
                      <a:pt x="0" y="645"/>
                      <a:pt x="0" y="645"/>
                      <a:pt x="0" y="645"/>
                    </a:cubicBezTo>
                    <a:cubicBezTo>
                      <a:pt x="122" y="832"/>
                      <a:pt x="122" y="832"/>
                      <a:pt x="122" y="832"/>
                    </a:cubicBezTo>
                    <a:cubicBezTo>
                      <a:pt x="113" y="870"/>
                      <a:pt x="113" y="907"/>
                      <a:pt x="113" y="954"/>
                    </a:cubicBezTo>
                    <a:cubicBezTo>
                      <a:pt x="113" y="981"/>
                      <a:pt x="113" y="1010"/>
                      <a:pt x="122" y="1047"/>
                    </a:cubicBezTo>
                    <a:cubicBezTo>
                      <a:pt x="0" y="1226"/>
                      <a:pt x="0" y="1226"/>
                      <a:pt x="0" y="1226"/>
                    </a:cubicBezTo>
                    <a:cubicBezTo>
                      <a:pt x="195" y="1309"/>
                      <a:pt x="195" y="1309"/>
                      <a:pt x="195" y="1309"/>
                    </a:cubicBezTo>
                    <a:cubicBezTo>
                      <a:pt x="232" y="1375"/>
                      <a:pt x="271" y="1430"/>
                      <a:pt x="327" y="1488"/>
                    </a:cubicBezTo>
                    <a:cubicBezTo>
                      <a:pt x="335" y="1702"/>
                      <a:pt x="335" y="1702"/>
                      <a:pt x="335" y="1702"/>
                    </a:cubicBezTo>
                    <a:cubicBezTo>
                      <a:pt x="530" y="1647"/>
                      <a:pt x="530" y="1647"/>
                      <a:pt x="530" y="1647"/>
                    </a:cubicBezTo>
                    <a:cubicBezTo>
                      <a:pt x="606" y="1684"/>
                      <a:pt x="680" y="1711"/>
                      <a:pt x="755" y="1721"/>
                    </a:cubicBezTo>
                    <a:cubicBezTo>
                      <a:pt x="886" y="1889"/>
                      <a:pt x="886" y="1889"/>
                      <a:pt x="886" y="1889"/>
                    </a:cubicBezTo>
                    <a:cubicBezTo>
                      <a:pt x="1016" y="1729"/>
                      <a:pt x="1016" y="1729"/>
                      <a:pt x="1016" y="1729"/>
                    </a:cubicBezTo>
                    <a:cubicBezTo>
                      <a:pt x="1090" y="1711"/>
                      <a:pt x="1166" y="1692"/>
                      <a:pt x="1240" y="1655"/>
                    </a:cubicBezTo>
                    <a:cubicBezTo>
                      <a:pt x="1435" y="1711"/>
                      <a:pt x="1435" y="1711"/>
                      <a:pt x="1435" y="1711"/>
                    </a:cubicBezTo>
                    <a:cubicBezTo>
                      <a:pt x="1444" y="1506"/>
                      <a:pt x="1444" y="1506"/>
                      <a:pt x="1444" y="1506"/>
                    </a:cubicBezTo>
                    <a:cubicBezTo>
                      <a:pt x="1501" y="1449"/>
                      <a:pt x="1547" y="1385"/>
                      <a:pt x="1584" y="1319"/>
                    </a:cubicBezTo>
                    <a:cubicBezTo>
                      <a:pt x="1781" y="1244"/>
                      <a:pt x="1781" y="1244"/>
                      <a:pt x="1781" y="1244"/>
                    </a:cubicBezTo>
                    <a:cubicBezTo>
                      <a:pt x="1668" y="1066"/>
                      <a:pt x="1668" y="1066"/>
                      <a:pt x="1668" y="1066"/>
                    </a:cubicBezTo>
                    <a:close/>
                  </a:path>
                </a:pathLst>
              </a:custGeom>
              <a:solidFill>
                <a:schemeClr val="lt1"/>
              </a:solidFill>
              <a:ln>
                <a:noFill/>
              </a:ln>
              <a:effectLst>
                <a:outerShdw blurRad="812800" sx="116000" sy="116000" algn="ctr" rotWithShape="0">
                  <a:srgbClr val="000000">
                    <a:alpha val="15686"/>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70" name="Google Shape;3270;g1f5d965ad35_0_3244"/>
              <p:cNvSpPr/>
              <p:nvPr/>
            </p:nvSpPr>
            <p:spPr>
              <a:xfrm>
                <a:off x="4432491" y="2254751"/>
                <a:ext cx="270442" cy="53653"/>
              </a:xfrm>
              <a:custGeom>
                <a:avLst/>
                <a:gdLst/>
                <a:ahLst/>
                <a:cxnLst/>
                <a:rect l="l" t="t" r="r" b="b"/>
                <a:pathLst>
                  <a:path w="947" h="188" extrusionOk="0">
                    <a:moveTo>
                      <a:pt x="490" y="0"/>
                    </a:moveTo>
                    <a:cubicBezTo>
                      <a:pt x="323" y="0"/>
                      <a:pt x="158" y="25"/>
                      <a:pt x="0" y="73"/>
                    </a:cubicBezTo>
                    <a:cubicBezTo>
                      <a:pt x="13" y="114"/>
                      <a:pt x="26" y="152"/>
                      <a:pt x="38" y="188"/>
                    </a:cubicBezTo>
                    <a:cubicBezTo>
                      <a:pt x="181" y="146"/>
                      <a:pt x="332" y="122"/>
                      <a:pt x="488" y="122"/>
                    </a:cubicBezTo>
                    <a:cubicBezTo>
                      <a:pt x="634" y="122"/>
                      <a:pt x="777" y="143"/>
                      <a:pt x="911" y="181"/>
                    </a:cubicBezTo>
                    <a:cubicBezTo>
                      <a:pt x="947" y="65"/>
                      <a:pt x="947" y="65"/>
                      <a:pt x="947" y="65"/>
                    </a:cubicBezTo>
                    <a:cubicBezTo>
                      <a:pt x="800" y="21"/>
                      <a:pt x="646" y="0"/>
                      <a:pt x="490"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71" name="Google Shape;3271;g1f5d965ad35_0_3244"/>
              <p:cNvSpPr/>
              <p:nvPr/>
            </p:nvSpPr>
            <p:spPr>
              <a:xfrm>
                <a:off x="4717797" y="2279886"/>
                <a:ext cx="228873" cy="178723"/>
              </a:xfrm>
              <a:custGeom>
                <a:avLst/>
                <a:gdLst/>
                <a:ahLst/>
                <a:cxnLst/>
                <a:rect l="l" t="t" r="r" b="b"/>
                <a:pathLst>
                  <a:path w="802" h="626" extrusionOk="0">
                    <a:moveTo>
                      <a:pt x="40" y="0"/>
                    </a:moveTo>
                    <a:cubicBezTo>
                      <a:pt x="26" y="42"/>
                      <a:pt x="13" y="83"/>
                      <a:pt x="0" y="121"/>
                    </a:cubicBezTo>
                    <a:cubicBezTo>
                      <a:pt x="281" y="220"/>
                      <a:pt x="526" y="397"/>
                      <a:pt x="707" y="626"/>
                    </a:cubicBezTo>
                    <a:cubicBezTo>
                      <a:pt x="802" y="556"/>
                      <a:pt x="802" y="556"/>
                      <a:pt x="802" y="556"/>
                    </a:cubicBezTo>
                    <a:cubicBezTo>
                      <a:pt x="607" y="301"/>
                      <a:pt x="336" y="105"/>
                      <a:pt x="40"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72" name="Google Shape;3272;g1f5d965ad35_0_3244"/>
              <p:cNvSpPr/>
              <p:nvPr/>
            </p:nvSpPr>
            <p:spPr>
              <a:xfrm>
                <a:off x="4191056" y="2282423"/>
                <a:ext cx="228631" cy="181261"/>
              </a:xfrm>
              <a:custGeom>
                <a:avLst/>
                <a:gdLst/>
                <a:ahLst/>
                <a:cxnLst/>
                <a:rect l="l" t="t" r="r" b="b"/>
                <a:pathLst>
                  <a:path w="801" h="635" extrusionOk="0">
                    <a:moveTo>
                      <a:pt x="763" y="0"/>
                    </a:moveTo>
                    <a:cubicBezTo>
                      <a:pt x="458" y="109"/>
                      <a:pt x="196" y="304"/>
                      <a:pt x="0" y="564"/>
                    </a:cubicBezTo>
                    <a:cubicBezTo>
                      <a:pt x="35" y="588"/>
                      <a:pt x="68" y="613"/>
                      <a:pt x="99" y="635"/>
                    </a:cubicBezTo>
                    <a:cubicBezTo>
                      <a:pt x="279" y="401"/>
                      <a:pt x="521" y="220"/>
                      <a:pt x="801" y="118"/>
                    </a:cubicBezTo>
                    <a:cubicBezTo>
                      <a:pt x="763" y="0"/>
                      <a:pt x="763" y="0"/>
                      <a:pt x="763"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73" name="Google Shape;3273;g1f5d965ad35_0_3244"/>
              <p:cNvSpPr/>
              <p:nvPr/>
            </p:nvSpPr>
            <p:spPr>
              <a:xfrm>
                <a:off x="4935550" y="2459939"/>
                <a:ext cx="113712" cy="256665"/>
              </a:xfrm>
              <a:custGeom>
                <a:avLst/>
                <a:gdLst/>
                <a:ahLst/>
                <a:cxnLst/>
                <a:rect l="l" t="t" r="r" b="b"/>
                <a:pathLst>
                  <a:path w="398" h="899" extrusionOk="0">
                    <a:moveTo>
                      <a:pt x="97" y="0"/>
                    </a:moveTo>
                    <a:cubicBezTo>
                      <a:pt x="0" y="71"/>
                      <a:pt x="0" y="71"/>
                      <a:pt x="0" y="71"/>
                    </a:cubicBezTo>
                    <a:cubicBezTo>
                      <a:pt x="165" y="308"/>
                      <a:pt x="265" y="592"/>
                      <a:pt x="275" y="899"/>
                    </a:cubicBezTo>
                    <a:cubicBezTo>
                      <a:pt x="398" y="898"/>
                      <a:pt x="398" y="898"/>
                      <a:pt x="398" y="898"/>
                    </a:cubicBezTo>
                    <a:cubicBezTo>
                      <a:pt x="384" y="573"/>
                      <a:pt x="278" y="257"/>
                      <a:pt x="97"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74" name="Google Shape;3274;g1f5d965ad35_0_3244"/>
              <p:cNvSpPr/>
              <p:nvPr/>
            </p:nvSpPr>
            <p:spPr>
              <a:xfrm>
                <a:off x="4094739" y="2461992"/>
                <a:ext cx="109965" cy="261861"/>
              </a:xfrm>
              <a:custGeom>
                <a:avLst/>
                <a:gdLst/>
                <a:ahLst/>
                <a:cxnLst/>
                <a:rect l="l" t="t" r="r" b="b"/>
                <a:pathLst>
                  <a:path w="385" h="917" extrusionOk="0">
                    <a:moveTo>
                      <a:pt x="281" y="0"/>
                    </a:moveTo>
                    <a:cubicBezTo>
                      <a:pt x="199" y="127"/>
                      <a:pt x="130" y="272"/>
                      <a:pt x="73" y="433"/>
                    </a:cubicBezTo>
                    <a:cubicBezTo>
                      <a:pt x="27" y="574"/>
                      <a:pt x="2" y="738"/>
                      <a:pt x="0" y="917"/>
                    </a:cubicBezTo>
                    <a:cubicBezTo>
                      <a:pt x="41" y="917"/>
                      <a:pt x="80" y="917"/>
                      <a:pt x="119" y="917"/>
                    </a:cubicBezTo>
                    <a:cubicBezTo>
                      <a:pt x="125" y="605"/>
                      <a:pt x="223" y="317"/>
                      <a:pt x="385" y="77"/>
                    </a:cubicBezTo>
                    <a:cubicBezTo>
                      <a:pt x="281" y="0"/>
                      <a:pt x="281" y="0"/>
                      <a:pt x="281"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75" name="Google Shape;3275;g1f5d965ad35_0_3244"/>
              <p:cNvSpPr/>
              <p:nvPr/>
            </p:nvSpPr>
            <p:spPr>
              <a:xfrm>
                <a:off x="4938447" y="2741738"/>
                <a:ext cx="110811" cy="258477"/>
              </a:xfrm>
              <a:custGeom>
                <a:avLst/>
                <a:gdLst/>
                <a:ahLst/>
                <a:cxnLst/>
                <a:rect l="l" t="t" r="r" b="b"/>
                <a:pathLst>
                  <a:path w="388" h="905" extrusionOk="0">
                    <a:moveTo>
                      <a:pt x="388" y="0"/>
                    </a:moveTo>
                    <a:cubicBezTo>
                      <a:pt x="266" y="0"/>
                      <a:pt x="266" y="0"/>
                      <a:pt x="266" y="0"/>
                    </a:cubicBezTo>
                    <a:cubicBezTo>
                      <a:pt x="260" y="309"/>
                      <a:pt x="163" y="597"/>
                      <a:pt x="0" y="836"/>
                    </a:cubicBezTo>
                    <a:cubicBezTo>
                      <a:pt x="96" y="905"/>
                      <a:pt x="96" y="905"/>
                      <a:pt x="96" y="905"/>
                    </a:cubicBezTo>
                    <a:cubicBezTo>
                      <a:pt x="174" y="787"/>
                      <a:pt x="258" y="642"/>
                      <a:pt x="305" y="465"/>
                    </a:cubicBezTo>
                    <a:cubicBezTo>
                      <a:pt x="305" y="464"/>
                      <a:pt x="305" y="464"/>
                      <a:pt x="305" y="464"/>
                    </a:cubicBezTo>
                    <a:cubicBezTo>
                      <a:pt x="305" y="464"/>
                      <a:pt x="305" y="464"/>
                      <a:pt x="305" y="464"/>
                    </a:cubicBezTo>
                    <a:cubicBezTo>
                      <a:pt x="305" y="464"/>
                      <a:pt x="305" y="464"/>
                      <a:pt x="305" y="464"/>
                    </a:cubicBezTo>
                    <a:cubicBezTo>
                      <a:pt x="356" y="320"/>
                      <a:pt x="384" y="157"/>
                      <a:pt x="388"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76" name="Google Shape;3276;g1f5d965ad35_0_3244"/>
              <p:cNvSpPr/>
              <p:nvPr/>
            </p:nvSpPr>
            <p:spPr>
              <a:xfrm>
                <a:off x="4094742" y="2747174"/>
                <a:ext cx="113108" cy="259323"/>
              </a:xfrm>
              <a:custGeom>
                <a:avLst/>
                <a:gdLst/>
                <a:ahLst/>
                <a:cxnLst/>
                <a:rect l="l" t="t" r="r" b="b"/>
                <a:pathLst>
                  <a:path w="396" h="908" extrusionOk="0">
                    <a:moveTo>
                      <a:pt x="119" y="0"/>
                    </a:moveTo>
                    <a:cubicBezTo>
                      <a:pt x="119" y="0"/>
                      <a:pt x="119" y="0"/>
                      <a:pt x="119" y="0"/>
                    </a:cubicBezTo>
                    <a:cubicBezTo>
                      <a:pt x="0" y="1"/>
                      <a:pt x="0" y="1"/>
                      <a:pt x="0" y="1"/>
                    </a:cubicBezTo>
                    <a:cubicBezTo>
                      <a:pt x="5" y="326"/>
                      <a:pt x="108" y="639"/>
                      <a:pt x="298" y="908"/>
                    </a:cubicBezTo>
                    <a:cubicBezTo>
                      <a:pt x="332" y="882"/>
                      <a:pt x="365" y="858"/>
                      <a:pt x="396" y="835"/>
                    </a:cubicBezTo>
                    <a:cubicBezTo>
                      <a:pt x="231" y="597"/>
                      <a:pt x="129" y="310"/>
                      <a:pt x="119"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77" name="Google Shape;3277;g1f5d965ad35_0_3244"/>
              <p:cNvSpPr/>
              <p:nvPr/>
            </p:nvSpPr>
            <p:spPr>
              <a:xfrm>
                <a:off x="4720940" y="3001909"/>
                <a:ext cx="227785" cy="179329"/>
              </a:xfrm>
              <a:custGeom>
                <a:avLst/>
                <a:gdLst/>
                <a:ahLst/>
                <a:cxnLst/>
                <a:rect l="l" t="t" r="r" b="b"/>
                <a:pathLst>
                  <a:path w="798" h="628" extrusionOk="0">
                    <a:moveTo>
                      <a:pt x="708" y="0"/>
                    </a:moveTo>
                    <a:cubicBezTo>
                      <a:pt x="529" y="235"/>
                      <a:pt x="283" y="417"/>
                      <a:pt x="0" y="518"/>
                    </a:cubicBezTo>
                    <a:cubicBezTo>
                      <a:pt x="35" y="628"/>
                      <a:pt x="35" y="628"/>
                      <a:pt x="35" y="628"/>
                    </a:cubicBezTo>
                    <a:cubicBezTo>
                      <a:pt x="348" y="516"/>
                      <a:pt x="617" y="318"/>
                      <a:pt x="798" y="66"/>
                    </a:cubicBezTo>
                    <a:cubicBezTo>
                      <a:pt x="767" y="42"/>
                      <a:pt x="738" y="21"/>
                      <a:pt x="708" y="0"/>
                    </a:cubicBezTo>
                    <a:cubicBezTo>
                      <a:pt x="708" y="0"/>
                      <a:pt x="708" y="0"/>
                      <a:pt x="708"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78" name="Google Shape;3278;g1f5d965ad35_0_3244"/>
              <p:cNvSpPr/>
              <p:nvPr/>
            </p:nvSpPr>
            <p:spPr>
              <a:xfrm>
                <a:off x="4193596" y="3003842"/>
                <a:ext cx="231287" cy="179329"/>
              </a:xfrm>
              <a:custGeom>
                <a:avLst/>
                <a:gdLst/>
                <a:ahLst/>
                <a:cxnLst/>
                <a:rect l="l" t="t" r="r" b="b"/>
                <a:pathLst>
                  <a:path w="810" h="628" extrusionOk="0">
                    <a:moveTo>
                      <a:pt x="98" y="0"/>
                    </a:moveTo>
                    <a:cubicBezTo>
                      <a:pt x="98" y="0"/>
                      <a:pt x="98" y="0"/>
                      <a:pt x="98" y="0"/>
                    </a:cubicBezTo>
                    <a:cubicBezTo>
                      <a:pt x="0" y="73"/>
                      <a:pt x="0" y="73"/>
                      <a:pt x="0" y="73"/>
                    </a:cubicBezTo>
                    <a:cubicBezTo>
                      <a:pt x="200" y="329"/>
                      <a:pt x="467" y="520"/>
                      <a:pt x="773" y="628"/>
                    </a:cubicBezTo>
                    <a:cubicBezTo>
                      <a:pt x="786" y="587"/>
                      <a:pt x="799" y="550"/>
                      <a:pt x="810" y="514"/>
                    </a:cubicBezTo>
                    <a:cubicBezTo>
                      <a:pt x="526" y="414"/>
                      <a:pt x="280" y="234"/>
                      <a:pt x="98"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79" name="Google Shape;3279;g1f5d965ad35_0_3244"/>
              <p:cNvSpPr/>
              <p:nvPr/>
            </p:nvSpPr>
            <p:spPr>
              <a:xfrm>
                <a:off x="4437686" y="3157542"/>
                <a:ext cx="269838" cy="52203"/>
              </a:xfrm>
              <a:custGeom>
                <a:avLst/>
                <a:gdLst/>
                <a:ahLst/>
                <a:cxnLst/>
                <a:rect l="l" t="t" r="r" b="b"/>
                <a:pathLst>
                  <a:path w="945" h="183" extrusionOk="0">
                    <a:moveTo>
                      <a:pt x="908" y="0"/>
                    </a:moveTo>
                    <a:cubicBezTo>
                      <a:pt x="768" y="41"/>
                      <a:pt x="621" y="63"/>
                      <a:pt x="469" y="63"/>
                    </a:cubicBezTo>
                    <a:cubicBezTo>
                      <a:pt x="319" y="63"/>
                      <a:pt x="175" y="42"/>
                      <a:pt x="38" y="2"/>
                    </a:cubicBezTo>
                    <a:cubicBezTo>
                      <a:pt x="38" y="2"/>
                      <a:pt x="38" y="2"/>
                      <a:pt x="38" y="2"/>
                    </a:cubicBezTo>
                    <a:cubicBezTo>
                      <a:pt x="0" y="121"/>
                      <a:pt x="0" y="121"/>
                      <a:pt x="0" y="121"/>
                    </a:cubicBezTo>
                    <a:cubicBezTo>
                      <a:pt x="159" y="162"/>
                      <a:pt x="317" y="183"/>
                      <a:pt x="472" y="183"/>
                    </a:cubicBezTo>
                    <a:cubicBezTo>
                      <a:pt x="635" y="183"/>
                      <a:pt x="795" y="159"/>
                      <a:pt x="945" y="113"/>
                    </a:cubicBezTo>
                    <a:cubicBezTo>
                      <a:pt x="933" y="74"/>
                      <a:pt x="920" y="36"/>
                      <a:pt x="908" y="0"/>
                    </a:cubicBezTo>
                    <a:cubicBezTo>
                      <a:pt x="908" y="0"/>
                      <a:pt x="908" y="0"/>
                      <a:pt x="908"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grpSp>
      </p:grpSp>
      <p:sp>
        <p:nvSpPr>
          <p:cNvPr id="3280" name="Google Shape;3280;g1f5d965ad35_0_3244"/>
          <p:cNvSpPr txBox="1">
            <a:spLocks noGrp="1"/>
          </p:cNvSpPr>
          <p:nvPr>
            <p:ph type="body" idx="1"/>
          </p:nvPr>
        </p:nvSpPr>
        <p:spPr>
          <a:xfrm>
            <a:off x="562709" y="121959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81" name="Google Shape;3281;g1f5d965ad35_0_3244"/>
          <p:cNvSpPr txBox="1">
            <a:spLocks noGrp="1"/>
          </p:cNvSpPr>
          <p:nvPr>
            <p:ph type="body" idx="2"/>
          </p:nvPr>
        </p:nvSpPr>
        <p:spPr>
          <a:xfrm>
            <a:off x="562709" y="193808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82" name="Google Shape;3282;g1f5d965ad35_0_3244"/>
          <p:cNvSpPr txBox="1">
            <a:spLocks noGrp="1"/>
          </p:cNvSpPr>
          <p:nvPr>
            <p:ph type="body" idx="3"/>
          </p:nvPr>
        </p:nvSpPr>
        <p:spPr>
          <a:xfrm>
            <a:off x="562709" y="337506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83" name="Google Shape;3283;g1f5d965ad35_0_3244"/>
          <p:cNvSpPr txBox="1">
            <a:spLocks noGrp="1"/>
          </p:cNvSpPr>
          <p:nvPr>
            <p:ph type="body" idx="4"/>
          </p:nvPr>
        </p:nvSpPr>
        <p:spPr>
          <a:xfrm>
            <a:off x="562709" y="409355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84" name="Google Shape;3284;g1f5d965ad35_0_3244"/>
          <p:cNvSpPr txBox="1">
            <a:spLocks noGrp="1"/>
          </p:cNvSpPr>
          <p:nvPr>
            <p:ph type="body" idx="5"/>
          </p:nvPr>
        </p:nvSpPr>
        <p:spPr>
          <a:xfrm>
            <a:off x="562709" y="265657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85" name="Google Shape;3285;g1f5d965ad35_0_3244"/>
          <p:cNvSpPr txBox="1">
            <a:spLocks noGrp="1"/>
          </p:cNvSpPr>
          <p:nvPr>
            <p:ph type="body" idx="6"/>
          </p:nvPr>
        </p:nvSpPr>
        <p:spPr>
          <a:xfrm>
            <a:off x="6420898" y="121959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86" name="Google Shape;3286;g1f5d965ad35_0_3244"/>
          <p:cNvSpPr txBox="1">
            <a:spLocks noGrp="1"/>
          </p:cNvSpPr>
          <p:nvPr>
            <p:ph type="body" idx="7"/>
          </p:nvPr>
        </p:nvSpPr>
        <p:spPr>
          <a:xfrm>
            <a:off x="6420898" y="193808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87" name="Google Shape;3287;g1f5d965ad35_0_3244"/>
          <p:cNvSpPr txBox="1">
            <a:spLocks noGrp="1"/>
          </p:cNvSpPr>
          <p:nvPr>
            <p:ph type="body" idx="8"/>
          </p:nvPr>
        </p:nvSpPr>
        <p:spPr>
          <a:xfrm>
            <a:off x="6420898" y="337506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88" name="Google Shape;3288;g1f5d965ad35_0_3244"/>
          <p:cNvSpPr txBox="1">
            <a:spLocks noGrp="1"/>
          </p:cNvSpPr>
          <p:nvPr>
            <p:ph type="body" idx="9"/>
          </p:nvPr>
        </p:nvSpPr>
        <p:spPr>
          <a:xfrm>
            <a:off x="6420898" y="409355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89" name="Google Shape;3289;g1f5d965ad35_0_3244"/>
          <p:cNvSpPr txBox="1">
            <a:spLocks noGrp="1"/>
          </p:cNvSpPr>
          <p:nvPr>
            <p:ph type="body" idx="13"/>
          </p:nvPr>
        </p:nvSpPr>
        <p:spPr>
          <a:xfrm>
            <a:off x="6420898" y="265657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2">
    <p:spTree>
      <p:nvGrpSpPr>
        <p:cNvPr id="1" name="Shape 3290"/>
        <p:cNvGrpSpPr/>
        <p:nvPr/>
      </p:nvGrpSpPr>
      <p:grpSpPr>
        <a:xfrm>
          <a:off x="0" y="0"/>
          <a:ext cx="0" cy="0"/>
          <a:chOff x="0" y="0"/>
          <a:chExt cx="0" cy="0"/>
        </a:xfrm>
      </p:grpSpPr>
      <p:pic>
        <p:nvPicPr>
          <p:cNvPr id="3291" name="Google Shape;3291;g1f5d965ad35_0_3305"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292" name="Google Shape;3292;g1f5d965ad35_0_330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93" name="Google Shape;3293;g1f5d965ad35_0_330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matchingName="Caption">
  <p:cSld name="1_Caption 40">
    <p:spTree>
      <p:nvGrpSpPr>
        <p:cNvPr id="1" name="Shape 3294"/>
        <p:cNvGrpSpPr/>
        <p:nvPr/>
      </p:nvGrpSpPr>
      <p:grpSpPr>
        <a:xfrm>
          <a:off x="0" y="0"/>
          <a:ext cx="0" cy="0"/>
          <a:chOff x="0" y="0"/>
          <a:chExt cx="0" cy="0"/>
        </a:xfrm>
      </p:grpSpPr>
      <p:sp>
        <p:nvSpPr>
          <p:cNvPr id="3295" name="Google Shape;3295;g1f5d965ad35_0_3309" descr="Background pattern&#10;&#10;Description automatically generated"/>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296" name="Google Shape;3296;g1f5d965ad35_0_3309"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3297" name="Google Shape;3297;g1f5d965ad35_0_3309"/>
          <p:cNvGrpSpPr/>
          <p:nvPr/>
        </p:nvGrpSpPr>
        <p:grpSpPr>
          <a:xfrm>
            <a:off x="2263140" y="1653932"/>
            <a:ext cx="4747200" cy="831000"/>
            <a:chOff x="2263140" y="1779657"/>
            <a:chExt cx="4747200" cy="831000"/>
          </a:xfrm>
        </p:grpSpPr>
        <p:cxnSp>
          <p:nvCxnSpPr>
            <p:cNvPr id="3298" name="Google Shape;3298;g1f5d965ad35_0_3309"/>
            <p:cNvCxnSpPr/>
            <p:nvPr/>
          </p:nvCxnSpPr>
          <p:spPr>
            <a:xfrm>
              <a:off x="2263140" y="2042160"/>
              <a:ext cx="4747200" cy="0"/>
            </a:xfrm>
            <a:prstGeom prst="straightConnector1">
              <a:avLst/>
            </a:prstGeom>
            <a:noFill/>
            <a:ln w="19050" cap="flat" cmpd="sng">
              <a:solidFill>
                <a:schemeClr val="lt2"/>
              </a:solidFill>
              <a:prstDash val="solid"/>
              <a:round/>
              <a:headEnd type="none" w="sm" len="sm"/>
              <a:tailEnd type="none" w="sm" len="sm"/>
            </a:ln>
          </p:spPr>
        </p:cxnSp>
        <p:sp>
          <p:nvSpPr>
            <p:cNvPr id="3299" name="Google Shape;3299;g1f5d965ad35_0_3309"/>
            <p:cNvSpPr txBox="1"/>
            <p:nvPr/>
          </p:nvSpPr>
          <p:spPr>
            <a:xfrm>
              <a:off x="4385310" y="1779657"/>
              <a:ext cx="502800" cy="8310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lt2"/>
                  </a:solidFill>
                  <a:latin typeface="Public Sans"/>
                  <a:ea typeface="Public Sans"/>
                  <a:cs typeface="Public Sans"/>
                  <a:sym typeface="Public Sans"/>
                </a:rPr>
                <a:t>“</a:t>
              </a:r>
              <a:endParaRPr sz="4800" b="0" i="0" u="none" strike="noStrike" cap="none">
                <a:solidFill>
                  <a:schemeClr val="lt2"/>
                </a:solidFill>
                <a:latin typeface="Public Sans"/>
                <a:ea typeface="Public Sans"/>
                <a:cs typeface="Public Sans"/>
                <a:sym typeface="Public Sans"/>
              </a:endParaRPr>
            </a:p>
          </p:txBody>
        </p:sp>
      </p:grpSp>
      <p:sp>
        <p:nvSpPr>
          <p:cNvPr id="3300" name="Google Shape;3300;g1f5d965ad35_0_3309"/>
          <p:cNvSpPr txBox="1">
            <a:spLocks noGrp="1"/>
          </p:cNvSpPr>
          <p:nvPr>
            <p:ph type="body" idx="1"/>
          </p:nvPr>
        </p:nvSpPr>
        <p:spPr>
          <a:xfrm>
            <a:off x="571500" y="2107343"/>
            <a:ext cx="8001000" cy="13233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matchingName="Caption">
  <p:cSld name="1_Caption 41">
    <p:spTree>
      <p:nvGrpSpPr>
        <p:cNvPr id="1" name="Shape 3301"/>
        <p:cNvGrpSpPr/>
        <p:nvPr/>
      </p:nvGrpSpPr>
      <p:grpSpPr>
        <a:xfrm>
          <a:off x="0" y="0"/>
          <a:ext cx="0" cy="0"/>
          <a:chOff x="0" y="0"/>
          <a:chExt cx="0" cy="0"/>
        </a:xfrm>
      </p:grpSpPr>
      <p:sp>
        <p:nvSpPr>
          <p:cNvPr id="3302" name="Google Shape;3302;g1f5d965ad35_0_3316" descr="Background pattern&#10;&#10;Description automatically generated"/>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03" name="Google Shape;3303;g1f5d965ad35_0_3316"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3304" name="Google Shape;3304;g1f5d965ad35_0_3316"/>
          <p:cNvGrpSpPr/>
          <p:nvPr/>
        </p:nvGrpSpPr>
        <p:grpSpPr>
          <a:xfrm>
            <a:off x="2263140" y="1653932"/>
            <a:ext cx="4747200" cy="831000"/>
            <a:chOff x="2263140" y="1779657"/>
            <a:chExt cx="4747200" cy="831000"/>
          </a:xfrm>
        </p:grpSpPr>
        <p:cxnSp>
          <p:nvCxnSpPr>
            <p:cNvPr id="3305" name="Google Shape;3305;g1f5d965ad35_0_3316"/>
            <p:cNvCxnSpPr/>
            <p:nvPr/>
          </p:nvCxnSpPr>
          <p:spPr>
            <a:xfrm>
              <a:off x="2263140" y="2042160"/>
              <a:ext cx="4747200" cy="0"/>
            </a:xfrm>
            <a:prstGeom prst="straightConnector1">
              <a:avLst/>
            </a:prstGeom>
            <a:noFill/>
            <a:ln w="19050" cap="flat" cmpd="sng">
              <a:solidFill>
                <a:srgbClr val="50AFE6"/>
              </a:solidFill>
              <a:prstDash val="solid"/>
              <a:round/>
              <a:headEnd type="none" w="sm" len="sm"/>
              <a:tailEnd type="none" w="sm" len="sm"/>
            </a:ln>
          </p:spPr>
        </p:cxnSp>
        <p:sp>
          <p:nvSpPr>
            <p:cNvPr id="3306" name="Google Shape;3306;g1f5d965ad35_0_3316"/>
            <p:cNvSpPr txBox="1"/>
            <p:nvPr/>
          </p:nvSpPr>
          <p:spPr>
            <a:xfrm>
              <a:off x="4385310" y="1779657"/>
              <a:ext cx="502800" cy="8310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rgbClr val="50AFE6"/>
                  </a:solidFill>
                  <a:latin typeface="Public Sans"/>
                  <a:ea typeface="Public Sans"/>
                  <a:cs typeface="Public Sans"/>
                  <a:sym typeface="Public Sans"/>
                </a:rPr>
                <a:t>“</a:t>
              </a:r>
              <a:endParaRPr sz="4800" b="0" i="0" u="none" strike="noStrike" cap="none">
                <a:solidFill>
                  <a:srgbClr val="50AFE6"/>
                </a:solidFill>
                <a:latin typeface="Public Sans"/>
                <a:ea typeface="Public Sans"/>
                <a:cs typeface="Public Sans"/>
                <a:sym typeface="Public Sans"/>
              </a:endParaRPr>
            </a:p>
          </p:txBody>
        </p:sp>
      </p:grpSp>
      <p:sp>
        <p:nvSpPr>
          <p:cNvPr id="3307" name="Google Shape;3307;g1f5d965ad35_0_3316"/>
          <p:cNvSpPr txBox="1">
            <a:spLocks noGrp="1"/>
          </p:cNvSpPr>
          <p:nvPr>
            <p:ph type="body" idx="1"/>
          </p:nvPr>
        </p:nvSpPr>
        <p:spPr>
          <a:xfrm>
            <a:off x="571500" y="2107343"/>
            <a:ext cx="8001000" cy="13233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matchingName="Caption">
  <p:cSld name="1_Caption 42">
    <p:spTree>
      <p:nvGrpSpPr>
        <p:cNvPr id="1" name="Shape 3308"/>
        <p:cNvGrpSpPr/>
        <p:nvPr/>
      </p:nvGrpSpPr>
      <p:grpSpPr>
        <a:xfrm>
          <a:off x="0" y="0"/>
          <a:ext cx="0" cy="0"/>
          <a:chOff x="0" y="0"/>
          <a:chExt cx="0" cy="0"/>
        </a:xfrm>
      </p:grpSpPr>
      <p:sp>
        <p:nvSpPr>
          <p:cNvPr id="3309" name="Google Shape;3309;g1f5d965ad35_0_3323" descr="Background pattern&#10;&#10;Description automatically generated"/>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10" name="Google Shape;3310;g1f5d965ad35_0_3323"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3311" name="Google Shape;3311;g1f5d965ad35_0_3323"/>
          <p:cNvGrpSpPr/>
          <p:nvPr/>
        </p:nvGrpSpPr>
        <p:grpSpPr>
          <a:xfrm>
            <a:off x="2263140" y="1653932"/>
            <a:ext cx="4747200" cy="831000"/>
            <a:chOff x="2263140" y="1779657"/>
            <a:chExt cx="4747200" cy="831000"/>
          </a:xfrm>
        </p:grpSpPr>
        <p:cxnSp>
          <p:nvCxnSpPr>
            <p:cNvPr id="3312" name="Google Shape;3312;g1f5d965ad35_0_3323"/>
            <p:cNvCxnSpPr/>
            <p:nvPr/>
          </p:nvCxnSpPr>
          <p:spPr>
            <a:xfrm>
              <a:off x="2263140" y="2042160"/>
              <a:ext cx="4747200" cy="0"/>
            </a:xfrm>
            <a:prstGeom prst="straightConnector1">
              <a:avLst/>
            </a:prstGeom>
            <a:noFill/>
            <a:ln w="19050" cap="flat" cmpd="sng">
              <a:solidFill>
                <a:schemeClr val="accent2"/>
              </a:solidFill>
              <a:prstDash val="solid"/>
              <a:round/>
              <a:headEnd type="none" w="sm" len="sm"/>
              <a:tailEnd type="none" w="sm" len="sm"/>
            </a:ln>
          </p:spPr>
        </p:cxnSp>
        <p:sp>
          <p:nvSpPr>
            <p:cNvPr id="3313" name="Google Shape;3313;g1f5d965ad35_0_3323"/>
            <p:cNvSpPr txBox="1"/>
            <p:nvPr/>
          </p:nvSpPr>
          <p:spPr>
            <a:xfrm>
              <a:off x="4385310" y="1779657"/>
              <a:ext cx="502800" cy="8310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accent2"/>
                  </a:solidFill>
                  <a:latin typeface="Public Sans"/>
                  <a:ea typeface="Public Sans"/>
                  <a:cs typeface="Public Sans"/>
                  <a:sym typeface="Public Sans"/>
                </a:rPr>
                <a:t>“</a:t>
              </a:r>
              <a:endParaRPr sz="4800" b="0" i="0" u="none" strike="noStrike" cap="none">
                <a:solidFill>
                  <a:schemeClr val="accent2"/>
                </a:solidFill>
                <a:latin typeface="Public Sans"/>
                <a:ea typeface="Public Sans"/>
                <a:cs typeface="Public Sans"/>
                <a:sym typeface="Public Sans"/>
              </a:endParaRPr>
            </a:p>
          </p:txBody>
        </p:sp>
      </p:grpSp>
      <p:sp>
        <p:nvSpPr>
          <p:cNvPr id="3314" name="Google Shape;3314;g1f5d965ad35_0_3323"/>
          <p:cNvSpPr txBox="1">
            <a:spLocks noGrp="1"/>
          </p:cNvSpPr>
          <p:nvPr>
            <p:ph type="body" idx="1"/>
          </p:nvPr>
        </p:nvSpPr>
        <p:spPr>
          <a:xfrm>
            <a:off x="571500" y="2107343"/>
            <a:ext cx="8001000" cy="13233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3"/>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matchingName="Caption">
  <p:cSld name="1_Caption 43">
    <p:spTree>
      <p:nvGrpSpPr>
        <p:cNvPr id="1" name="Shape 3315"/>
        <p:cNvGrpSpPr/>
        <p:nvPr/>
      </p:nvGrpSpPr>
      <p:grpSpPr>
        <a:xfrm>
          <a:off x="0" y="0"/>
          <a:ext cx="0" cy="0"/>
          <a:chOff x="0" y="0"/>
          <a:chExt cx="0" cy="0"/>
        </a:xfrm>
      </p:grpSpPr>
      <p:sp>
        <p:nvSpPr>
          <p:cNvPr id="3316" name="Google Shape;3316;g1f5d965ad35_0_3330" descr="Background pattern&#10;&#10;Description automatically generated"/>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17" name="Google Shape;3317;g1f5d965ad35_0_3330"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3318" name="Google Shape;3318;g1f5d965ad35_0_3330"/>
          <p:cNvGrpSpPr/>
          <p:nvPr/>
        </p:nvGrpSpPr>
        <p:grpSpPr>
          <a:xfrm>
            <a:off x="1403060" y="1183590"/>
            <a:ext cx="6337800" cy="1569900"/>
            <a:chOff x="1492092" y="1002130"/>
            <a:chExt cx="6337800" cy="1569900"/>
          </a:xfrm>
        </p:grpSpPr>
        <p:cxnSp>
          <p:nvCxnSpPr>
            <p:cNvPr id="3319" name="Google Shape;3319;g1f5d965ad35_0_3330"/>
            <p:cNvCxnSpPr/>
            <p:nvPr/>
          </p:nvCxnSpPr>
          <p:spPr>
            <a:xfrm>
              <a:off x="1492092" y="1449493"/>
              <a:ext cx="6337800" cy="0"/>
            </a:xfrm>
            <a:prstGeom prst="straightConnector1">
              <a:avLst/>
            </a:prstGeom>
            <a:noFill/>
            <a:ln w="12700" cap="flat" cmpd="sng">
              <a:solidFill>
                <a:srgbClr val="D8D8D8"/>
              </a:solidFill>
              <a:prstDash val="solid"/>
              <a:round/>
              <a:headEnd type="none" w="sm" len="sm"/>
              <a:tailEnd type="none" w="sm" len="sm"/>
            </a:ln>
          </p:spPr>
        </p:cxnSp>
        <p:sp>
          <p:nvSpPr>
            <p:cNvPr id="3320" name="Google Shape;3320;g1f5d965ad35_0_3330"/>
            <p:cNvSpPr txBox="1"/>
            <p:nvPr/>
          </p:nvSpPr>
          <p:spPr>
            <a:xfrm>
              <a:off x="4302597" y="1002130"/>
              <a:ext cx="717000" cy="15699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9600" b="0" i="0" u="none" strike="noStrike" cap="none">
                  <a:solidFill>
                    <a:schemeClr val="accent4"/>
                  </a:solidFill>
                  <a:latin typeface="Public Sans"/>
                  <a:ea typeface="Public Sans"/>
                  <a:cs typeface="Public Sans"/>
                  <a:sym typeface="Public Sans"/>
                </a:rPr>
                <a:t>“</a:t>
              </a:r>
              <a:endParaRPr sz="9600" b="0" i="0" u="none" strike="noStrike" cap="none">
                <a:solidFill>
                  <a:schemeClr val="accent4"/>
                </a:solidFill>
                <a:latin typeface="Public Sans"/>
                <a:ea typeface="Public Sans"/>
                <a:cs typeface="Public Sans"/>
                <a:sym typeface="Public Sans"/>
              </a:endParaRPr>
            </a:p>
          </p:txBody>
        </p:sp>
      </p:grpSp>
      <p:grpSp>
        <p:nvGrpSpPr>
          <p:cNvPr id="3321" name="Google Shape;3321;g1f5d965ad35_0_3330"/>
          <p:cNvGrpSpPr/>
          <p:nvPr/>
        </p:nvGrpSpPr>
        <p:grpSpPr>
          <a:xfrm>
            <a:off x="1492092" y="3662045"/>
            <a:ext cx="6159900" cy="71100"/>
            <a:chOff x="2145983" y="2931954"/>
            <a:chExt cx="6159900" cy="71100"/>
          </a:xfrm>
        </p:grpSpPr>
        <p:sp>
          <p:nvSpPr>
            <p:cNvPr id="3322" name="Google Shape;3322;g1f5d965ad35_0_3330"/>
            <p:cNvSpPr/>
            <p:nvPr/>
          </p:nvSpPr>
          <p:spPr>
            <a:xfrm>
              <a:off x="2145983" y="2931954"/>
              <a:ext cx="6159900" cy="71100"/>
            </a:xfrm>
            <a:prstGeom prst="roundRect">
              <a:avLst>
                <a:gd name="adj" fmla="val 50000"/>
              </a:avLst>
            </a:prstGeom>
            <a:solidFill>
              <a:schemeClr val="lt2"/>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23" name="Google Shape;3323;g1f5d965ad35_0_3330"/>
            <p:cNvSpPr/>
            <p:nvPr/>
          </p:nvSpPr>
          <p:spPr>
            <a:xfrm>
              <a:off x="3869954" y="2931954"/>
              <a:ext cx="2712000" cy="71100"/>
            </a:xfrm>
            <a:prstGeom prst="roundRect">
              <a:avLst>
                <a:gd name="adj" fmla="val 50000"/>
              </a:avLst>
            </a:prstGeom>
            <a:solidFill>
              <a:srgbClr val="50AFE6"/>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3324" name="Google Shape;3324;g1f5d965ad35_0_3330"/>
          <p:cNvSpPr txBox="1">
            <a:spLocks noGrp="1"/>
          </p:cNvSpPr>
          <p:nvPr>
            <p:ph type="body" idx="1"/>
          </p:nvPr>
        </p:nvSpPr>
        <p:spPr>
          <a:xfrm>
            <a:off x="571500" y="2030343"/>
            <a:ext cx="8001000" cy="13233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matchingName="Caption">
  <p:cSld name="1_Caption 44">
    <p:spTree>
      <p:nvGrpSpPr>
        <p:cNvPr id="1" name="Shape 3325"/>
        <p:cNvGrpSpPr/>
        <p:nvPr/>
      </p:nvGrpSpPr>
      <p:grpSpPr>
        <a:xfrm>
          <a:off x="0" y="0"/>
          <a:ext cx="0" cy="0"/>
          <a:chOff x="0" y="0"/>
          <a:chExt cx="0" cy="0"/>
        </a:xfrm>
      </p:grpSpPr>
      <p:grpSp>
        <p:nvGrpSpPr>
          <p:cNvPr id="3326" name="Google Shape;3326;g1f5d965ad35_0_3340"/>
          <p:cNvGrpSpPr/>
          <p:nvPr/>
        </p:nvGrpSpPr>
        <p:grpSpPr>
          <a:xfrm>
            <a:off x="444" y="0"/>
            <a:ext cx="9143558" cy="5143500"/>
            <a:chOff x="444" y="317809"/>
            <a:chExt cx="9143558" cy="5143500"/>
          </a:xfrm>
        </p:grpSpPr>
        <p:pic>
          <p:nvPicPr>
            <p:cNvPr id="3327" name="Google Shape;3327;g1f5d965ad35_0_3340"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328" name="Google Shape;3328;g1f5d965ad35_0_3340"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329" name="Google Shape;3329;g1f5d965ad35_0_3340"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grpSp>
        <p:nvGrpSpPr>
          <p:cNvPr id="3330" name="Google Shape;3330;g1f5d965ad35_0_3340"/>
          <p:cNvGrpSpPr/>
          <p:nvPr/>
        </p:nvGrpSpPr>
        <p:grpSpPr>
          <a:xfrm>
            <a:off x="904015" y="1546992"/>
            <a:ext cx="7497588" cy="2134098"/>
            <a:chOff x="822735" y="1506352"/>
            <a:chExt cx="7497588" cy="2134098"/>
          </a:xfrm>
        </p:grpSpPr>
        <p:sp>
          <p:nvSpPr>
            <p:cNvPr id="3331" name="Google Shape;3331;g1f5d965ad35_0_3340"/>
            <p:cNvSpPr/>
            <p:nvPr/>
          </p:nvSpPr>
          <p:spPr>
            <a:xfrm rot="-59522">
              <a:off x="950038" y="1680689"/>
              <a:ext cx="7354421" cy="1896239"/>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3332" name="Google Shape;3332;g1f5d965ad35_0_3340"/>
            <p:cNvGrpSpPr/>
            <p:nvPr/>
          </p:nvGrpSpPr>
          <p:grpSpPr>
            <a:xfrm>
              <a:off x="822735" y="1506352"/>
              <a:ext cx="7394841" cy="2000585"/>
              <a:chOff x="1565911" y="1469153"/>
              <a:chExt cx="6082284" cy="2049780"/>
            </a:xfrm>
          </p:grpSpPr>
          <p:sp>
            <p:nvSpPr>
              <p:cNvPr id="3333" name="Google Shape;3333;g1f5d965ad35_0_3340"/>
              <p:cNvSpPr/>
              <p:nvPr/>
            </p:nvSpPr>
            <p:spPr>
              <a:xfrm rot="-60305">
                <a:off x="1582495" y="1522058"/>
                <a:ext cx="6049115" cy="194397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34" name="Google Shape;3334;g1f5d965ad35_0_3340"/>
              <p:cNvSpPr/>
              <p:nvPr/>
            </p:nvSpPr>
            <p:spPr>
              <a:xfrm rot="61272">
                <a:off x="1629380" y="1538679"/>
                <a:ext cx="5953632" cy="191328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3335" name="Google Shape;3335;g1f5d965ad35_0_3340"/>
          <p:cNvSpPr txBox="1">
            <a:spLocks noGrp="1"/>
          </p:cNvSpPr>
          <p:nvPr>
            <p:ph type="body" idx="1"/>
          </p:nvPr>
        </p:nvSpPr>
        <p:spPr>
          <a:xfrm>
            <a:off x="1644519" y="2152045"/>
            <a:ext cx="6017400" cy="818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matchingName="Caption">
  <p:cSld name="1_Caption 45">
    <p:spTree>
      <p:nvGrpSpPr>
        <p:cNvPr id="1" name="Shape 3336"/>
        <p:cNvGrpSpPr/>
        <p:nvPr/>
      </p:nvGrpSpPr>
      <p:grpSpPr>
        <a:xfrm>
          <a:off x="0" y="0"/>
          <a:ext cx="0" cy="0"/>
          <a:chOff x="0" y="0"/>
          <a:chExt cx="0" cy="0"/>
        </a:xfrm>
      </p:grpSpPr>
      <p:grpSp>
        <p:nvGrpSpPr>
          <p:cNvPr id="3337" name="Google Shape;3337;g1f5d965ad35_0_3351"/>
          <p:cNvGrpSpPr/>
          <p:nvPr/>
        </p:nvGrpSpPr>
        <p:grpSpPr>
          <a:xfrm>
            <a:off x="444" y="0"/>
            <a:ext cx="9143558" cy="5143500"/>
            <a:chOff x="444" y="317809"/>
            <a:chExt cx="9143558" cy="5143500"/>
          </a:xfrm>
        </p:grpSpPr>
        <p:pic>
          <p:nvPicPr>
            <p:cNvPr id="3338" name="Google Shape;3338;g1f5d965ad35_0_3351"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339" name="Google Shape;3339;g1f5d965ad35_0_3351"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340" name="Google Shape;3340;g1f5d965ad35_0_3351"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grpSp>
        <p:nvGrpSpPr>
          <p:cNvPr id="3341" name="Google Shape;3341;g1f5d965ad35_0_3351"/>
          <p:cNvGrpSpPr/>
          <p:nvPr/>
        </p:nvGrpSpPr>
        <p:grpSpPr>
          <a:xfrm>
            <a:off x="904015" y="1546992"/>
            <a:ext cx="7497588" cy="2134098"/>
            <a:chOff x="822735" y="1506352"/>
            <a:chExt cx="7497588" cy="2134098"/>
          </a:xfrm>
        </p:grpSpPr>
        <p:sp>
          <p:nvSpPr>
            <p:cNvPr id="3342" name="Google Shape;3342;g1f5d965ad35_0_3351"/>
            <p:cNvSpPr/>
            <p:nvPr/>
          </p:nvSpPr>
          <p:spPr>
            <a:xfrm rot="-59522">
              <a:off x="950038" y="1680689"/>
              <a:ext cx="7354421" cy="1896239"/>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A99ED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3343" name="Google Shape;3343;g1f5d965ad35_0_3351"/>
            <p:cNvGrpSpPr/>
            <p:nvPr/>
          </p:nvGrpSpPr>
          <p:grpSpPr>
            <a:xfrm>
              <a:off x="822735" y="1506352"/>
              <a:ext cx="7394841" cy="2000585"/>
              <a:chOff x="1565911" y="1469153"/>
              <a:chExt cx="6082284" cy="2049780"/>
            </a:xfrm>
          </p:grpSpPr>
          <p:sp>
            <p:nvSpPr>
              <p:cNvPr id="3344" name="Google Shape;3344;g1f5d965ad35_0_3351"/>
              <p:cNvSpPr/>
              <p:nvPr/>
            </p:nvSpPr>
            <p:spPr>
              <a:xfrm rot="-60305">
                <a:off x="1582495" y="1522058"/>
                <a:ext cx="6049115" cy="194397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45" name="Google Shape;3345;g1f5d965ad35_0_3351"/>
              <p:cNvSpPr/>
              <p:nvPr/>
            </p:nvSpPr>
            <p:spPr>
              <a:xfrm rot="61272">
                <a:off x="1629380" y="1538679"/>
                <a:ext cx="5953632" cy="191328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3346" name="Google Shape;3346;g1f5d965ad35_0_3351"/>
          <p:cNvSpPr txBox="1">
            <a:spLocks noGrp="1"/>
          </p:cNvSpPr>
          <p:nvPr>
            <p:ph type="body" idx="1"/>
          </p:nvPr>
        </p:nvSpPr>
        <p:spPr>
          <a:xfrm>
            <a:off x="1644519" y="2152045"/>
            <a:ext cx="6017400" cy="818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ontents">
    <p:spTree>
      <p:nvGrpSpPr>
        <p:cNvPr id="1" name="Shape 10"/>
        <p:cNvGrpSpPr/>
        <p:nvPr/>
      </p:nvGrpSpPr>
      <p:grpSpPr>
        <a:xfrm>
          <a:off x="0" y="0"/>
          <a:ext cx="0" cy="0"/>
          <a:chOff x="0" y="0"/>
          <a:chExt cx="0" cy="0"/>
        </a:xfrm>
      </p:grpSpPr>
      <p:pic>
        <p:nvPicPr>
          <p:cNvPr id="11" name="Google Shape;11;p215" descr="A picture containing person, computer, indoor&#10;&#10;Description automatically generated"/>
          <p:cNvPicPr preferRelativeResize="0"/>
          <p:nvPr/>
        </p:nvPicPr>
        <p:blipFill rotWithShape="1">
          <a:blip r:embed="rId2">
            <a:alphaModFix/>
          </a:blip>
          <a:srcRect r="11110"/>
          <a:stretch/>
        </p:blipFill>
        <p:spPr>
          <a:xfrm flipH="1">
            <a:off x="0" y="0"/>
            <a:ext cx="9144000" cy="5143494"/>
          </a:xfrm>
          <a:prstGeom prst="rect">
            <a:avLst/>
          </a:prstGeom>
          <a:noFill/>
          <a:ln>
            <a:noFill/>
          </a:ln>
        </p:spPr>
      </p:pic>
      <p:pic>
        <p:nvPicPr>
          <p:cNvPr id="12" name="Google Shape;12;p215" descr="Shape&#10;&#10;Description automatically generated with low confidence"/>
          <p:cNvPicPr preferRelativeResize="0"/>
          <p:nvPr/>
        </p:nvPicPr>
        <p:blipFill rotWithShape="1">
          <a:blip r:embed="rId3">
            <a:alphaModFix/>
          </a:blip>
          <a:srcRect/>
          <a:stretch/>
        </p:blipFill>
        <p:spPr>
          <a:xfrm>
            <a:off x="0" y="6"/>
            <a:ext cx="9143990" cy="5148000"/>
          </a:xfrm>
          <a:prstGeom prst="rect">
            <a:avLst/>
          </a:prstGeom>
          <a:noFill/>
          <a:ln>
            <a:noFill/>
          </a:ln>
        </p:spPr>
      </p:pic>
      <p:sp>
        <p:nvSpPr>
          <p:cNvPr id="13" name="Google Shape;13;p215"/>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4" name="Google Shape;14;p21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5" name="Google Shape;15;p21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 name="Google Shape;16;p21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ontents 8">
    <p:spTree>
      <p:nvGrpSpPr>
        <p:cNvPr id="1" name="Shape 144"/>
        <p:cNvGrpSpPr/>
        <p:nvPr/>
      </p:nvGrpSpPr>
      <p:grpSpPr>
        <a:xfrm>
          <a:off x="0" y="0"/>
          <a:ext cx="0" cy="0"/>
          <a:chOff x="0" y="0"/>
          <a:chExt cx="0" cy="0"/>
        </a:xfrm>
      </p:grpSpPr>
      <p:pic>
        <p:nvPicPr>
          <p:cNvPr id="145" name="Google Shape;145;p232"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46" name="Google Shape;146;p232"/>
          <p:cNvSpPr/>
          <p:nvPr/>
        </p:nvSpPr>
        <p:spPr>
          <a:xfrm>
            <a:off x="4109012" y="748626"/>
            <a:ext cx="327256" cy="3808292"/>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7" name="Google Shape;147;p232"/>
          <p:cNvSpPr>
            <a:spLocks noGrp="1"/>
          </p:cNvSpPr>
          <p:nvPr>
            <p:ph type="pic" idx="2"/>
          </p:nvPr>
        </p:nvSpPr>
        <p:spPr>
          <a:xfrm>
            <a:off x="0" y="667604"/>
            <a:ext cx="4201610" cy="3970337"/>
          </a:xfrm>
          <a:prstGeom prst="rect">
            <a:avLst/>
          </a:prstGeom>
          <a:noFill/>
          <a:ln>
            <a:noFill/>
          </a:ln>
        </p:spPr>
      </p:sp>
      <p:sp>
        <p:nvSpPr>
          <p:cNvPr id="148" name="Google Shape;148;p232"/>
          <p:cNvSpPr/>
          <p:nvPr/>
        </p:nvSpPr>
        <p:spPr>
          <a:xfrm>
            <a:off x="4436268" y="973867"/>
            <a:ext cx="4707732" cy="51392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9" name="Google Shape;149;p232"/>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0" name="Google Shape;150;p232"/>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matchingName="Caption">
  <p:cSld name="1_Caption 46">
    <p:spTree>
      <p:nvGrpSpPr>
        <p:cNvPr id="1" name="Shape 3347"/>
        <p:cNvGrpSpPr/>
        <p:nvPr/>
      </p:nvGrpSpPr>
      <p:grpSpPr>
        <a:xfrm>
          <a:off x="0" y="0"/>
          <a:ext cx="0" cy="0"/>
          <a:chOff x="0" y="0"/>
          <a:chExt cx="0" cy="0"/>
        </a:xfrm>
      </p:grpSpPr>
      <p:grpSp>
        <p:nvGrpSpPr>
          <p:cNvPr id="3348" name="Google Shape;3348;g1f5d965ad35_0_3362"/>
          <p:cNvGrpSpPr/>
          <p:nvPr/>
        </p:nvGrpSpPr>
        <p:grpSpPr>
          <a:xfrm>
            <a:off x="444" y="0"/>
            <a:ext cx="9143558" cy="5143500"/>
            <a:chOff x="444" y="317809"/>
            <a:chExt cx="9143558" cy="5143500"/>
          </a:xfrm>
        </p:grpSpPr>
        <p:pic>
          <p:nvPicPr>
            <p:cNvPr id="3349" name="Google Shape;3349;g1f5d965ad35_0_3362"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350" name="Google Shape;3350;g1f5d965ad35_0_3362"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351" name="Google Shape;3351;g1f5d965ad35_0_3362"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grpSp>
        <p:nvGrpSpPr>
          <p:cNvPr id="3352" name="Google Shape;3352;g1f5d965ad35_0_3362"/>
          <p:cNvGrpSpPr/>
          <p:nvPr/>
        </p:nvGrpSpPr>
        <p:grpSpPr>
          <a:xfrm>
            <a:off x="904015" y="1546992"/>
            <a:ext cx="7497588" cy="2134098"/>
            <a:chOff x="822735" y="1506352"/>
            <a:chExt cx="7497588" cy="2134098"/>
          </a:xfrm>
        </p:grpSpPr>
        <p:sp>
          <p:nvSpPr>
            <p:cNvPr id="3353" name="Google Shape;3353;g1f5d965ad35_0_3362"/>
            <p:cNvSpPr/>
            <p:nvPr/>
          </p:nvSpPr>
          <p:spPr>
            <a:xfrm rot="-59522">
              <a:off x="950038" y="1680689"/>
              <a:ext cx="7354421" cy="1896239"/>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3354" name="Google Shape;3354;g1f5d965ad35_0_3362"/>
            <p:cNvGrpSpPr/>
            <p:nvPr/>
          </p:nvGrpSpPr>
          <p:grpSpPr>
            <a:xfrm>
              <a:off x="822735" y="1506352"/>
              <a:ext cx="7394841" cy="2000585"/>
              <a:chOff x="1565911" y="1469153"/>
              <a:chExt cx="6082284" cy="2049780"/>
            </a:xfrm>
          </p:grpSpPr>
          <p:sp>
            <p:nvSpPr>
              <p:cNvPr id="3355" name="Google Shape;3355;g1f5d965ad35_0_3362"/>
              <p:cNvSpPr/>
              <p:nvPr/>
            </p:nvSpPr>
            <p:spPr>
              <a:xfrm rot="-60305">
                <a:off x="1582495" y="1522058"/>
                <a:ext cx="6049115" cy="194397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56" name="Google Shape;3356;g1f5d965ad35_0_3362"/>
              <p:cNvSpPr/>
              <p:nvPr/>
            </p:nvSpPr>
            <p:spPr>
              <a:xfrm rot="61272">
                <a:off x="1629380" y="1538679"/>
                <a:ext cx="5953632" cy="191328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3357" name="Google Shape;3357;g1f5d965ad35_0_3362"/>
          <p:cNvSpPr txBox="1">
            <a:spLocks noGrp="1"/>
          </p:cNvSpPr>
          <p:nvPr>
            <p:ph type="body" idx="1"/>
          </p:nvPr>
        </p:nvSpPr>
        <p:spPr>
          <a:xfrm>
            <a:off x="1644519" y="2152045"/>
            <a:ext cx="6017400" cy="818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matchingName="Caption">
  <p:cSld name="1_Caption 47">
    <p:spTree>
      <p:nvGrpSpPr>
        <p:cNvPr id="1" name="Shape 3358"/>
        <p:cNvGrpSpPr/>
        <p:nvPr/>
      </p:nvGrpSpPr>
      <p:grpSpPr>
        <a:xfrm>
          <a:off x="0" y="0"/>
          <a:ext cx="0" cy="0"/>
          <a:chOff x="0" y="0"/>
          <a:chExt cx="0" cy="0"/>
        </a:xfrm>
      </p:grpSpPr>
      <p:grpSp>
        <p:nvGrpSpPr>
          <p:cNvPr id="3359" name="Google Shape;3359;g1f5d965ad35_0_3373"/>
          <p:cNvGrpSpPr/>
          <p:nvPr/>
        </p:nvGrpSpPr>
        <p:grpSpPr>
          <a:xfrm>
            <a:off x="444" y="0"/>
            <a:ext cx="9143558" cy="5143500"/>
            <a:chOff x="444" y="317809"/>
            <a:chExt cx="9143558" cy="5143500"/>
          </a:xfrm>
        </p:grpSpPr>
        <p:pic>
          <p:nvPicPr>
            <p:cNvPr id="3360" name="Google Shape;3360;g1f5d965ad35_0_3373"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361" name="Google Shape;3361;g1f5d965ad35_0_3373"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362" name="Google Shape;3362;g1f5d965ad35_0_3373"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sp>
        <p:nvSpPr>
          <p:cNvPr id="3363" name="Google Shape;3363;g1f5d965ad35_0_3373"/>
          <p:cNvSpPr/>
          <p:nvPr/>
        </p:nvSpPr>
        <p:spPr>
          <a:xfrm>
            <a:off x="1893911" y="1825943"/>
            <a:ext cx="5027400" cy="1212600"/>
          </a:xfrm>
          <a:prstGeom prst="roundRect">
            <a:avLst>
              <a:gd name="adj" fmla="val 16667"/>
            </a:avLst>
          </a:prstGeom>
          <a:no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64" name="Google Shape;3364;g1f5d965ad35_0_3373"/>
          <p:cNvSpPr/>
          <p:nvPr/>
        </p:nvSpPr>
        <p:spPr>
          <a:xfrm>
            <a:off x="2222565" y="2127950"/>
            <a:ext cx="5027400" cy="1212600"/>
          </a:xfrm>
          <a:prstGeom prst="roundRect">
            <a:avLst>
              <a:gd name="adj" fmla="val 16667"/>
            </a:avLst>
          </a:prstGeom>
          <a:no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65" name="Google Shape;3365;g1f5d965ad35_0_3373"/>
          <p:cNvSpPr/>
          <p:nvPr/>
        </p:nvSpPr>
        <p:spPr>
          <a:xfrm>
            <a:off x="2058238" y="1976946"/>
            <a:ext cx="5027400" cy="1212600"/>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3366" name="Google Shape;3366;g1f5d965ad35_0_3373"/>
          <p:cNvGrpSpPr/>
          <p:nvPr/>
        </p:nvGrpSpPr>
        <p:grpSpPr>
          <a:xfrm>
            <a:off x="1985011" y="1602036"/>
            <a:ext cx="502800" cy="45600"/>
            <a:chOff x="1985011" y="1602036"/>
            <a:chExt cx="502800" cy="45600"/>
          </a:xfrm>
        </p:grpSpPr>
        <p:sp>
          <p:nvSpPr>
            <p:cNvPr id="3367" name="Google Shape;3367;g1f5d965ad35_0_3373"/>
            <p:cNvSpPr/>
            <p:nvPr/>
          </p:nvSpPr>
          <p:spPr>
            <a:xfrm>
              <a:off x="1985011" y="1602036"/>
              <a:ext cx="45600" cy="456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68" name="Google Shape;3368;g1f5d965ad35_0_3373"/>
            <p:cNvSpPr/>
            <p:nvPr/>
          </p:nvSpPr>
          <p:spPr>
            <a:xfrm>
              <a:off x="2137411" y="1602036"/>
              <a:ext cx="45600" cy="456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69" name="Google Shape;3369;g1f5d965ad35_0_3373"/>
            <p:cNvSpPr/>
            <p:nvPr/>
          </p:nvSpPr>
          <p:spPr>
            <a:xfrm>
              <a:off x="2289811" y="1602036"/>
              <a:ext cx="45600" cy="456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70" name="Google Shape;3370;g1f5d965ad35_0_3373"/>
            <p:cNvSpPr/>
            <p:nvPr/>
          </p:nvSpPr>
          <p:spPr>
            <a:xfrm>
              <a:off x="2442211" y="1602036"/>
              <a:ext cx="45600" cy="456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371" name="Google Shape;3371;g1f5d965ad35_0_3373"/>
          <p:cNvGrpSpPr/>
          <p:nvPr/>
        </p:nvGrpSpPr>
        <p:grpSpPr>
          <a:xfrm>
            <a:off x="6656071" y="3518606"/>
            <a:ext cx="502800" cy="45600"/>
            <a:chOff x="6656071" y="3518606"/>
            <a:chExt cx="502800" cy="45600"/>
          </a:xfrm>
        </p:grpSpPr>
        <p:sp>
          <p:nvSpPr>
            <p:cNvPr id="3372" name="Google Shape;3372;g1f5d965ad35_0_3373"/>
            <p:cNvSpPr/>
            <p:nvPr/>
          </p:nvSpPr>
          <p:spPr>
            <a:xfrm>
              <a:off x="6656071" y="3518606"/>
              <a:ext cx="45600" cy="456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73" name="Google Shape;3373;g1f5d965ad35_0_3373"/>
            <p:cNvSpPr/>
            <p:nvPr/>
          </p:nvSpPr>
          <p:spPr>
            <a:xfrm>
              <a:off x="6808471" y="3518606"/>
              <a:ext cx="45600" cy="456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74" name="Google Shape;3374;g1f5d965ad35_0_3373"/>
            <p:cNvSpPr/>
            <p:nvPr/>
          </p:nvSpPr>
          <p:spPr>
            <a:xfrm>
              <a:off x="6960871" y="3518606"/>
              <a:ext cx="45600" cy="456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75" name="Google Shape;3375;g1f5d965ad35_0_3373"/>
            <p:cNvSpPr/>
            <p:nvPr/>
          </p:nvSpPr>
          <p:spPr>
            <a:xfrm>
              <a:off x="7113271" y="3518606"/>
              <a:ext cx="45600" cy="456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3376" name="Google Shape;3376;g1f5d965ad35_0_3373"/>
          <p:cNvSpPr txBox="1">
            <a:spLocks noGrp="1"/>
          </p:cNvSpPr>
          <p:nvPr>
            <p:ph type="body" idx="1"/>
          </p:nvPr>
        </p:nvSpPr>
        <p:spPr>
          <a:xfrm>
            <a:off x="2487929" y="2263351"/>
            <a:ext cx="4168200" cy="6168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matchingName="Caption">
  <p:cSld name="1_Caption 48">
    <p:spTree>
      <p:nvGrpSpPr>
        <p:cNvPr id="1" name="Shape 3377"/>
        <p:cNvGrpSpPr/>
        <p:nvPr/>
      </p:nvGrpSpPr>
      <p:grpSpPr>
        <a:xfrm>
          <a:off x="0" y="0"/>
          <a:ext cx="0" cy="0"/>
          <a:chOff x="0" y="0"/>
          <a:chExt cx="0" cy="0"/>
        </a:xfrm>
      </p:grpSpPr>
      <p:grpSp>
        <p:nvGrpSpPr>
          <p:cNvPr id="3378" name="Google Shape;3378;g1f5d965ad35_0_3392"/>
          <p:cNvGrpSpPr/>
          <p:nvPr/>
        </p:nvGrpSpPr>
        <p:grpSpPr>
          <a:xfrm>
            <a:off x="444" y="0"/>
            <a:ext cx="9143558" cy="5143500"/>
            <a:chOff x="444" y="317809"/>
            <a:chExt cx="9143558" cy="5143500"/>
          </a:xfrm>
        </p:grpSpPr>
        <p:pic>
          <p:nvPicPr>
            <p:cNvPr id="3379" name="Google Shape;3379;g1f5d965ad35_0_3392"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380" name="Google Shape;3380;g1f5d965ad35_0_3392"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381" name="Google Shape;3381;g1f5d965ad35_0_3392"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sp>
        <p:nvSpPr>
          <p:cNvPr id="3382" name="Google Shape;3382;g1f5d965ad35_0_3392"/>
          <p:cNvSpPr/>
          <p:nvPr/>
        </p:nvSpPr>
        <p:spPr>
          <a:xfrm>
            <a:off x="1893911" y="1825943"/>
            <a:ext cx="5027400" cy="1212600"/>
          </a:xfrm>
          <a:prstGeom prst="roundRect">
            <a:avLst>
              <a:gd name="adj" fmla="val 16667"/>
            </a:avLst>
          </a:prstGeom>
          <a:noFill/>
          <a:ln w="25400" cap="flat" cmpd="sng">
            <a:solidFill>
              <a:srgbClr val="7F6EB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83" name="Google Shape;3383;g1f5d965ad35_0_3392"/>
          <p:cNvSpPr/>
          <p:nvPr/>
        </p:nvSpPr>
        <p:spPr>
          <a:xfrm>
            <a:off x="2222565" y="2127950"/>
            <a:ext cx="5027400" cy="1212600"/>
          </a:xfrm>
          <a:prstGeom prst="roundRect">
            <a:avLst>
              <a:gd name="adj" fmla="val 16667"/>
            </a:avLst>
          </a:prstGeom>
          <a:noFill/>
          <a:ln w="25400" cap="flat" cmpd="sng">
            <a:solidFill>
              <a:srgbClr val="50AFE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84" name="Google Shape;3384;g1f5d965ad35_0_3392"/>
          <p:cNvSpPr/>
          <p:nvPr/>
        </p:nvSpPr>
        <p:spPr>
          <a:xfrm>
            <a:off x="2058238" y="1976946"/>
            <a:ext cx="5027400" cy="1212600"/>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3385" name="Google Shape;3385;g1f5d965ad35_0_3392"/>
          <p:cNvGrpSpPr/>
          <p:nvPr/>
        </p:nvGrpSpPr>
        <p:grpSpPr>
          <a:xfrm>
            <a:off x="1985011" y="1602036"/>
            <a:ext cx="502800" cy="45600"/>
            <a:chOff x="1985011" y="1602036"/>
            <a:chExt cx="502800" cy="45600"/>
          </a:xfrm>
        </p:grpSpPr>
        <p:sp>
          <p:nvSpPr>
            <p:cNvPr id="3386" name="Google Shape;3386;g1f5d965ad35_0_3392"/>
            <p:cNvSpPr/>
            <p:nvPr/>
          </p:nvSpPr>
          <p:spPr>
            <a:xfrm>
              <a:off x="1985011" y="1602036"/>
              <a:ext cx="45600" cy="45600"/>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87" name="Google Shape;3387;g1f5d965ad35_0_3392"/>
            <p:cNvSpPr/>
            <p:nvPr/>
          </p:nvSpPr>
          <p:spPr>
            <a:xfrm>
              <a:off x="2137411" y="1602036"/>
              <a:ext cx="45600" cy="45600"/>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88" name="Google Shape;3388;g1f5d965ad35_0_3392"/>
            <p:cNvSpPr/>
            <p:nvPr/>
          </p:nvSpPr>
          <p:spPr>
            <a:xfrm>
              <a:off x="2289811" y="1602036"/>
              <a:ext cx="45600" cy="45600"/>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89" name="Google Shape;3389;g1f5d965ad35_0_3392"/>
            <p:cNvSpPr/>
            <p:nvPr/>
          </p:nvSpPr>
          <p:spPr>
            <a:xfrm>
              <a:off x="2442211" y="1602036"/>
              <a:ext cx="45600" cy="45600"/>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390" name="Google Shape;3390;g1f5d965ad35_0_3392"/>
          <p:cNvGrpSpPr/>
          <p:nvPr/>
        </p:nvGrpSpPr>
        <p:grpSpPr>
          <a:xfrm>
            <a:off x="6656071" y="3518606"/>
            <a:ext cx="502800" cy="45600"/>
            <a:chOff x="6656071" y="3518606"/>
            <a:chExt cx="502800" cy="45600"/>
          </a:xfrm>
        </p:grpSpPr>
        <p:sp>
          <p:nvSpPr>
            <p:cNvPr id="3391" name="Google Shape;3391;g1f5d965ad35_0_3392"/>
            <p:cNvSpPr/>
            <p:nvPr/>
          </p:nvSpPr>
          <p:spPr>
            <a:xfrm>
              <a:off x="66560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92" name="Google Shape;3392;g1f5d965ad35_0_3392"/>
            <p:cNvSpPr/>
            <p:nvPr/>
          </p:nvSpPr>
          <p:spPr>
            <a:xfrm>
              <a:off x="68084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93" name="Google Shape;3393;g1f5d965ad35_0_3392"/>
            <p:cNvSpPr/>
            <p:nvPr/>
          </p:nvSpPr>
          <p:spPr>
            <a:xfrm>
              <a:off x="69608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94" name="Google Shape;3394;g1f5d965ad35_0_3392"/>
            <p:cNvSpPr/>
            <p:nvPr/>
          </p:nvSpPr>
          <p:spPr>
            <a:xfrm>
              <a:off x="71132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3395" name="Google Shape;3395;g1f5d965ad35_0_3392"/>
          <p:cNvSpPr txBox="1">
            <a:spLocks noGrp="1"/>
          </p:cNvSpPr>
          <p:nvPr>
            <p:ph type="body" idx="1"/>
          </p:nvPr>
        </p:nvSpPr>
        <p:spPr>
          <a:xfrm>
            <a:off x="2487929" y="2263351"/>
            <a:ext cx="4168200" cy="6168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matchingName="Caption">
  <p:cSld name="1_Caption 49">
    <p:spTree>
      <p:nvGrpSpPr>
        <p:cNvPr id="1" name="Shape 3396"/>
        <p:cNvGrpSpPr/>
        <p:nvPr/>
      </p:nvGrpSpPr>
      <p:grpSpPr>
        <a:xfrm>
          <a:off x="0" y="0"/>
          <a:ext cx="0" cy="0"/>
          <a:chOff x="0" y="0"/>
          <a:chExt cx="0" cy="0"/>
        </a:xfrm>
      </p:grpSpPr>
      <p:grpSp>
        <p:nvGrpSpPr>
          <p:cNvPr id="3397" name="Google Shape;3397;g1f5d965ad35_0_3411"/>
          <p:cNvGrpSpPr/>
          <p:nvPr/>
        </p:nvGrpSpPr>
        <p:grpSpPr>
          <a:xfrm>
            <a:off x="444" y="0"/>
            <a:ext cx="9143558" cy="5143500"/>
            <a:chOff x="444" y="317809"/>
            <a:chExt cx="9143558" cy="5143500"/>
          </a:xfrm>
        </p:grpSpPr>
        <p:pic>
          <p:nvPicPr>
            <p:cNvPr id="3398" name="Google Shape;3398;g1f5d965ad35_0_3411"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399" name="Google Shape;3399;g1f5d965ad35_0_3411"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400" name="Google Shape;3400;g1f5d965ad35_0_3411"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sp>
        <p:nvSpPr>
          <p:cNvPr id="3401" name="Google Shape;3401;g1f5d965ad35_0_3411"/>
          <p:cNvSpPr/>
          <p:nvPr/>
        </p:nvSpPr>
        <p:spPr>
          <a:xfrm>
            <a:off x="1893911" y="1825943"/>
            <a:ext cx="5027400" cy="1212600"/>
          </a:xfrm>
          <a:prstGeom prst="roundRect">
            <a:avLst>
              <a:gd name="adj" fmla="val 16667"/>
            </a:avLst>
          </a:prstGeom>
          <a:noFill/>
          <a:ln w="25400" cap="flat" cmpd="sng">
            <a:solidFill>
              <a:srgbClr val="D0607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402" name="Google Shape;3402;g1f5d965ad35_0_3411"/>
          <p:cNvSpPr/>
          <p:nvPr/>
        </p:nvSpPr>
        <p:spPr>
          <a:xfrm>
            <a:off x="2222565" y="2127950"/>
            <a:ext cx="5027400" cy="1212600"/>
          </a:xfrm>
          <a:prstGeom prst="roundRect">
            <a:avLst>
              <a:gd name="adj" fmla="val 16667"/>
            </a:avLst>
          </a:prstGeom>
          <a:noFill/>
          <a:ln w="25400" cap="flat" cmpd="sng">
            <a:solidFill>
              <a:srgbClr val="8AC8E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403" name="Google Shape;3403;g1f5d965ad35_0_3411"/>
          <p:cNvSpPr/>
          <p:nvPr/>
        </p:nvSpPr>
        <p:spPr>
          <a:xfrm>
            <a:off x="2058238" y="1976946"/>
            <a:ext cx="5027400" cy="1212600"/>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3404" name="Google Shape;3404;g1f5d965ad35_0_3411"/>
          <p:cNvGrpSpPr/>
          <p:nvPr/>
        </p:nvGrpSpPr>
        <p:grpSpPr>
          <a:xfrm>
            <a:off x="1985011" y="1602036"/>
            <a:ext cx="502800" cy="45600"/>
            <a:chOff x="1985011" y="1602036"/>
            <a:chExt cx="502800" cy="45600"/>
          </a:xfrm>
        </p:grpSpPr>
        <p:sp>
          <p:nvSpPr>
            <p:cNvPr id="3405" name="Google Shape;3405;g1f5d965ad35_0_3411"/>
            <p:cNvSpPr/>
            <p:nvPr/>
          </p:nvSpPr>
          <p:spPr>
            <a:xfrm>
              <a:off x="1985011" y="1602036"/>
              <a:ext cx="45600" cy="45600"/>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406" name="Google Shape;3406;g1f5d965ad35_0_3411"/>
            <p:cNvSpPr/>
            <p:nvPr/>
          </p:nvSpPr>
          <p:spPr>
            <a:xfrm>
              <a:off x="2137411" y="1602036"/>
              <a:ext cx="45600" cy="45600"/>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407" name="Google Shape;3407;g1f5d965ad35_0_3411"/>
            <p:cNvSpPr/>
            <p:nvPr/>
          </p:nvSpPr>
          <p:spPr>
            <a:xfrm>
              <a:off x="2289811" y="1602036"/>
              <a:ext cx="45600" cy="45600"/>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408" name="Google Shape;3408;g1f5d965ad35_0_3411"/>
            <p:cNvSpPr/>
            <p:nvPr/>
          </p:nvSpPr>
          <p:spPr>
            <a:xfrm>
              <a:off x="2442211" y="1602036"/>
              <a:ext cx="45600" cy="45600"/>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409" name="Google Shape;3409;g1f5d965ad35_0_3411"/>
          <p:cNvGrpSpPr/>
          <p:nvPr/>
        </p:nvGrpSpPr>
        <p:grpSpPr>
          <a:xfrm>
            <a:off x="6656071" y="3518606"/>
            <a:ext cx="502800" cy="45600"/>
            <a:chOff x="6656071" y="3518606"/>
            <a:chExt cx="502800" cy="45600"/>
          </a:xfrm>
        </p:grpSpPr>
        <p:sp>
          <p:nvSpPr>
            <p:cNvPr id="3410" name="Google Shape;3410;g1f5d965ad35_0_3411"/>
            <p:cNvSpPr/>
            <p:nvPr/>
          </p:nvSpPr>
          <p:spPr>
            <a:xfrm>
              <a:off x="66560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411" name="Google Shape;3411;g1f5d965ad35_0_3411"/>
            <p:cNvSpPr/>
            <p:nvPr/>
          </p:nvSpPr>
          <p:spPr>
            <a:xfrm>
              <a:off x="68084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412" name="Google Shape;3412;g1f5d965ad35_0_3411"/>
            <p:cNvSpPr/>
            <p:nvPr/>
          </p:nvSpPr>
          <p:spPr>
            <a:xfrm>
              <a:off x="69608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413" name="Google Shape;3413;g1f5d965ad35_0_3411"/>
            <p:cNvSpPr/>
            <p:nvPr/>
          </p:nvSpPr>
          <p:spPr>
            <a:xfrm>
              <a:off x="71132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3414" name="Google Shape;3414;g1f5d965ad35_0_3411"/>
          <p:cNvSpPr txBox="1">
            <a:spLocks noGrp="1"/>
          </p:cNvSpPr>
          <p:nvPr>
            <p:ph type="body" idx="1"/>
          </p:nvPr>
        </p:nvSpPr>
        <p:spPr>
          <a:xfrm>
            <a:off x="2487929" y="2263351"/>
            <a:ext cx="4168200" cy="6168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matchingName="Caption">
  <p:cSld name="1_Caption IiI8m4ekx8A=">
    <p:spTree>
      <p:nvGrpSpPr>
        <p:cNvPr id="1" name="Shape 3415"/>
        <p:cNvGrpSpPr/>
        <p:nvPr/>
      </p:nvGrpSpPr>
      <p:grpSpPr>
        <a:xfrm>
          <a:off x="0" y="0"/>
          <a:ext cx="0" cy="0"/>
          <a:chOff x="0" y="0"/>
          <a:chExt cx="0" cy="0"/>
        </a:xfrm>
      </p:grpSpPr>
      <p:sp>
        <p:nvSpPr>
          <p:cNvPr id="3416" name="Google Shape;3416;g1f5d965ad35_0_3430" descr="Background pattern&#10;&#10;Description automatically generated"/>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17" name="Google Shape;3417;g1f5d965ad35_0_3430"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418" name="Google Shape;3418;g1f5d965ad35_0_3430"/>
          <p:cNvSpPr/>
          <p:nvPr/>
        </p:nvSpPr>
        <p:spPr>
          <a:xfrm>
            <a:off x="1736279" y="1782808"/>
            <a:ext cx="1578000" cy="157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a:buNone/>
            </a:pPr>
            <a:r>
              <a:rPr lang="en-US" sz="5400" b="1" i="0" u="none" strike="noStrike" cap="none">
                <a:solidFill>
                  <a:schemeClr val="lt1"/>
                </a:solidFill>
                <a:latin typeface="Public Sans"/>
                <a:ea typeface="Public Sans"/>
                <a:cs typeface="Public Sans"/>
                <a:sym typeface="Public Sans"/>
              </a:rPr>
              <a:t>?</a:t>
            </a:r>
            <a:endParaRPr sz="1400" b="0" i="0" u="none" strike="noStrike" cap="none">
              <a:solidFill>
                <a:srgbClr val="000000"/>
              </a:solidFill>
              <a:latin typeface="Arial"/>
              <a:ea typeface="Arial"/>
              <a:cs typeface="Arial"/>
              <a:sym typeface="Arial"/>
            </a:endParaRPr>
          </a:p>
        </p:txBody>
      </p:sp>
      <p:sp>
        <p:nvSpPr>
          <p:cNvPr id="3419" name="Google Shape;3419;g1f5d965ad35_0_3430"/>
          <p:cNvSpPr txBox="1">
            <a:spLocks noGrp="1"/>
          </p:cNvSpPr>
          <p:nvPr>
            <p:ph type="body" idx="1"/>
          </p:nvPr>
        </p:nvSpPr>
        <p:spPr>
          <a:xfrm>
            <a:off x="3470049" y="1800874"/>
            <a:ext cx="3789600" cy="6165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20" name="Google Shape;3420;g1f5d965ad35_0_3430"/>
          <p:cNvSpPr txBox="1">
            <a:spLocks noGrp="1"/>
          </p:cNvSpPr>
          <p:nvPr>
            <p:ph type="body" idx="2"/>
          </p:nvPr>
        </p:nvSpPr>
        <p:spPr>
          <a:xfrm>
            <a:off x="3470049" y="2287467"/>
            <a:ext cx="3789600" cy="10914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matchingName="Caption">
  <p:cSld name="1_Caption vgiYbiaCY8E=">
    <p:spTree>
      <p:nvGrpSpPr>
        <p:cNvPr id="1" name="Shape 3421"/>
        <p:cNvGrpSpPr/>
        <p:nvPr/>
      </p:nvGrpSpPr>
      <p:grpSpPr>
        <a:xfrm>
          <a:off x="0" y="0"/>
          <a:ext cx="0" cy="0"/>
          <a:chOff x="0" y="0"/>
          <a:chExt cx="0" cy="0"/>
        </a:xfrm>
      </p:grpSpPr>
      <p:sp>
        <p:nvSpPr>
          <p:cNvPr id="3422" name="Google Shape;3422;g1f5d965ad35_0_3436"/>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3423" name="Google Shape;3423;g1f5d965ad35_0_3436"/>
          <p:cNvSpPr/>
          <p:nvPr/>
        </p:nvSpPr>
        <p:spPr>
          <a:xfrm>
            <a:off x="0" y="0"/>
            <a:ext cx="4113900" cy="116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424" name="Google Shape;3424;g1f5d965ad35_0_3436"/>
          <p:cNvPicPr preferRelativeResize="0"/>
          <p:nvPr/>
        </p:nvPicPr>
        <p:blipFill rotWithShape="1">
          <a:blip r:embed="rId2">
            <a:alphaModFix/>
          </a:blip>
          <a:srcRect l="6267" r="24765"/>
          <a:stretch/>
        </p:blipFill>
        <p:spPr>
          <a:xfrm>
            <a:off x="0" y="1166968"/>
            <a:ext cx="4113765" cy="3976530"/>
          </a:xfrm>
          <a:prstGeom prst="rect">
            <a:avLst/>
          </a:prstGeom>
          <a:noFill/>
          <a:ln>
            <a:noFill/>
          </a:ln>
        </p:spPr>
      </p:pic>
      <p:pic>
        <p:nvPicPr>
          <p:cNvPr id="3425" name="Google Shape;3425;g1f5d965ad35_0_3436"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grpSp>
        <p:nvGrpSpPr>
          <p:cNvPr id="3426" name="Google Shape;3426;g1f5d965ad35_0_3436"/>
          <p:cNvGrpSpPr/>
          <p:nvPr/>
        </p:nvGrpSpPr>
        <p:grpSpPr>
          <a:xfrm>
            <a:off x="724005" y="301093"/>
            <a:ext cx="2665800" cy="542340"/>
            <a:chOff x="5567543" y="349969"/>
            <a:chExt cx="2665800" cy="542340"/>
          </a:xfrm>
        </p:grpSpPr>
        <p:sp>
          <p:nvSpPr>
            <p:cNvPr id="3427" name="Google Shape;3427;g1f5d965ad35_0_3436"/>
            <p:cNvSpPr txBox="1"/>
            <p:nvPr/>
          </p:nvSpPr>
          <p:spPr>
            <a:xfrm>
              <a:off x="5567543" y="349969"/>
              <a:ext cx="26658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3428" name="Google Shape;3428;g1f5d965ad35_0_3436"/>
            <p:cNvCxnSpPr/>
            <p:nvPr/>
          </p:nvCxnSpPr>
          <p:spPr>
            <a:xfrm>
              <a:off x="6426067" y="892309"/>
              <a:ext cx="948600" cy="0"/>
            </a:xfrm>
            <a:prstGeom prst="straightConnector1">
              <a:avLst/>
            </a:prstGeom>
            <a:noFill/>
            <a:ln w="38100" cap="flat" cmpd="sng">
              <a:solidFill>
                <a:schemeClr val="lt1"/>
              </a:solidFill>
              <a:prstDash val="solid"/>
              <a:round/>
              <a:headEnd type="none" w="sm" len="sm"/>
              <a:tailEnd type="none" w="sm" len="sm"/>
            </a:ln>
          </p:spPr>
        </p:cxnSp>
      </p:grpSp>
      <p:sp>
        <p:nvSpPr>
          <p:cNvPr id="3429" name="Google Shape;3429;g1f5d965ad35_0_3436"/>
          <p:cNvSpPr txBox="1">
            <a:spLocks noGrp="1"/>
          </p:cNvSpPr>
          <p:nvPr>
            <p:ph type="body" idx="1"/>
          </p:nvPr>
        </p:nvSpPr>
        <p:spPr>
          <a:xfrm>
            <a:off x="4480014" y="895714"/>
            <a:ext cx="4318500" cy="33927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matchingName="Caption">
  <p:cSld name="1_Caption fQuYVW4wTLQ=">
    <p:spTree>
      <p:nvGrpSpPr>
        <p:cNvPr id="1" name="Shape 3430"/>
        <p:cNvGrpSpPr/>
        <p:nvPr/>
      </p:nvGrpSpPr>
      <p:grpSpPr>
        <a:xfrm>
          <a:off x="0" y="0"/>
          <a:ext cx="0" cy="0"/>
          <a:chOff x="0" y="0"/>
          <a:chExt cx="0" cy="0"/>
        </a:xfrm>
      </p:grpSpPr>
      <p:sp>
        <p:nvSpPr>
          <p:cNvPr id="3431" name="Google Shape;3431;g1f5d965ad35_0_3445"/>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3432" name="Google Shape;3432;g1f5d965ad35_0_3445"/>
          <p:cNvSpPr/>
          <p:nvPr/>
        </p:nvSpPr>
        <p:spPr>
          <a:xfrm>
            <a:off x="0" y="0"/>
            <a:ext cx="4113900" cy="1167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433" name="Google Shape;3433;g1f5d965ad35_0_3445"/>
          <p:cNvPicPr preferRelativeResize="0"/>
          <p:nvPr/>
        </p:nvPicPr>
        <p:blipFill rotWithShape="1">
          <a:blip r:embed="rId2">
            <a:alphaModFix/>
          </a:blip>
          <a:srcRect l="6267" r="24765"/>
          <a:stretch/>
        </p:blipFill>
        <p:spPr>
          <a:xfrm>
            <a:off x="0" y="1166968"/>
            <a:ext cx="4113765" cy="3976530"/>
          </a:xfrm>
          <a:prstGeom prst="rect">
            <a:avLst/>
          </a:prstGeom>
          <a:noFill/>
          <a:ln>
            <a:noFill/>
          </a:ln>
        </p:spPr>
      </p:pic>
      <p:sp>
        <p:nvSpPr>
          <p:cNvPr id="3434" name="Google Shape;3434;g1f5d965ad35_0_3445"/>
          <p:cNvSpPr/>
          <p:nvPr/>
        </p:nvSpPr>
        <p:spPr>
          <a:xfrm>
            <a:off x="4113765" y="0"/>
            <a:ext cx="50301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435" name="Google Shape;3435;g1f5d965ad35_0_344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6" name="Google Shape;3436;g1f5d965ad35_0_3445"/>
          <p:cNvGrpSpPr/>
          <p:nvPr/>
        </p:nvGrpSpPr>
        <p:grpSpPr>
          <a:xfrm>
            <a:off x="724005" y="301093"/>
            <a:ext cx="2665800" cy="542340"/>
            <a:chOff x="5567543" y="349969"/>
            <a:chExt cx="2665800" cy="542340"/>
          </a:xfrm>
        </p:grpSpPr>
        <p:sp>
          <p:nvSpPr>
            <p:cNvPr id="3437" name="Google Shape;3437;g1f5d965ad35_0_3445"/>
            <p:cNvSpPr txBox="1"/>
            <p:nvPr/>
          </p:nvSpPr>
          <p:spPr>
            <a:xfrm>
              <a:off x="5567543" y="349969"/>
              <a:ext cx="26658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3438" name="Google Shape;3438;g1f5d965ad35_0_3445"/>
            <p:cNvCxnSpPr/>
            <p:nvPr/>
          </p:nvCxnSpPr>
          <p:spPr>
            <a:xfrm>
              <a:off x="6426067" y="892309"/>
              <a:ext cx="948600" cy="0"/>
            </a:xfrm>
            <a:prstGeom prst="straightConnector1">
              <a:avLst/>
            </a:prstGeom>
            <a:noFill/>
            <a:ln w="38100" cap="flat" cmpd="sng">
              <a:solidFill>
                <a:schemeClr val="lt1"/>
              </a:solidFill>
              <a:prstDash val="solid"/>
              <a:round/>
              <a:headEnd type="none" w="sm" len="sm"/>
              <a:tailEnd type="none" w="sm" len="sm"/>
            </a:ln>
          </p:spPr>
        </p:cxnSp>
      </p:grpSp>
      <p:sp>
        <p:nvSpPr>
          <p:cNvPr id="3439" name="Google Shape;3439;g1f5d965ad35_0_3445"/>
          <p:cNvSpPr txBox="1">
            <a:spLocks noGrp="1"/>
          </p:cNvSpPr>
          <p:nvPr>
            <p:ph type="body" idx="1"/>
          </p:nvPr>
        </p:nvSpPr>
        <p:spPr>
          <a:xfrm>
            <a:off x="4480014" y="895714"/>
            <a:ext cx="4318500" cy="33927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matchingName="Caption">
  <p:cSld name="1_Caption 3jULGZ8RR3U=">
    <p:spTree>
      <p:nvGrpSpPr>
        <p:cNvPr id="1" name="Shape 3440"/>
        <p:cNvGrpSpPr/>
        <p:nvPr/>
      </p:nvGrpSpPr>
      <p:grpSpPr>
        <a:xfrm>
          <a:off x="0" y="0"/>
          <a:ext cx="0" cy="0"/>
          <a:chOff x="0" y="0"/>
          <a:chExt cx="0" cy="0"/>
        </a:xfrm>
      </p:grpSpPr>
      <p:sp>
        <p:nvSpPr>
          <p:cNvPr id="3441" name="Google Shape;3441;g1f5d965ad35_0_3455"/>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3442" name="Google Shape;3442;g1f5d965ad35_0_3455"/>
          <p:cNvSpPr/>
          <p:nvPr/>
        </p:nvSpPr>
        <p:spPr>
          <a:xfrm>
            <a:off x="0" y="0"/>
            <a:ext cx="4113900" cy="116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443" name="Google Shape;3443;g1f5d965ad35_0_3455"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cxnSp>
        <p:nvCxnSpPr>
          <p:cNvPr id="3444" name="Google Shape;3444;g1f5d965ad35_0_3455"/>
          <p:cNvCxnSpPr/>
          <p:nvPr/>
        </p:nvCxnSpPr>
        <p:spPr>
          <a:xfrm>
            <a:off x="1582529" y="843433"/>
            <a:ext cx="948600" cy="0"/>
          </a:xfrm>
          <a:prstGeom prst="straightConnector1">
            <a:avLst/>
          </a:prstGeom>
          <a:noFill/>
          <a:ln w="38100" cap="flat" cmpd="sng">
            <a:solidFill>
              <a:schemeClr val="lt1"/>
            </a:solidFill>
            <a:prstDash val="solid"/>
            <a:round/>
            <a:headEnd type="none" w="sm" len="sm"/>
            <a:tailEnd type="none" w="sm" len="sm"/>
          </a:ln>
        </p:spPr>
      </p:cxnSp>
      <p:sp>
        <p:nvSpPr>
          <p:cNvPr id="3445" name="Google Shape;3445;g1f5d965ad35_0_3455"/>
          <p:cNvSpPr txBox="1">
            <a:spLocks noGrp="1"/>
          </p:cNvSpPr>
          <p:nvPr>
            <p:ph type="body" idx="1"/>
          </p:nvPr>
        </p:nvSpPr>
        <p:spPr>
          <a:xfrm>
            <a:off x="4480014" y="895714"/>
            <a:ext cx="4318500" cy="33927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46" name="Google Shape;3446;g1f5d965ad35_0_3455"/>
          <p:cNvSpPr>
            <a:spLocks noGrp="1"/>
          </p:cNvSpPr>
          <p:nvPr>
            <p:ph type="pic" idx="2"/>
          </p:nvPr>
        </p:nvSpPr>
        <p:spPr>
          <a:xfrm>
            <a:off x="-1" y="1166963"/>
            <a:ext cx="4113900" cy="3976500"/>
          </a:xfrm>
          <a:prstGeom prst="rect">
            <a:avLst/>
          </a:prstGeom>
          <a:noFill/>
          <a:ln>
            <a:noFill/>
          </a:ln>
        </p:spPr>
      </p:sp>
      <p:sp>
        <p:nvSpPr>
          <p:cNvPr id="3447" name="Google Shape;3447;g1f5d965ad35_0_3455"/>
          <p:cNvSpPr txBox="1">
            <a:spLocks noGrp="1"/>
          </p:cNvSpPr>
          <p:nvPr>
            <p:ph type="body" idx="3"/>
          </p:nvPr>
        </p:nvSpPr>
        <p:spPr>
          <a:xfrm>
            <a:off x="350196" y="407903"/>
            <a:ext cx="3413400" cy="389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matchingName="Caption">
  <p:cSld name="1_Caption VaDTAWBnBQk=">
    <p:spTree>
      <p:nvGrpSpPr>
        <p:cNvPr id="1" name="Shape 3448"/>
        <p:cNvGrpSpPr/>
        <p:nvPr/>
      </p:nvGrpSpPr>
      <p:grpSpPr>
        <a:xfrm>
          <a:off x="0" y="0"/>
          <a:ext cx="0" cy="0"/>
          <a:chOff x="0" y="0"/>
          <a:chExt cx="0" cy="0"/>
        </a:xfrm>
      </p:grpSpPr>
      <p:sp>
        <p:nvSpPr>
          <p:cNvPr id="3449" name="Google Shape;3449;g1f5d965ad35_0_3463"/>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3450" name="Google Shape;3450;g1f5d965ad35_0_3463"/>
          <p:cNvSpPr/>
          <p:nvPr/>
        </p:nvSpPr>
        <p:spPr>
          <a:xfrm>
            <a:off x="0" y="0"/>
            <a:ext cx="4113900" cy="1167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451" name="Google Shape;3451;g1f5d965ad35_0_3463"/>
          <p:cNvSpPr/>
          <p:nvPr/>
        </p:nvSpPr>
        <p:spPr>
          <a:xfrm>
            <a:off x="4113765" y="0"/>
            <a:ext cx="50301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452" name="Google Shape;3452;g1f5d965ad35_0_3463"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g1f5d965ad35_0_3463"/>
          <p:cNvSpPr txBox="1">
            <a:spLocks noGrp="1"/>
          </p:cNvSpPr>
          <p:nvPr>
            <p:ph type="body" idx="1"/>
          </p:nvPr>
        </p:nvSpPr>
        <p:spPr>
          <a:xfrm>
            <a:off x="4480014" y="895714"/>
            <a:ext cx="4318500" cy="33927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54" name="Google Shape;3454;g1f5d965ad35_0_3463"/>
          <p:cNvSpPr>
            <a:spLocks noGrp="1"/>
          </p:cNvSpPr>
          <p:nvPr>
            <p:ph type="pic" idx="2"/>
          </p:nvPr>
        </p:nvSpPr>
        <p:spPr>
          <a:xfrm>
            <a:off x="-1" y="1166963"/>
            <a:ext cx="4113900" cy="3976500"/>
          </a:xfrm>
          <a:prstGeom prst="rect">
            <a:avLst/>
          </a:prstGeom>
          <a:noFill/>
          <a:ln>
            <a:noFill/>
          </a:ln>
        </p:spPr>
      </p:sp>
      <p:cxnSp>
        <p:nvCxnSpPr>
          <p:cNvPr id="3455" name="Google Shape;3455;g1f5d965ad35_0_3463"/>
          <p:cNvCxnSpPr/>
          <p:nvPr/>
        </p:nvCxnSpPr>
        <p:spPr>
          <a:xfrm>
            <a:off x="1582529" y="843433"/>
            <a:ext cx="948600" cy="0"/>
          </a:xfrm>
          <a:prstGeom prst="straightConnector1">
            <a:avLst/>
          </a:prstGeom>
          <a:noFill/>
          <a:ln w="38100" cap="flat" cmpd="sng">
            <a:solidFill>
              <a:schemeClr val="lt1"/>
            </a:solidFill>
            <a:prstDash val="solid"/>
            <a:round/>
            <a:headEnd type="none" w="sm" len="sm"/>
            <a:tailEnd type="none" w="sm" len="sm"/>
          </a:ln>
        </p:spPr>
      </p:cxnSp>
      <p:sp>
        <p:nvSpPr>
          <p:cNvPr id="3456" name="Google Shape;3456;g1f5d965ad35_0_3463"/>
          <p:cNvSpPr txBox="1">
            <a:spLocks noGrp="1"/>
          </p:cNvSpPr>
          <p:nvPr>
            <p:ph type="body" idx="3"/>
          </p:nvPr>
        </p:nvSpPr>
        <p:spPr>
          <a:xfrm>
            <a:off x="350196" y="407903"/>
            <a:ext cx="3413400" cy="389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matchingName="Caption">
  <p:cSld name="1_Caption /1sf4Q5ZWGQ=">
    <p:spTree>
      <p:nvGrpSpPr>
        <p:cNvPr id="1" name="Shape 3457"/>
        <p:cNvGrpSpPr/>
        <p:nvPr/>
      </p:nvGrpSpPr>
      <p:grpSpPr>
        <a:xfrm>
          <a:off x="0" y="0"/>
          <a:ext cx="0" cy="0"/>
          <a:chOff x="0" y="0"/>
          <a:chExt cx="0" cy="0"/>
        </a:xfrm>
      </p:grpSpPr>
      <p:sp>
        <p:nvSpPr>
          <p:cNvPr id="3458" name="Google Shape;3458;g1f5d965ad35_0_3472"/>
          <p:cNvSpPr/>
          <p:nvPr/>
        </p:nvSpPr>
        <p:spPr>
          <a:xfrm>
            <a:off x="0" y="0"/>
            <a:ext cx="91440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459" name="Google Shape;3459;g1f5d965ad35_0_3472"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g1f5d965ad35_0_3472"/>
          <p:cNvSpPr txBox="1">
            <a:spLocks noGrp="1"/>
          </p:cNvSpPr>
          <p:nvPr>
            <p:ph type="body" idx="1"/>
          </p:nvPr>
        </p:nvSpPr>
        <p:spPr>
          <a:xfrm>
            <a:off x="4480014" y="1195113"/>
            <a:ext cx="4411800" cy="35556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61" name="Google Shape;3461;g1f5d965ad35_0_3472"/>
          <p:cNvSpPr>
            <a:spLocks noGrp="1"/>
          </p:cNvSpPr>
          <p:nvPr>
            <p:ph type="pic" idx="2"/>
          </p:nvPr>
        </p:nvSpPr>
        <p:spPr>
          <a:xfrm>
            <a:off x="-1" y="1166963"/>
            <a:ext cx="4113900" cy="3976500"/>
          </a:xfrm>
          <a:prstGeom prst="rect">
            <a:avLst/>
          </a:prstGeom>
          <a:noFill/>
          <a:ln>
            <a:noFill/>
          </a:ln>
        </p:spPr>
      </p:sp>
      <p:cxnSp>
        <p:nvCxnSpPr>
          <p:cNvPr id="3462" name="Google Shape;3462;g1f5d965ad35_0_3472"/>
          <p:cNvCxnSpPr/>
          <p:nvPr/>
        </p:nvCxnSpPr>
        <p:spPr>
          <a:xfrm>
            <a:off x="4097647" y="843433"/>
            <a:ext cx="948600" cy="0"/>
          </a:xfrm>
          <a:prstGeom prst="straightConnector1">
            <a:avLst/>
          </a:prstGeom>
          <a:noFill/>
          <a:ln w="38100" cap="flat" cmpd="sng">
            <a:solidFill>
              <a:schemeClr val="lt1"/>
            </a:solidFill>
            <a:prstDash val="solid"/>
            <a:round/>
            <a:headEnd type="none" w="sm" len="sm"/>
            <a:tailEnd type="none" w="sm" len="sm"/>
          </a:ln>
        </p:spPr>
      </p:cxnSp>
      <p:sp>
        <p:nvSpPr>
          <p:cNvPr id="3463" name="Google Shape;3463;g1f5d965ad35_0_3472"/>
          <p:cNvSpPr txBox="1">
            <a:spLocks noGrp="1"/>
          </p:cNvSpPr>
          <p:nvPr>
            <p:ph type="body" idx="3"/>
          </p:nvPr>
        </p:nvSpPr>
        <p:spPr>
          <a:xfrm>
            <a:off x="2865314" y="407903"/>
            <a:ext cx="3413400" cy="389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ontents 9">
    <p:spTree>
      <p:nvGrpSpPr>
        <p:cNvPr id="1" name="Shape 151"/>
        <p:cNvGrpSpPr/>
        <p:nvPr/>
      </p:nvGrpSpPr>
      <p:grpSpPr>
        <a:xfrm>
          <a:off x="0" y="0"/>
          <a:ext cx="0" cy="0"/>
          <a:chOff x="0" y="0"/>
          <a:chExt cx="0" cy="0"/>
        </a:xfrm>
      </p:grpSpPr>
      <p:pic>
        <p:nvPicPr>
          <p:cNvPr id="152" name="Google Shape;152;p233"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53" name="Google Shape;153;p233"/>
          <p:cNvSpPr/>
          <p:nvPr/>
        </p:nvSpPr>
        <p:spPr>
          <a:xfrm>
            <a:off x="4109012" y="748626"/>
            <a:ext cx="327256" cy="3808292"/>
          </a:xfrm>
          <a:prstGeom prst="rect">
            <a:avLst/>
          </a:prstGeom>
          <a:no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4" name="Google Shape;154;p233"/>
          <p:cNvSpPr>
            <a:spLocks noGrp="1"/>
          </p:cNvSpPr>
          <p:nvPr>
            <p:ph type="pic" idx="2"/>
          </p:nvPr>
        </p:nvSpPr>
        <p:spPr>
          <a:xfrm>
            <a:off x="0" y="667604"/>
            <a:ext cx="4201610" cy="3970337"/>
          </a:xfrm>
          <a:prstGeom prst="rect">
            <a:avLst/>
          </a:prstGeom>
          <a:noFill/>
          <a:ln>
            <a:noFill/>
          </a:ln>
        </p:spPr>
      </p:sp>
      <p:sp>
        <p:nvSpPr>
          <p:cNvPr id="155" name="Google Shape;155;p233"/>
          <p:cNvSpPr/>
          <p:nvPr/>
        </p:nvSpPr>
        <p:spPr>
          <a:xfrm>
            <a:off x="4436268" y="973867"/>
            <a:ext cx="4707732" cy="51392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6" name="Google Shape;156;p233"/>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7" name="Google Shape;157;p233"/>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matchingName="Caption">
  <p:cSld name="1_Caption TTcVCDMAs9U=">
    <p:spTree>
      <p:nvGrpSpPr>
        <p:cNvPr id="1" name="Shape 3464"/>
        <p:cNvGrpSpPr/>
        <p:nvPr/>
      </p:nvGrpSpPr>
      <p:grpSpPr>
        <a:xfrm>
          <a:off x="0" y="0"/>
          <a:ext cx="0" cy="0"/>
          <a:chOff x="0" y="0"/>
          <a:chExt cx="0" cy="0"/>
        </a:xfrm>
      </p:grpSpPr>
      <p:sp>
        <p:nvSpPr>
          <p:cNvPr id="3465" name="Google Shape;3465;g1f5d965ad35_0_3479"/>
          <p:cNvSpPr/>
          <p:nvPr/>
        </p:nvSpPr>
        <p:spPr>
          <a:xfrm>
            <a:off x="0" y="0"/>
            <a:ext cx="9144000"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466" name="Google Shape;3466;g1f5d965ad35_0_3479"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g1f5d965ad35_0_3479"/>
          <p:cNvSpPr txBox="1">
            <a:spLocks noGrp="1"/>
          </p:cNvSpPr>
          <p:nvPr>
            <p:ph type="body" idx="1"/>
          </p:nvPr>
        </p:nvSpPr>
        <p:spPr>
          <a:xfrm>
            <a:off x="4480014" y="1195113"/>
            <a:ext cx="4411800" cy="35556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68" name="Google Shape;3468;g1f5d965ad35_0_3479"/>
          <p:cNvSpPr>
            <a:spLocks noGrp="1"/>
          </p:cNvSpPr>
          <p:nvPr>
            <p:ph type="pic" idx="2"/>
          </p:nvPr>
        </p:nvSpPr>
        <p:spPr>
          <a:xfrm>
            <a:off x="-1" y="1166963"/>
            <a:ext cx="4113900" cy="3976500"/>
          </a:xfrm>
          <a:prstGeom prst="rect">
            <a:avLst/>
          </a:prstGeom>
          <a:noFill/>
          <a:ln>
            <a:noFill/>
          </a:ln>
        </p:spPr>
      </p:sp>
      <p:cxnSp>
        <p:nvCxnSpPr>
          <p:cNvPr id="3469" name="Google Shape;3469;g1f5d965ad35_0_3479"/>
          <p:cNvCxnSpPr/>
          <p:nvPr/>
        </p:nvCxnSpPr>
        <p:spPr>
          <a:xfrm>
            <a:off x="4097647" y="843433"/>
            <a:ext cx="948600" cy="0"/>
          </a:xfrm>
          <a:prstGeom prst="straightConnector1">
            <a:avLst/>
          </a:prstGeom>
          <a:noFill/>
          <a:ln w="38100" cap="flat" cmpd="sng">
            <a:solidFill>
              <a:schemeClr val="lt1"/>
            </a:solidFill>
            <a:prstDash val="solid"/>
            <a:round/>
            <a:headEnd type="none" w="sm" len="sm"/>
            <a:tailEnd type="none" w="sm" len="sm"/>
          </a:ln>
        </p:spPr>
      </p:cxnSp>
      <p:sp>
        <p:nvSpPr>
          <p:cNvPr id="3470" name="Google Shape;3470;g1f5d965ad35_0_3479"/>
          <p:cNvSpPr txBox="1">
            <a:spLocks noGrp="1"/>
          </p:cNvSpPr>
          <p:nvPr>
            <p:ph type="body" idx="3"/>
          </p:nvPr>
        </p:nvSpPr>
        <p:spPr>
          <a:xfrm>
            <a:off x="2865314" y="407903"/>
            <a:ext cx="3413400" cy="389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matchingName="Caption">
  <p:cSld name="1_Caption jJ/7iBr1+Aw=">
    <p:spTree>
      <p:nvGrpSpPr>
        <p:cNvPr id="1" name="Shape 3471"/>
        <p:cNvGrpSpPr/>
        <p:nvPr/>
      </p:nvGrpSpPr>
      <p:grpSpPr>
        <a:xfrm>
          <a:off x="0" y="0"/>
          <a:ext cx="0" cy="0"/>
          <a:chOff x="0" y="0"/>
          <a:chExt cx="0" cy="0"/>
        </a:xfrm>
      </p:grpSpPr>
      <p:pic>
        <p:nvPicPr>
          <p:cNvPr id="3472" name="Google Shape;3472;g1f5d965ad35_0_3486"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473" name="Google Shape;3473;g1f5d965ad35_0_3486"/>
          <p:cNvSpPr/>
          <p:nvPr/>
        </p:nvSpPr>
        <p:spPr>
          <a:xfrm>
            <a:off x="-103694" y="1569006"/>
            <a:ext cx="4577100" cy="2004900"/>
          </a:xfrm>
          <a:prstGeom prst="rect">
            <a:avLst/>
          </a:prstGeom>
          <a:solidFill>
            <a:schemeClr val="dk2"/>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3474" name="Google Shape;3474;g1f5d965ad35_0_3486"/>
          <p:cNvSpPr txBox="1">
            <a:spLocks noGrp="1"/>
          </p:cNvSpPr>
          <p:nvPr>
            <p:ph type="body" idx="1"/>
          </p:nvPr>
        </p:nvSpPr>
        <p:spPr>
          <a:xfrm>
            <a:off x="499535" y="1895003"/>
            <a:ext cx="3413400" cy="344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75" name="Google Shape;3475;g1f5d965ad35_0_3486"/>
          <p:cNvSpPr txBox="1">
            <a:spLocks noGrp="1"/>
          </p:cNvSpPr>
          <p:nvPr>
            <p:ph type="body" idx="2"/>
          </p:nvPr>
        </p:nvSpPr>
        <p:spPr>
          <a:xfrm>
            <a:off x="499535" y="2323628"/>
            <a:ext cx="3413400" cy="9249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3476" name="Google Shape;3476;g1f5d965ad35_0_3486"/>
          <p:cNvPicPr preferRelativeResize="0"/>
          <p:nvPr/>
        </p:nvPicPr>
        <p:blipFill rotWithShape="1">
          <a:blip r:embed="rId3">
            <a:alphaModFix/>
          </a:blip>
          <a:srcRect l="11596" t="10542" r="7410" b="2258"/>
          <a:stretch/>
        </p:blipFill>
        <p:spPr>
          <a:xfrm flipH="1">
            <a:off x="4961318" y="472968"/>
            <a:ext cx="3982985" cy="4288220"/>
          </a:xfrm>
          <a:prstGeom prst="rect">
            <a:avLst/>
          </a:prstGeom>
          <a:noFill/>
          <a:ln>
            <a:noFill/>
          </a:ln>
        </p:spPr>
      </p:pic>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matchingName="Caption">
  <p:cSld name="1_Caption 0omooRYgtOs=">
    <p:spTree>
      <p:nvGrpSpPr>
        <p:cNvPr id="1" name="Shape 3477"/>
        <p:cNvGrpSpPr/>
        <p:nvPr/>
      </p:nvGrpSpPr>
      <p:grpSpPr>
        <a:xfrm>
          <a:off x="0" y="0"/>
          <a:ext cx="0" cy="0"/>
          <a:chOff x="0" y="0"/>
          <a:chExt cx="0" cy="0"/>
        </a:xfrm>
      </p:grpSpPr>
      <p:pic>
        <p:nvPicPr>
          <p:cNvPr id="3478" name="Google Shape;3478;g1f5d965ad35_0_3492"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479" name="Google Shape;3479;g1f5d965ad35_0_3492"/>
          <p:cNvSpPr/>
          <p:nvPr/>
        </p:nvSpPr>
        <p:spPr>
          <a:xfrm>
            <a:off x="-103694" y="1569006"/>
            <a:ext cx="4577100" cy="2004900"/>
          </a:xfrm>
          <a:prstGeom prst="rect">
            <a:avLst/>
          </a:prstGeom>
          <a:solidFill>
            <a:schemeClr val="accent1"/>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3480" name="Google Shape;3480;g1f5d965ad35_0_3492"/>
          <p:cNvSpPr txBox="1">
            <a:spLocks noGrp="1"/>
          </p:cNvSpPr>
          <p:nvPr>
            <p:ph type="body" idx="1"/>
          </p:nvPr>
        </p:nvSpPr>
        <p:spPr>
          <a:xfrm>
            <a:off x="499535" y="1895003"/>
            <a:ext cx="3413400" cy="344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81" name="Google Shape;3481;g1f5d965ad35_0_3492"/>
          <p:cNvSpPr txBox="1">
            <a:spLocks noGrp="1"/>
          </p:cNvSpPr>
          <p:nvPr>
            <p:ph type="body" idx="2"/>
          </p:nvPr>
        </p:nvSpPr>
        <p:spPr>
          <a:xfrm>
            <a:off x="499535" y="2323628"/>
            <a:ext cx="3413400" cy="9249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3482" name="Google Shape;3482;g1f5d965ad35_0_3492"/>
          <p:cNvPicPr preferRelativeResize="0"/>
          <p:nvPr/>
        </p:nvPicPr>
        <p:blipFill rotWithShape="1">
          <a:blip r:embed="rId3">
            <a:alphaModFix/>
          </a:blip>
          <a:srcRect l="11596" t="10542" r="7410" b="2258"/>
          <a:stretch/>
        </p:blipFill>
        <p:spPr>
          <a:xfrm flipH="1">
            <a:off x="4961318" y="472968"/>
            <a:ext cx="3982985" cy="4288220"/>
          </a:xfrm>
          <a:prstGeom prst="rect">
            <a:avLst/>
          </a:prstGeom>
          <a:noFill/>
          <a:ln>
            <a:noFill/>
          </a:ln>
        </p:spPr>
      </p:pic>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matchingName="Caption">
  <p:cSld name="1_Caption lBa5VyrznHE=">
    <p:spTree>
      <p:nvGrpSpPr>
        <p:cNvPr id="1" name="Shape 3483"/>
        <p:cNvGrpSpPr/>
        <p:nvPr/>
      </p:nvGrpSpPr>
      <p:grpSpPr>
        <a:xfrm>
          <a:off x="0" y="0"/>
          <a:ext cx="0" cy="0"/>
          <a:chOff x="0" y="0"/>
          <a:chExt cx="0" cy="0"/>
        </a:xfrm>
      </p:grpSpPr>
      <p:sp>
        <p:nvSpPr>
          <p:cNvPr id="3484" name="Google Shape;3484;g1f5d965ad35_0_3498"/>
          <p:cNvSpPr/>
          <p:nvPr/>
        </p:nvSpPr>
        <p:spPr>
          <a:xfrm>
            <a:off x="-1"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485" name="Google Shape;3485;g1f5d965ad35_0_349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486" name="Google Shape;3486;g1f5d965ad35_0_3498"/>
          <p:cNvSpPr/>
          <p:nvPr/>
        </p:nvSpPr>
        <p:spPr>
          <a:xfrm>
            <a:off x="-355599" y="1812143"/>
            <a:ext cx="3271500" cy="1519200"/>
          </a:xfrm>
          <a:prstGeom prst="roundRect">
            <a:avLst>
              <a:gd name="adj" fmla="val 10916"/>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487" name="Google Shape;3487;g1f5d965ad35_0_3498"/>
          <p:cNvSpPr/>
          <p:nvPr/>
        </p:nvSpPr>
        <p:spPr>
          <a:xfrm>
            <a:off x="0" y="2128758"/>
            <a:ext cx="168300" cy="8859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488" name="Google Shape;3488;g1f5d965ad35_0_3498"/>
          <p:cNvSpPr txBox="1">
            <a:spLocks noGrp="1"/>
          </p:cNvSpPr>
          <p:nvPr>
            <p:ph type="title"/>
          </p:nvPr>
        </p:nvSpPr>
        <p:spPr>
          <a:xfrm>
            <a:off x="375977" y="2159935"/>
            <a:ext cx="2143800" cy="8274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800" b="1" i="0" u="none" strike="noStrike" cap="none">
                <a:solidFill>
                  <a:schemeClr val="lt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89" name="Google Shape;3489;g1f5d965ad35_0_3498"/>
          <p:cNvSpPr>
            <a:spLocks noGrp="1"/>
          </p:cNvSpPr>
          <p:nvPr>
            <p:ph type="pic" idx="2"/>
          </p:nvPr>
        </p:nvSpPr>
        <p:spPr>
          <a:xfrm>
            <a:off x="4890673" y="538480"/>
            <a:ext cx="3958500" cy="4208700"/>
          </a:xfrm>
          <a:prstGeom prst="rect">
            <a:avLst/>
          </a:prstGeom>
          <a:noFill/>
          <a:ln>
            <a:noFill/>
          </a:ln>
        </p:spPr>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matchingName="Caption">
  <p:cSld name="board">
    <p:spTree>
      <p:nvGrpSpPr>
        <p:cNvPr id="1" name="Shape 3490"/>
        <p:cNvGrpSpPr/>
        <p:nvPr/>
      </p:nvGrpSpPr>
      <p:grpSpPr>
        <a:xfrm>
          <a:off x="0" y="0"/>
          <a:ext cx="0" cy="0"/>
          <a:chOff x="0" y="0"/>
          <a:chExt cx="0" cy="0"/>
        </a:xfrm>
      </p:grpSpPr>
      <p:pic>
        <p:nvPicPr>
          <p:cNvPr id="3491" name="Google Shape;3491;g1f5d965ad35_0_3505"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pic>
        <p:nvPicPr>
          <p:cNvPr id="3492" name="Google Shape;3492;g1f5d965ad35_0_3505"/>
          <p:cNvPicPr preferRelativeResize="0"/>
          <p:nvPr/>
        </p:nvPicPr>
        <p:blipFill rotWithShape="1">
          <a:blip r:embed="rId3">
            <a:alphaModFix/>
          </a:blip>
          <a:srcRect l="16484" t="8799" r="16531" b="52399"/>
          <a:stretch/>
        </p:blipFill>
        <p:spPr>
          <a:xfrm>
            <a:off x="1035361" y="596414"/>
            <a:ext cx="7073280" cy="4097295"/>
          </a:xfrm>
          <a:prstGeom prst="rect">
            <a:avLst/>
          </a:prstGeom>
          <a:noFill/>
          <a:ln>
            <a:noFill/>
          </a:ln>
        </p:spPr>
      </p:pic>
      <p:sp>
        <p:nvSpPr>
          <p:cNvPr id="3493" name="Google Shape;3493;g1f5d965ad35_0_3505"/>
          <p:cNvSpPr txBox="1">
            <a:spLocks noGrp="1"/>
          </p:cNvSpPr>
          <p:nvPr>
            <p:ph type="body" idx="1"/>
          </p:nvPr>
        </p:nvSpPr>
        <p:spPr>
          <a:xfrm>
            <a:off x="2125659" y="1098087"/>
            <a:ext cx="4892700" cy="29472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matchingName="Caption">
  <p:cSld name="1_Caption xQb/haoxIoI=">
    <p:spTree>
      <p:nvGrpSpPr>
        <p:cNvPr id="1" name="Shape 3494"/>
        <p:cNvGrpSpPr/>
        <p:nvPr/>
      </p:nvGrpSpPr>
      <p:grpSpPr>
        <a:xfrm>
          <a:off x="0" y="0"/>
          <a:ext cx="0" cy="0"/>
          <a:chOff x="0" y="0"/>
          <a:chExt cx="0" cy="0"/>
        </a:xfrm>
      </p:grpSpPr>
      <p:sp>
        <p:nvSpPr>
          <p:cNvPr id="3495" name="Google Shape;3495;g1f5d965ad35_0_3509"/>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3496" name="Google Shape;3496;g1f5d965ad35_0_3509"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3497" name="Google Shape;3497;g1f5d965ad35_0_3509" descr="Graphical user interface&#10;&#10;Description automatically generated with low confidence"/>
          <p:cNvPicPr preferRelativeResize="0"/>
          <p:nvPr/>
        </p:nvPicPr>
        <p:blipFill rotWithShape="1">
          <a:blip r:embed="rId3">
            <a:alphaModFix/>
          </a:blip>
          <a:srcRect/>
          <a:stretch/>
        </p:blipFill>
        <p:spPr>
          <a:xfrm>
            <a:off x="652061" y="192491"/>
            <a:ext cx="7839875" cy="4758518"/>
          </a:xfrm>
          <a:prstGeom prst="rect">
            <a:avLst/>
          </a:prstGeom>
          <a:noFill/>
          <a:ln>
            <a:noFill/>
          </a:ln>
        </p:spPr>
      </p:pic>
      <p:sp>
        <p:nvSpPr>
          <p:cNvPr id="3498" name="Google Shape;3498;g1f5d965ad35_0_3509"/>
          <p:cNvSpPr txBox="1">
            <a:spLocks noGrp="1"/>
          </p:cNvSpPr>
          <p:nvPr>
            <p:ph type="body" idx="1"/>
          </p:nvPr>
        </p:nvSpPr>
        <p:spPr>
          <a:xfrm>
            <a:off x="3087599" y="1365640"/>
            <a:ext cx="2968800" cy="4500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100"/>
              <a:buFont typeface="Arial"/>
              <a:buNone/>
              <a:defRPr sz="1600" b="1" i="1" u="none" strike="noStrike" cap="none">
                <a:solidFill>
                  <a:srgbClr val="BD8738"/>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3499" name="Google Shape;3499;g1f5d965ad35_0_3509"/>
          <p:cNvCxnSpPr/>
          <p:nvPr/>
        </p:nvCxnSpPr>
        <p:spPr>
          <a:xfrm>
            <a:off x="4069889" y="1814037"/>
            <a:ext cx="987600" cy="0"/>
          </a:xfrm>
          <a:prstGeom prst="straightConnector1">
            <a:avLst/>
          </a:prstGeom>
          <a:noFill/>
          <a:ln w="19050" cap="flat" cmpd="sng">
            <a:solidFill>
              <a:srgbClr val="BD8738"/>
            </a:solidFill>
            <a:prstDash val="solid"/>
            <a:miter lim="800000"/>
            <a:headEnd type="none" w="sm" len="sm"/>
            <a:tailEnd type="none" w="sm" len="sm"/>
          </a:ln>
        </p:spPr>
      </p:cxnSp>
      <p:cxnSp>
        <p:nvCxnSpPr>
          <p:cNvPr id="3500" name="Google Shape;3500;g1f5d965ad35_0_3509"/>
          <p:cNvCxnSpPr/>
          <p:nvPr/>
        </p:nvCxnSpPr>
        <p:spPr>
          <a:xfrm>
            <a:off x="3996377" y="1814037"/>
            <a:ext cx="18600" cy="0"/>
          </a:xfrm>
          <a:prstGeom prst="straightConnector1">
            <a:avLst/>
          </a:prstGeom>
          <a:noFill/>
          <a:ln w="19050" cap="flat" cmpd="sng">
            <a:solidFill>
              <a:srgbClr val="BD8738"/>
            </a:solidFill>
            <a:prstDash val="solid"/>
            <a:round/>
            <a:headEnd type="none" w="sm" len="sm"/>
            <a:tailEnd type="none" w="sm" len="sm"/>
          </a:ln>
        </p:spPr>
      </p:cxnSp>
      <p:cxnSp>
        <p:nvCxnSpPr>
          <p:cNvPr id="3501" name="Google Shape;3501;g1f5d965ad35_0_3509"/>
          <p:cNvCxnSpPr/>
          <p:nvPr/>
        </p:nvCxnSpPr>
        <p:spPr>
          <a:xfrm>
            <a:off x="4033133" y="1814037"/>
            <a:ext cx="18600" cy="0"/>
          </a:xfrm>
          <a:prstGeom prst="straightConnector1">
            <a:avLst/>
          </a:prstGeom>
          <a:noFill/>
          <a:ln w="19050" cap="flat" cmpd="sng">
            <a:solidFill>
              <a:srgbClr val="BD8738"/>
            </a:solidFill>
            <a:prstDash val="solid"/>
            <a:round/>
            <a:headEnd type="none" w="sm" len="sm"/>
            <a:tailEnd type="none" w="sm" len="sm"/>
          </a:ln>
        </p:spPr>
      </p:cxnSp>
      <p:cxnSp>
        <p:nvCxnSpPr>
          <p:cNvPr id="3502" name="Google Shape;3502;g1f5d965ad35_0_3509"/>
          <p:cNvCxnSpPr/>
          <p:nvPr/>
        </p:nvCxnSpPr>
        <p:spPr>
          <a:xfrm>
            <a:off x="5075539" y="1814037"/>
            <a:ext cx="18600" cy="0"/>
          </a:xfrm>
          <a:prstGeom prst="straightConnector1">
            <a:avLst/>
          </a:prstGeom>
          <a:noFill/>
          <a:ln w="19050" cap="flat" cmpd="sng">
            <a:solidFill>
              <a:srgbClr val="BD8738"/>
            </a:solidFill>
            <a:prstDash val="solid"/>
            <a:round/>
            <a:headEnd type="none" w="sm" len="sm"/>
            <a:tailEnd type="none" w="sm" len="sm"/>
          </a:ln>
        </p:spPr>
      </p:cxnSp>
      <p:cxnSp>
        <p:nvCxnSpPr>
          <p:cNvPr id="3503" name="Google Shape;3503;g1f5d965ad35_0_3509"/>
          <p:cNvCxnSpPr/>
          <p:nvPr/>
        </p:nvCxnSpPr>
        <p:spPr>
          <a:xfrm>
            <a:off x="5107533" y="1814037"/>
            <a:ext cx="18600" cy="0"/>
          </a:xfrm>
          <a:prstGeom prst="straightConnector1">
            <a:avLst/>
          </a:prstGeom>
          <a:noFill/>
          <a:ln w="19050" cap="flat" cmpd="sng">
            <a:solidFill>
              <a:srgbClr val="BD8738"/>
            </a:solidFill>
            <a:prstDash val="solid"/>
            <a:round/>
            <a:headEnd type="none" w="sm" len="sm"/>
            <a:tailEnd type="none" w="sm" len="sm"/>
          </a:ln>
        </p:spPr>
      </p:cxnSp>
      <p:sp>
        <p:nvSpPr>
          <p:cNvPr id="3504" name="Google Shape;3504;g1f5d965ad35_0_3509"/>
          <p:cNvSpPr txBox="1">
            <a:spLocks noGrp="1"/>
          </p:cNvSpPr>
          <p:nvPr>
            <p:ph type="body" idx="2"/>
          </p:nvPr>
        </p:nvSpPr>
        <p:spPr>
          <a:xfrm>
            <a:off x="2552700" y="2110157"/>
            <a:ext cx="4038600" cy="19920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matchingName="Caption">
  <p:cSld name="1_Caption dxDJ6O6qqGQ=">
    <p:spTree>
      <p:nvGrpSpPr>
        <p:cNvPr id="1" name="Shape 3505"/>
        <p:cNvGrpSpPr/>
        <p:nvPr/>
      </p:nvGrpSpPr>
      <p:grpSpPr>
        <a:xfrm>
          <a:off x="0" y="0"/>
          <a:ext cx="0" cy="0"/>
          <a:chOff x="0" y="0"/>
          <a:chExt cx="0" cy="0"/>
        </a:xfrm>
      </p:grpSpPr>
      <p:sp>
        <p:nvSpPr>
          <p:cNvPr id="3506" name="Google Shape;3506;g1f5d965ad35_0_3520"/>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507" name="Google Shape;3507;g1f5d965ad35_0_3520"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3508" name="Google Shape;3508;g1f5d965ad35_0_3520" descr="A picture containing text, vector graphics, toy, doll&#10;&#10;Description automatically generated"/>
          <p:cNvPicPr preferRelativeResize="0"/>
          <p:nvPr/>
        </p:nvPicPr>
        <p:blipFill rotWithShape="1">
          <a:blip r:embed="rId3">
            <a:alphaModFix/>
          </a:blip>
          <a:srcRect/>
          <a:stretch/>
        </p:blipFill>
        <p:spPr>
          <a:xfrm>
            <a:off x="1145672" y="987084"/>
            <a:ext cx="2215128" cy="3457594"/>
          </a:xfrm>
          <a:prstGeom prst="rect">
            <a:avLst/>
          </a:prstGeom>
          <a:noFill/>
          <a:ln>
            <a:noFill/>
          </a:ln>
        </p:spPr>
      </p:pic>
      <p:sp>
        <p:nvSpPr>
          <p:cNvPr id="3509" name="Google Shape;3509;g1f5d965ad35_0_3520"/>
          <p:cNvSpPr txBox="1">
            <a:spLocks noGrp="1"/>
          </p:cNvSpPr>
          <p:nvPr>
            <p:ph type="body" idx="1"/>
          </p:nvPr>
        </p:nvSpPr>
        <p:spPr>
          <a:xfrm>
            <a:off x="4164295" y="1656080"/>
            <a:ext cx="3865500" cy="18312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rgbClr val="22366A"/>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matchingName="Caption">
  <p:cSld name="1_Caption iPvf62mYMRg=">
    <p:spTree>
      <p:nvGrpSpPr>
        <p:cNvPr id="1" name="Shape 3510"/>
        <p:cNvGrpSpPr/>
        <p:nvPr/>
      </p:nvGrpSpPr>
      <p:grpSpPr>
        <a:xfrm>
          <a:off x="0" y="0"/>
          <a:ext cx="0" cy="0"/>
          <a:chOff x="0" y="0"/>
          <a:chExt cx="0" cy="0"/>
        </a:xfrm>
      </p:grpSpPr>
      <p:sp>
        <p:nvSpPr>
          <p:cNvPr id="3511" name="Google Shape;3511;g1f5d965ad35_0_3525"/>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512" name="Google Shape;3512;g1f5d965ad35_0_3525"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513" name="Google Shape;3513;g1f5d965ad35_0_3525"/>
          <p:cNvGrpSpPr/>
          <p:nvPr/>
        </p:nvGrpSpPr>
        <p:grpSpPr>
          <a:xfrm>
            <a:off x="3907491" y="3547977"/>
            <a:ext cx="1329000" cy="71700"/>
            <a:chOff x="3907491" y="3547977"/>
            <a:chExt cx="1329000" cy="71700"/>
          </a:xfrm>
        </p:grpSpPr>
        <p:sp>
          <p:nvSpPr>
            <p:cNvPr id="3514" name="Google Shape;3514;g1f5d965ad35_0_3525"/>
            <p:cNvSpPr/>
            <p:nvPr/>
          </p:nvSpPr>
          <p:spPr>
            <a:xfrm>
              <a:off x="46059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5" name="Google Shape;3515;g1f5d965ad35_0_3525"/>
            <p:cNvSpPr/>
            <p:nvPr/>
          </p:nvSpPr>
          <p:spPr>
            <a:xfrm>
              <a:off x="44662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6" name="Google Shape;3516;g1f5d965ad35_0_3525"/>
            <p:cNvSpPr/>
            <p:nvPr/>
          </p:nvSpPr>
          <p:spPr>
            <a:xfrm>
              <a:off x="43265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7" name="Google Shape;3517;g1f5d965ad35_0_3525"/>
            <p:cNvSpPr/>
            <p:nvPr/>
          </p:nvSpPr>
          <p:spPr>
            <a:xfrm>
              <a:off x="41868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8" name="Google Shape;3518;g1f5d965ad35_0_3525"/>
            <p:cNvSpPr/>
            <p:nvPr/>
          </p:nvSpPr>
          <p:spPr>
            <a:xfrm>
              <a:off x="40471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9" name="Google Shape;3519;g1f5d965ad35_0_3525"/>
            <p:cNvSpPr/>
            <p:nvPr/>
          </p:nvSpPr>
          <p:spPr>
            <a:xfrm>
              <a:off x="39074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20" name="Google Shape;3520;g1f5d965ad35_0_3525"/>
            <p:cNvSpPr/>
            <p:nvPr/>
          </p:nvSpPr>
          <p:spPr>
            <a:xfrm>
              <a:off x="51647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21" name="Google Shape;3521;g1f5d965ad35_0_3525"/>
            <p:cNvSpPr/>
            <p:nvPr/>
          </p:nvSpPr>
          <p:spPr>
            <a:xfrm>
              <a:off x="50250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22" name="Google Shape;3522;g1f5d965ad35_0_3525"/>
            <p:cNvSpPr/>
            <p:nvPr/>
          </p:nvSpPr>
          <p:spPr>
            <a:xfrm>
              <a:off x="48853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23" name="Google Shape;3523;g1f5d965ad35_0_3525"/>
            <p:cNvSpPr/>
            <p:nvPr/>
          </p:nvSpPr>
          <p:spPr>
            <a:xfrm>
              <a:off x="47456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3524" name="Google Shape;3524;g1f5d965ad35_0_3525"/>
          <p:cNvSpPr txBox="1">
            <a:spLocks noGrp="1"/>
          </p:cNvSpPr>
          <p:nvPr>
            <p:ph type="body" idx="1"/>
          </p:nvPr>
        </p:nvSpPr>
        <p:spPr>
          <a:xfrm>
            <a:off x="688975" y="1574318"/>
            <a:ext cx="7766100" cy="17940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lt2"/>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matchingName="Caption">
  <p:cSld name="1_Caption SxTrQ5c5BAc=">
    <p:spTree>
      <p:nvGrpSpPr>
        <p:cNvPr id="1" name="Shape 3525"/>
        <p:cNvGrpSpPr/>
        <p:nvPr/>
      </p:nvGrpSpPr>
      <p:grpSpPr>
        <a:xfrm>
          <a:off x="0" y="0"/>
          <a:ext cx="0" cy="0"/>
          <a:chOff x="0" y="0"/>
          <a:chExt cx="0" cy="0"/>
        </a:xfrm>
      </p:grpSpPr>
      <p:sp>
        <p:nvSpPr>
          <p:cNvPr id="3526" name="Google Shape;3526;g1f5d965ad35_0_3540"/>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527" name="Google Shape;3527;g1f5d965ad35_0_3540"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528" name="Google Shape;3528;g1f5d965ad35_0_3540"/>
          <p:cNvGrpSpPr/>
          <p:nvPr/>
        </p:nvGrpSpPr>
        <p:grpSpPr>
          <a:xfrm>
            <a:off x="3907491" y="3547977"/>
            <a:ext cx="1329000" cy="71700"/>
            <a:chOff x="3837640" y="2865532"/>
            <a:chExt cx="1329000" cy="71700"/>
          </a:xfrm>
        </p:grpSpPr>
        <p:sp>
          <p:nvSpPr>
            <p:cNvPr id="3529" name="Google Shape;3529;g1f5d965ad35_0_3540"/>
            <p:cNvSpPr/>
            <p:nvPr/>
          </p:nvSpPr>
          <p:spPr>
            <a:xfrm>
              <a:off x="45361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0" name="Google Shape;3530;g1f5d965ad35_0_3540"/>
            <p:cNvSpPr/>
            <p:nvPr/>
          </p:nvSpPr>
          <p:spPr>
            <a:xfrm>
              <a:off x="43964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1" name="Google Shape;3531;g1f5d965ad35_0_3540"/>
            <p:cNvSpPr/>
            <p:nvPr/>
          </p:nvSpPr>
          <p:spPr>
            <a:xfrm>
              <a:off x="42567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2" name="Google Shape;3532;g1f5d965ad35_0_3540"/>
            <p:cNvSpPr/>
            <p:nvPr/>
          </p:nvSpPr>
          <p:spPr>
            <a:xfrm>
              <a:off x="41170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3" name="Google Shape;3533;g1f5d965ad35_0_3540"/>
            <p:cNvSpPr/>
            <p:nvPr/>
          </p:nvSpPr>
          <p:spPr>
            <a:xfrm>
              <a:off x="39773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4" name="Google Shape;3534;g1f5d965ad35_0_3540"/>
            <p:cNvSpPr/>
            <p:nvPr/>
          </p:nvSpPr>
          <p:spPr>
            <a:xfrm>
              <a:off x="38376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5" name="Google Shape;3535;g1f5d965ad35_0_3540"/>
            <p:cNvSpPr/>
            <p:nvPr/>
          </p:nvSpPr>
          <p:spPr>
            <a:xfrm>
              <a:off x="50949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6" name="Google Shape;3536;g1f5d965ad35_0_3540"/>
            <p:cNvSpPr/>
            <p:nvPr/>
          </p:nvSpPr>
          <p:spPr>
            <a:xfrm>
              <a:off x="49552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7" name="Google Shape;3537;g1f5d965ad35_0_3540"/>
            <p:cNvSpPr/>
            <p:nvPr/>
          </p:nvSpPr>
          <p:spPr>
            <a:xfrm>
              <a:off x="48155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8" name="Google Shape;3538;g1f5d965ad35_0_3540"/>
            <p:cNvSpPr/>
            <p:nvPr/>
          </p:nvSpPr>
          <p:spPr>
            <a:xfrm>
              <a:off x="46758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3539" name="Google Shape;3539;g1f5d965ad35_0_3540"/>
          <p:cNvSpPr txBox="1">
            <a:spLocks noGrp="1"/>
          </p:cNvSpPr>
          <p:nvPr>
            <p:ph type="body" idx="1"/>
          </p:nvPr>
        </p:nvSpPr>
        <p:spPr>
          <a:xfrm>
            <a:off x="688975" y="1574318"/>
            <a:ext cx="7766100" cy="17940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matchingName="Caption">
  <p:cSld name="1_Caption ig/sqsIM5ZM=">
    <p:spTree>
      <p:nvGrpSpPr>
        <p:cNvPr id="1" name="Shape 3540"/>
        <p:cNvGrpSpPr/>
        <p:nvPr/>
      </p:nvGrpSpPr>
      <p:grpSpPr>
        <a:xfrm>
          <a:off x="0" y="0"/>
          <a:ext cx="0" cy="0"/>
          <a:chOff x="0" y="0"/>
          <a:chExt cx="0" cy="0"/>
        </a:xfrm>
      </p:grpSpPr>
      <p:pic>
        <p:nvPicPr>
          <p:cNvPr id="3541" name="Google Shape;3541;g1f5d965ad35_0_3555" descr="Background pattern&#10;&#10;Description automatically generated with medium confidence"/>
          <p:cNvPicPr preferRelativeResize="0"/>
          <p:nvPr/>
        </p:nvPicPr>
        <p:blipFill rotWithShape="1">
          <a:blip r:embed="rId2">
            <a:alphaModFix/>
          </a:blip>
          <a:srcRect/>
          <a:stretch/>
        </p:blipFill>
        <p:spPr>
          <a:xfrm>
            <a:off x="0" y="0"/>
            <a:ext cx="9144000" cy="5143499"/>
          </a:xfrm>
          <a:prstGeom prst="rect">
            <a:avLst/>
          </a:prstGeom>
          <a:noFill/>
          <a:ln>
            <a:noFill/>
          </a:ln>
        </p:spPr>
      </p:pic>
      <p:pic>
        <p:nvPicPr>
          <p:cNvPr id="3542" name="Google Shape;3542;g1f5d965ad35_0_3555" descr="A group of people sitting at a table&#10;&#10;Description automatically generated with low confidence"/>
          <p:cNvPicPr preferRelativeResize="0"/>
          <p:nvPr/>
        </p:nvPicPr>
        <p:blipFill rotWithShape="1">
          <a:blip r:embed="rId3">
            <a:alphaModFix/>
          </a:blip>
          <a:srcRect l="11613" t="29183"/>
          <a:stretch/>
        </p:blipFill>
        <p:spPr>
          <a:xfrm>
            <a:off x="4864308" y="0"/>
            <a:ext cx="4279693" cy="5143500"/>
          </a:xfrm>
          <a:prstGeom prst="rect">
            <a:avLst/>
          </a:prstGeom>
          <a:noFill/>
          <a:ln>
            <a:noFill/>
          </a:ln>
        </p:spPr>
      </p:pic>
      <p:pic>
        <p:nvPicPr>
          <p:cNvPr id="3543" name="Google Shape;3543;g1f5d965ad35_0_3555" descr="Shape&#10;&#10;Description automatically generated with low confidence"/>
          <p:cNvPicPr preferRelativeResize="0"/>
          <p:nvPr/>
        </p:nvPicPr>
        <p:blipFill rotWithShape="1">
          <a:blip r:embed="rId4">
            <a:alphaModFix/>
          </a:blip>
          <a:srcRect/>
          <a:stretch/>
        </p:blipFill>
        <p:spPr>
          <a:xfrm>
            <a:off x="0" y="0"/>
            <a:ext cx="9144000" cy="5143500"/>
          </a:xfrm>
          <a:prstGeom prst="rect">
            <a:avLst/>
          </a:prstGeom>
          <a:noFill/>
          <a:ln>
            <a:noFill/>
          </a:ln>
        </p:spPr>
      </p:pic>
      <p:sp>
        <p:nvSpPr>
          <p:cNvPr id="3544" name="Google Shape;3544;g1f5d965ad35_0_3555"/>
          <p:cNvSpPr/>
          <p:nvPr/>
        </p:nvSpPr>
        <p:spPr>
          <a:xfrm>
            <a:off x="0" y="1107751"/>
            <a:ext cx="4864200" cy="292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3545" name="Google Shape;3545;g1f5d965ad35_0_3555"/>
          <p:cNvSpPr/>
          <p:nvPr/>
        </p:nvSpPr>
        <p:spPr>
          <a:xfrm>
            <a:off x="185197" y="1339045"/>
            <a:ext cx="69300" cy="2465400"/>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46" name="Google Shape;3546;g1f5d965ad35_0_3555"/>
          <p:cNvSpPr txBox="1">
            <a:spLocks noGrp="1"/>
          </p:cNvSpPr>
          <p:nvPr>
            <p:ph type="title"/>
          </p:nvPr>
        </p:nvSpPr>
        <p:spPr>
          <a:xfrm>
            <a:off x="387873" y="1377777"/>
            <a:ext cx="3421500" cy="4593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2000" b="1" i="1"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47" name="Google Shape;3547;g1f5d965ad35_0_3555"/>
          <p:cNvSpPr txBox="1">
            <a:spLocks noGrp="1"/>
          </p:cNvSpPr>
          <p:nvPr>
            <p:ph type="body" idx="1"/>
          </p:nvPr>
        </p:nvSpPr>
        <p:spPr>
          <a:xfrm>
            <a:off x="387873" y="1985160"/>
            <a:ext cx="4343100" cy="18192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1_Caption 8">
    <p:spTree>
      <p:nvGrpSpPr>
        <p:cNvPr id="1" name="Shape 158"/>
        <p:cNvGrpSpPr/>
        <p:nvPr/>
      </p:nvGrpSpPr>
      <p:grpSpPr>
        <a:xfrm>
          <a:off x="0" y="0"/>
          <a:ext cx="0" cy="0"/>
          <a:chOff x="0" y="0"/>
          <a:chExt cx="0" cy="0"/>
        </a:xfrm>
      </p:grpSpPr>
      <p:sp>
        <p:nvSpPr>
          <p:cNvPr id="159" name="Google Shape;159;p234"/>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0" name="Google Shape;160;p23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34"/>
          <p:cNvSpPr>
            <a:spLocks noGrp="1"/>
          </p:cNvSpPr>
          <p:nvPr>
            <p:ph type="pic" idx="2"/>
          </p:nvPr>
        </p:nvSpPr>
        <p:spPr>
          <a:xfrm>
            <a:off x="1" y="0"/>
            <a:ext cx="4572000" cy="5143494"/>
          </a:xfrm>
          <a:prstGeom prst="rect">
            <a:avLst/>
          </a:prstGeom>
          <a:noFill/>
          <a:ln>
            <a:noFill/>
          </a:ln>
        </p:spPr>
      </p:sp>
      <p:sp>
        <p:nvSpPr>
          <p:cNvPr id="162" name="Google Shape;162;p234"/>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 name="Google Shape;163;p234"/>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4" name="Google Shape;164;p234"/>
          <p:cNvSpPr/>
          <p:nvPr/>
        </p:nvSpPr>
        <p:spPr>
          <a:xfrm>
            <a:off x="4241543" y="1368179"/>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 name="Google Shape;165;p234"/>
          <p:cNvSpPr>
            <a:spLocks noGrp="1"/>
          </p:cNvSpPr>
          <p:nvPr>
            <p:ph type="pic" idx="3"/>
          </p:nvPr>
        </p:nvSpPr>
        <p:spPr>
          <a:xfrm>
            <a:off x="4408678" y="1539292"/>
            <a:ext cx="318677" cy="318677"/>
          </a:xfrm>
          <a:prstGeom prst="rect">
            <a:avLst/>
          </a:prstGeom>
          <a:noFill/>
          <a:ln>
            <a:noFill/>
          </a:ln>
        </p:spPr>
      </p:sp>
      <p:sp>
        <p:nvSpPr>
          <p:cNvPr id="166" name="Google Shape;166;p234"/>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 name="Google Shape;167;p234"/>
          <p:cNvSpPr/>
          <p:nvPr/>
        </p:nvSpPr>
        <p:spPr>
          <a:xfrm>
            <a:off x="4241543" y="2951688"/>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8" name="Google Shape;168;p234"/>
          <p:cNvSpPr>
            <a:spLocks noGrp="1"/>
          </p:cNvSpPr>
          <p:nvPr>
            <p:ph type="pic" idx="4"/>
          </p:nvPr>
        </p:nvSpPr>
        <p:spPr>
          <a:xfrm>
            <a:off x="4408678" y="3122801"/>
            <a:ext cx="318677" cy="318677"/>
          </a:xfrm>
          <a:prstGeom prst="rect">
            <a:avLst/>
          </a:prstGeom>
          <a:noFill/>
          <a:ln>
            <a:noFill/>
          </a:ln>
        </p:spPr>
      </p:sp>
      <p:sp>
        <p:nvSpPr>
          <p:cNvPr id="169" name="Google Shape;169;p234"/>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matchingName="Caption">
  <p:cSld name="1_Caption 38UOKSbeOY8=">
    <p:spTree>
      <p:nvGrpSpPr>
        <p:cNvPr id="1" name="Shape 3548"/>
        <p:cNvGrpSpPr/>
        <p:nvPr/>
      </p:nvGrpSpPr>
      <p:grpSpPr>
        <a:xfrm>
          <a:off x="0" y="0"/>
          <a:ext cx="0" cy="0"/>
          <a:chOff x="0" y="0"/>
          <a:chExt cx="0" cy="0"/>
        </a:xfrm>
      </p:grpSpPr>
      <p:pic>
        <p:nvPicPr>
          <p:cNvPr id="3549" name="Google Shape;3549;g1f5d965ad35_0_3563"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3550" name="Google Shape;3550;g1f5d965ad35_0_3563"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grpSp>
        <p:nvGrpSpPr>
          <p:cNvPr id="3551" name="Google Shape;3551;g1f5d965ad35_0_3563"/>
          <p:cNvGrpSpPr/>
          <p:nvPr/>
        </p:nvGrpSpPr>
        <p:grpSpPr>
          <a:xfrm>
            <a:off x="-900" y="1034935"/>
            <a:ext cx="9146700" cy="1842089"/>
            <a:chOff x="-900" y="1034935"/>
            <a:chExt cx="9146700" cy="1842089"/>
          </a:xfrm>
        </p:grpSpPr>
        <p:sp>
          <p:nvSpPr>
            <p:cNvPr id="3552" name="Google Shape;3552;g1f5d965ad35_0_3563"/>
            <p:cNvSpPr/>
            <p:nvPr/>
          </p:nvSpPr>
          <p:spPr>
            <a:xfrm>
              <a:off x="0" y="1085724"/>
              <a:ext cx="9145800" cy="17913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3553" name="Google Shape;3553;g1f5d965ad35_0_3563"/>
            <p:cNvCxnSpPr/>
            <p:nvPr/>
          </p:nvCxnSpPr>
          <p:spPr>
            <a:xfrm>
              <a:off x="-900" y="1034935"/>
              <a:ext cx="9145800" cy="0"/>
            </a:xfrm>
            <a:prstGeom prst="straightConnector1">
              <a:avLst/>
            </a:prstGeom>
            <a:noFill/>
            <a:ln w="12700" cap="flat" cmpd="sng">
              <a:solidFill>
                <a:schemeClr val="accent2"/>
              </a:solidFill>
              <a:prstDash val="solid"/>
              <a:round/>
              <a:headEnd type="none" w="sm" len="sm"/>
              <a:tailEnd type="none" w="sm" len="sm"/>
            </a:ln>
          </p:spPr>
        </p:cxnSp>
      </p:grpSp>
      <p:pic>
        <p:nvPicPr>
          <p:cNvPr id="3554" name="Google Shape;3554;g1f5d965ad35_0_3563"/>
          <p:cNvPicPr preferRelativeResize="0"/>
          <p:nvPr/>
        </p:nvPicPr>
        <p:blipFill rotWithShape="1">
          <a:blip r:embed="rId4">
            <a:alphaModFix/>
          </a:blip>
          <a:srcRect/>
          <a:stretch/>
        </p:blipFill>
        <p:spPr>
          <a:xfrm>
            <a:off x="244973" y="966439"/>
            <a:ext cx="4181754" cy="4151488"/>
          </a:xfrm>
          <a:prstGeom prst="rect">
            <a:avLst/>
          </a:prstGeom>
          <a:noFill/>
          <a:ln>
            <a:noFill/>
          </a:ln>
        </p:spPr>
      </p:pic>
      <p:sp>
        <p:nvSpPr>
          <p:cNvPr id="3555" name="Google Shape;3555;g1f5d965ad35_0_3563"/>
          <p:cNvSpPr txBox="1">
            <a:spLocks noGrp="1"/>
          </p:cNvSpPr>
          <p:nvPr>
            <p:ph type="body" idx="1"/>
          </p:nvPr>
        </p:nvSpPr>
        <p:spPr>
          <a:xfrm>
            <a:off x="4852577" y="1247209"/>
            <a:ext cx="3865500" cy="14682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accent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matchingName="Caption">
  <p:cSld name="1_Caption sQX8xDz+iao=">
    <p:spTree>
      <p:nvGrpSpPr>
        <p:cNvPr id="1" name="Shape 3556"/>
        <p:cNvGrpSpPr/>
        <p:nvPr/>
      </p:nvGrpSpPr>
      <p:grpSpPr>
        <a:xfrm>
          <a:off x="0" y="0"/>
          <a:ext cx="0" cy="0"/>
          <a:chOff x="0" y="0"/>
          <a:chExt cx="0" cy="0"/>
        </a:xfrm>
      </p:grpSpPr>
      <p:pic>
        <p:nvPicPr>
          <p:cNvPr id="3557" name="Google Shape;3557;g1f5d965ad35_0_3571"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3558" name="Google Shape;3558;g1f5d965ad35_0_3571"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cxnSp>
        <p:nvCxnSpPr>
          <p:cNvPr id="3559" name="Google Shape;3559;g1f5d965ad35_0_3571"/>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3560" name="Google Shape;3560;g1f5d965ad35_0_3571"/>
          <p:cNvSpPr/>
          <p:nvPr/>
        </p:nvSpPr>
        <p:spPr>
          <a:xfrm>
            <a:off x="0" y="1037770"/>
            <a:ext cx="9144000" cy="1614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561" name="Google Shape;3561;g1f5d965ad35_0_3571"/>
          <p:cNvPicPr preferRelativeResize="0"/>
          <p:nvPr/>
        </p:nvPicPr>
        <p:blipFill rotWithShape="1">
          <a:blip r:embed="rId4">
            <a:alphaModFix/>
          </a:blip>
          <a:srcRect t="-454" b="47599"/>
          <a:stretch/>
        </p:blipFill>
        <p:spPr>
          <a:xfrm flipH="1">
            <a:off x="349864" y="721112"/>
            <a:ext cx="3612539" cy="4395171"/>
          </a:xfrm>
          <a:prstGeom prst="rect">
            <a:avLst/>
          </a:prstGeom>
          <a:noFill/>
          <a:ln>
            <a:noFill/>
          </a:ln>
        </p:spPr>
      </p:pic>
      <p:sp>
        <p:nvSpPr>
          <p:cNvPr id="3562" name="Google Shape;3562;g1f5d965ad35_0_3571"/>
          <p:cNvSpPr txBox="1">
            <a:spLocks noGrp="1"/>
          </p:cNvSpPr>
          <p:nvPr>
            <p:ph type="body" idx="1"/>
          </p:nvPr>
        </p:nvSpPr>
        <p:spPr>
          <a:xfrm>
            <a:off x="4620415" y="1247209"/>
            <a:ext cx="3865500" cy="11607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matchingName="Caption">
  <p:cSld name="1_Caption 6ay8rAN2Gks=">
    <p:spTree>
      <p:nvGrpSpPr>
        <p:cNvPr id="1" name="Shape 3563"/>
        <p:cNvGrpSpPr/>
        <p:nvPr/>
      </p:nvGrpSpPr>
      <p:grpSpPr>
        <a:xfrm>
          <a:off x="0" y="0"/>
          <a:ext cx="0" cy="0"/>
          <a:chOff x="0" y="0"/>
          <a:chExt cx="0" cy="0"/>
        </a:xfrm>
      </p:grpSpPr>
      <p:pic>
        <p:nvPicPr>
          <p:cNvPr id="3564" name="Google Shape;3564;g1f5d965ad35_0_3578"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3565" name="Google Shape;3565;g1f5d965ad35_0_3578"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grpSp>
        <p:nvGrpSpPr>
          <p:cNvPr id="3566" name="Google Shape;3566;g1f5d965ad35_0_3578"/>
          <p:cNvGrpSpPr/>
          <p:nvPr/>
        </p:nvGrpSpPr>
        <p:grpSpPr>
          <a:xfrm>
            <a:off x="-900" y="1034935"/>
            <a:ext cx="9146700" cy="1842089"/>
            <a:chOff x="-900" y="1034935"/>
            <a:chExt cx="9146700" cy="1842089"/>
          </a:xfrm>
        </p:grpSpPr>
        <p:sp>
          <p:nvSpPr>
            <p:cNvPr id="3567" name="Google Shape;3567;g1f5d965ad35_0_3578"/>
            <p:cNvSpPr/>
            <p:nvPr/>
          </p:nvSpPr>
          <p:spPr>
            <a:xfrm>
              <a:off x="0" y="1085724"/>
              <a:ext cx="9145800" cy="17913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3568" name="Google Shape;3568;g1f5d965ad35_0_3578"/>
            <p:cNvCxnSpPr/>
            <p:nvPr/>
          </p:nvCxnSpPr>
          <p:spPr>
            <a:xfrm>
              <a:off x="-900" y="1034935"/>
              <a:ext cx="9145800" cy="0"/>
            </a:xfrm>
            <a:prstGeom prst="straightConnector1">
              <a:avLst/>
            </a:prstGeom>
            <a:noFill/>
            <a:ln w="12700" cap="flat" cmpd="sng">
              <a:solidFill>
                <a:schemeClr val="dk2"/>
              </a:solidFill>
              <a:prstDash val="solid"/>
              <a:round/>
              <a:headEnd type="none" w="sm" len="sm"/>
              <a:tailEnd type="none" w="sm" len="sm"/>
            </a:ln>
          </p:spPr>
        </p:cxnSp>
      </p:grpSp>
      <p:pic>
        <p:nvPicPr>
          <p:cNvPr id="3569" name="Google Shape;3569;g1f5d965ad35_0_3578"/>
          <p:cNvPicPr preferRelativeResize="0"/>
          <p:nvPr/>
        </p:nvPicPr>
        <p:blipFill rotWithShape="1">
          <a:blip r:embed="rId4">
            <a:alphaModFix/>
          </a:blip>
          <a:srcRect/>
          <a:stretch/>
        </p:blipFill>
        <p:spPr>
          <a:xfrm>
            <a:off x="244973" y="966439"/>
            <a:ext cx="4181754" cy="4151488"/>
          </a:xfrm>
          <a:prstGeom prst="rect">
            <a:avLst/>
          </a:prstGeom>
          <a:noFill/>
          <a:ln>
            <a:noFill/>
          </a:ln>
        </p:spPr>
      </p:pic>
      <p:sp>
        <p:nvSpPr>
          <p:cNvPr id="3570" name="Google Shape;3570;g1f5d965ad35_0_3578"/>
          <p:cNvSpPr txBox="1">
            <a:spLocks noGrp="1"/>
          </p:cNvSpPr>
          <p:nvPr>
            <p:ph type="body" idx="1"/>
          </p:nvPr>
        </p:nvSpPr>
        <p:spPr>
          <a:xfrm>
            <a:off x="4852577" y="1247209"/>
            <a:ext cx="3865500" cy="14682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matchingName="Caption">
  <p:cSld name="1_Caption ieX2BQ/UgoI=">
    <p:spTree>
      <p:nvGrpSpPr>
        <p:cNvPr id="1" name="Shape 3571"/>
        <p:cNvGrpSpPr/>
        <p:nvPr/>
      </p:nvGrpSpPr>
      <p:grpSpPr>
        <a:xfrm>
          <a:off x="0" y="0"/>
          <a:ext cx="0" cy="0"/>
          <a:chOff x="0" y="0"/>
          <a:chExt cx="0" cy="0"/>
        </a:xfrm>
      </p:grpSpPr>
      <p:pic>
        <p:nvPicPr>
          <p:cNvPr id="3572" name="Google Shape;3572;g1f5d965ad35_0_3586"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3573" name="Google Shape;3573;g1f5d965ad35_0_3586"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cxnSp>
        <p:nvCxnSpPr>
          <p:cNvPr id="3574" name="Google Shape;3574;g1f5d965ad35_0_3586"/>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3575" name="Google Shape;3575;g1f5d965ad35_0_3586"/>
          <p:cNvSpPr/>
          <p:nvPr/>
        </p:nvSpPr>
        <p:spPr>
          <a:xfrm>
            <a:off x="0" y="1037770"/>
            <a:ext cx="9144000" cy="1614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576" name="Google Shape;3576;g1f5d965ad35_0_3586"/>
          <p:cNvPicPr preferRelativeResize="0"/>
          <p:nvPr/>
        </p:nvPicPr>
        <p:blipFill rotWithShape="1">
          <a:blip r:embed="rId4">
            <a:alphaModFix/>
          </a:blip>
          <a:srcRect t="-454" b="47599"/>
          <a:stretch/>
        </p:blipFill>
        <p:spPr>
          <a:xfrm flipH="1">
            <a:off x="349864" y="721112"/>
            <a:ext cx="3612539" cy="4395171"/>
          </a:xfrm>
          <a:prstGeom prst="rect">
            <a:avLst/>
          </a:prstGeom>
          <a:noFill/>
          <a:ln>
            <a:noFill/>
          </a:ln>
        </p:spPr>
      </p:pic>
      <p:sp>
        <p:nvSpPr>
          <p:cNvPr id="3577" name="Google Shape;3577;g1f5d965ad35_0_3586"/>
          <p:cNvSpPr txBox="1">
            <a:spLocks noGrp="1"/>
          </p:cNvSpPr>
          <p:nvPr>
            <p:ph type="body" idx="1"/>
          </p:nvPr>
        </p:nvSpPr>
        <p:spPr>
          <a:xfrm>
            <a:off x="4620415" y="1247209"/>
            <a:ext cx="3865500" cy="11607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matchingName="Caption">
  <p:cSld name="1_Caption 33bWBmyKL+Y=">
    <p:spTree>
      <p:nvGrpSpPr>
        <p:cNvPr id="1" name="Shape 3578"/>
        <p:cNvGrpSpPr/>
        <p:nvPr/>
      </p:nvGrpSpPr>
      <p:grpSpPr>
        <a:xfrm>
          <a:off x="0" y="0"/>
          <a:ext cx="0" cy="0"/>
          <a:chOff x="0" y="0"/>
          <a:chExt cx="0" cy="0"/>
        </a:xfrm>
      </p:grpSpPr>
      <p:pic>
        <p:nvPicPr>
          <p:cNvPr id="3579" name="Google Shape;3579;g1f5d965ad35_0_3593"/>
          <p:cNvPicPr preferRelativeResize="0"/>
          <p:nvPr/>
        </p:nvPicPr>
        <p:blipFill rotWithShape="1">
          <a:blip r:embed="rId2">
            <a:alphaModFix/>
          </a:blip>
          <a:srcRect/>
          <a:stretch/>
        </p:blipFill>
        <p:spPr>
          <a:xfrm>
            <a:off x="0" y="0"/>
            <a:ext cx="9144000" cy="5143499"/>
          </a:xfrm>
          <a:prstGeom prst="rect">
            <a:avLst/>
          </a:prstGeom>
          <a:noFill/>
          <a:ln>
            <a:noFill/>
          </a:ln>
        </p:spPr>
      </p:pic>
      <p:pic>
        <p:nvPicPr>
          <p:cNvPr id="3580" name="Google Shape;3580;g1f5d965ad35_0_3593" descr="Shape&#10;&#10;Description automatically generated with low confidence"/>
          <p:cNvPicPr preferRelativeResize="0"/>
          <p:nvPr/>
        </p:nvPicPr>
        <p:blipFill rotWithShape="1">
          <a:blip r:embed="rId3">
            <a:alphaModFix/>
          </a:blip>
          <a:srcRect/>
          <a:stretch/>
        </p:blipFill>
        <p:spPr>
          <a:xfrm>
            <a:off x="0" y="0"/>
            <a:ext cx="9143988" cy="5147999"/>
          </a:xfrm>
          <a:prstGeom prst="rect">
            <a:avLst/>
          </a:prstGeom>
          <a:noFill/>
          <a:ln>
            <a:noFill/>
          </a:ln>
        </p:spPr>
      </p:pic>
      <p:pic>
        <p:nvPicPr>
          <p:cNvPr id="3581" name="Google Shape;3581;g1f5d965ad35_0_3593" descr="A picture containing text, dark, night sky&#10;&#10;Description automatically generated"/>
          <p:cNvPicPr preferRelativeResize="0"/>
          <p:nvPr/>
        </p:nvPicPr>
        <p:blipFill rotWithShape="1">
          <a:blip r:embed="rId4">
            <a:alphaModFix/>
          </a:blip>
          <a:srcRect/>
          <a:stretch/>
        </p:blipFill>
        <p:spPr>
          <a:xfrm>
            <a:off x="962283" y="914400"/>
            <a:ext cx="7219434" cy="3459479"/>
          </a:xfrm>
          <a:prstGeom prst="rect">
            <a:avLst/>
          </a:prstGeom>
          <a:noFill/>
          <a:ln>
            <a:noFill/>
          </a:ln>
        </p:spPr>
      </p:pic>
      <p:pic>
        <p:nvPicPr>
          <p:cNvPr id="3582" name="Google Shape;3582;g1f5d965ad35_0_3593" descr="Chart&#10;&#10;Description automatically generated"/>
          <p:cNvPicPr preferRelativeResize="0"/>
          <p:nvPr/>
        </p:nvPicPr>
        <p:blipFill rotWithShape="1">
          <a:blip r:embed="rId5">
            <a:alphaModFix/>
          </a:blip>
          <a:srcRect/>
          <a:stretch/>
        </p:blipFill>
        <p:spPr>
          <a:xfrm>
            <a:off x="2567940" y="1200369"/>
            <a:ext cx="4008121" cy="2742763"/>
          </a:xfrm>
          <a:prstGeom prst="rect">
            <a:avLst/>
          </a:prstGeom>
          <a:noFill/>
          <a:ln>
            <a:noFill/>
          </a:ln>
        </p:spPr>
      </p:pic>
      <p:sp>
        <p:nvSpPr>
          <p:cNvPr id="3583" name="Google Shape;3583;g1f5d965ad35_0_3593"/>
          <p:cNvSpPr txBox="1">
            <a:spLocks noGrp="1"/>
          </p:cNvSpPr>
          <p:nvPr>
            <p:ph type="body" idx="1"/>
          </p:nvPr>
        </p:nvSpPr>
        <p:spPr>
          <a:xfrm rot="-525880">
            <a:off x="2714146" y="2148468"/>
            <a:ext cx="3673801" cy="5545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3200"/>
              <a:buFont typeface="Public Sans"/>
              <a:buNone/>
              <a:defRPr sz="2800" b="1" i="1"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matchingName="Caption">
  <p:cSld name="1_Caption l90fBIECbZs=">
    <p:spTree>
      <p:nvGrpSpPr>
        <p:cNvPr id="1" name="Shape 3584"/>
        <p:cNvGrpSpPr/>
        <p:nvPr/>
      </p:nvGrpSpPr>
      <p:grpSpPr>
        <a:xfrm>
          <a:off x="0" y="0"/>
          <a:ext cx="0" cy="0"/>
          <a:chOff x="0" y="0"/>
          <a:chExt cx="0" cy="0"/>
        </a:xfrm>
      </p:grpSpPr>
      <p:grpSp>
        <p:nvGrpSpPr>
          <p:cNvPr id="3585" name="Google Shape;3585;g1f5d965ad35_0_3599"/>
          <p:cNvGrpSpPr/>
          <p:nvPr/>
        </p:nvGrpSpPr>
        <p:grpSpPr>
          <a:xfrm>
            <a:off x="444" y="0"/>
            <a:ext cx="9143558" cy="5143500"/>
            <a:chOff x="444" y="317809"/>
            <a:chExt cx="9143558" cy="5143500"/>
          </a:xfrm>
        </p:grpSpPr>
        <p:pic>
          <p:nvPicPr>
            <p:cNvPr id="3586" name="Google Shape;3586;g1f5d965ad35_0_3599"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587" name="Google Shape;3587;g1f5d965ad35_0_3599"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588" name="Google Shape;3588;g1f5d965ad35_0_3599"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pic>
        <p:nvPicPr>
          <p:cNvPr id="3589" name="Google Shape;3589;g1f5d965ad35_0_3599" descr="A picture containing text&#10;&#10;Description automatically generated"/>
          <p:cNvPicPr preferRelativeResize="0"/>
          <p:nvPr/>
        </p:nvPicPr>
        <p:blipFill rotWithShape="1">
          <a:blip r:embed="rId4">
            <a:alphaModFix amt="85000"/>
          </a:blip>
          <a:srcRect/>
          <a:stretch/>
        </p:blipFill>
        <p:spPr>
          <a:xfrm>
            <a:off x="2251213" y="1143261"/>
            <a:ext cx="4641575" cy="2799229"/>
          </a:xfrm>
          <a:prstGeom prst="rect">
            <a:avLst/>
          </a:prstGeom>
          <a:noFill/>
          <a:ln>
            <a:noFill/>
          </a:ln>
        </p:spPr>
      </p:pic>
      <p:sp>
        <p:nvSpPr>
          <p:cNvPr id="3590" name="Google Shape;3590;g1f5d965ad35_0_3599"/>
          <p:cNvSpPr txBox="1">
            <a:spLocks noGrp="1"/>
          </p:cNvSpPr>
          <p:nvPr>
            <p:ph type="body" idx="1"/>
          </p:nvPr>
        </p:nvSpPr>
        <p:spPr>
          <a:xfrm>
            <a:off x="2740961" y="1824708"/>
            <a:ext cx="3602100" cy="472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591" name="Google Shape;3591;g1f5d965ad35_0_3599"/>
          <p:cNvSpPr txBox="1">
            <a:spLocks noGrp="1"/>
          </p:cNvSpPr>
          <p:nvPr>
            <p:ph type="body" idx="2"/>
          </p:nvPr>
        </p:nvSpPr>
        <p:spPr>
          <a:xfrm>
            <a:off x="2740960" y="2398916"/>
            <a:ext cx="3602100" cy="7197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matchingName="Caption">
  <p:cSld name="Discussion">
    <p:spTree>
      <p:nvGrpSpPr>
        <p:cNvPr id="1" name="Shape 3592"/>
        <p:cNvGrpSpPr/>
        <p:nvPr/>
      </p:nvGrpSpPr>
      <p:grpSpPr>
        <a:xfrm>
          <a:off x="0" y="0"/>
          <a:ext cx="0" cy="0"/>
          <a:chOff x="0" y="0"/>
          <a:chExt cx="0" cy="0"/>
        </a:xfrm>
      </p:grpSpPr>
      <p:pic>
        <p:nvPicPr>
          <p:cNvPr id="3593" name="Google Shape;3593;g1f5d965ad35_0_3607"/>
          <p:cNvPicPr preferRelativeResize="0"/>
          <p:nvPr/>
        </p:nvPicPr>
        <p:blipFill rotWithShape="1">
          <a:blip r:embed="rId2">
            <a:alphaModFix amt="70000"/>
          </a:blip>
          <a:srcRect t="1813" b="12613"/>
          <a:stretch/>
        </p:blipFill>
        <p:spPr>
          <a:xfrm>
            <a:off x="0" y="-1"/>
            <a:ext cx="9144000" cy="5143501"/>
          </a:xfrm>
          <a:prstGeom prst="rect">
            <a:avLst/>
          </a:prstGeom>
          <a:noFill/>
          <a:ln>
            <a:noFill/>
          </a:ln>
        </p:spPr>
      </p:pic>
      <p:pic>
        <p:nvPicPr>
          <p:cNvPr id="3594" name="Google Shape;3594;g1f5d965ad35_0_3607"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sp>
        <p:nvSpPr>
          <p:cNvPr id="3595" name="Google Shape;3595;g1f5d965ad35_0_3607"/>
          <p:cNvSpPr/>
          <p:nvPr/>
        </p:nvSpPr>
        <p:spPr>
          <a:xfrm>
            <a:off x="3322314" y="1790299"/>
            <a:ext cx="2539500" cy="645000"/>
          </a:xfrm>
          <a:prstGeom prst="roundRect">
            <a:avLst>
              <a:gd name="adj" fmla="val 12859"/>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Public Sans"/>
              <a:ea typeface="Public Sans"/>
              <a:cs typeface="Public Sans"/>
              <a:sym typeface="Public Sans"/>
            </a:endParaRPr>
          </a:p>
        </p:txBody>
      </p:sp>
      <p:sp>
        <p:nvSpPr>
          <p:cNvPr id="3596" name="Google Shape;3596;g1f5d965ad35_0_3607"/>
          <p:cNvSpPr txBox="1">
            <a:spLocks noGrp="1"/>
          </p:cNvSpPr>
          <p:nvPr>
            <p:ph type="body" idx="1"/>
          </p:nvPr>
        </p:nvSpPr>
        <p:spPr>
          <a:xfrm>
            <a:off x="3553313" y="1914665"/>
            <a:ext cx="2077500" cy="396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597" name="Google Shape;3597;g1f5d965ad35_0_3607"/>
          <p:cNvSpPr txBox="1">
            <a:spLocks noGrp="1"/>
          </p:cNvSpPr>
          <p:nvPr>
            <p:ph type="body" idx="2"/>
          </p:nvPr>
        </p:nvSpPr>
        <p:spPr>
          <a:xfrm>
            <a:off x="2770956" y="2580686"/>
            <a:ext cx="3602100" cy="7197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matchingName="Caption">
  <p:cSld name="Discussion slide">
    <p:spTree>
      <p:nvGrpSpPr>
        <p:cNvPr id="1" name="Shape 3598"/>
        <p:cNvGrpSpPr/>
        <p:nvPr/>
      </p:nvGrpSpPr>
      <p:grpSpPr>
        <a:xfrm>
          <a:off x="0" y="0"/>
          <a:ext cx="0" cy="0"/>
          <a:chOff x="0" y="0"/>
          <a:chExt cx="0" cy="0"/>
        </a:xfrm>
      </p:grpSpPr>
      <p:grpSp>
        <p:nvGrpSpPr>
          <p:cNvPr id="3599" name="Google Shape;3599;g1f5d965ad35_0_3613"/>
          <p:cNvGrpSpPr/>
          <p:nvPr/>
        </p:nvGrpSpPr>
        <p:grpSpPr>
          <a:xfrm>
            <a:off x="-3149" y="1"/>
            <a:ext cx="9147111" cy="5143559"/>
            <a:chOff x="-3149" y="1"/>
            <a:chExt cx="9147111" cy="5143559"/>
          </a:xfrm>
        </p:grpSpPr>
        <p:pic>
          <p:nvPicPr>
            <p:cNvPr id="3600" name="Google Shape;3600;g1f5d965ad35_0_3613"/>
            <p:cNvPicPr preferRelativeResize="0"/>
            <p:nvPr/>
          </p:nvPicPr>
          <p:blipFill rotWithShape="1">
            <a:blip r:embed="rId2">
              <a:alphaModFix/>
            </a:blip>
            <a:srcRect t="2683" b="12942"/>
            <a:stretch/>
          </p:blipFill>
          <p:spPr>
            <a:xfrm>
              <a:off x="-3149" y="1"/>
              <a:ext cx="9144004" cy="5143500"/>
            </a:xfrm>
            <a:prstGeom prst="rect">
              <a:avLst/>
            </a:prstGeom>
            <a:noFill/>
            <a:ln>
              <a:noFill/>
            </a:ln>
          </p:spPr>
        </p:pic>
        <p:sp>
          <p:nvSpPr>
            <p:cNvPr id="3601" name="Google Shape;3601;g1f5d965ad35_0_3613"/>
            <p:cNvSpPr/>
            <p:nvPr/>
          </p:nvSpPr>
          <p:spPr>
            <a:xfrm>
              <a:off x="-938" y="2804160"/>
              <a:ext cx="9144900" cy="2339400"/>
            </a:xfrm>
            <a:prstGeom prst="rect">
              <a:avLst/>
            </a:prstGeom>
            <a:solidFill>
              <a:schemeClr val="dk2">
                <a:alpha val="74509"/>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3602" name="Google Shape;3602;g1f5d965ad35_0_3613" descr="Shape&#10;&#10;Description automatically generated with low confidence"/>
          <p:cNvPicPr preferRelativeResize="0"/>
          <p:nvPr/>
        </p:nvPicPr>
        <p:blipFill rotWithShape="1">
          <a:blip r:embed="rId3">
            <a:alphaModFix/>
          </a:blip>
          <a:srcRect/>
          <a:stretch/>
        </p:blipFill>
        <p:spPr>
          <a:xfrm>
            <a:off x="0" y="0"/>
            <a:ext cx="9143999" cy="5143499"/>
          </a:xfrm>
          <a:prstGeom prst="rect">
            <a:avLst/>
          </a:prstGeom>
          <a:noFill/>
          <a:ln>
            <a:noFill/>
          </a:ln>
        </p:spPr>
      </p:pic>
      <p:grpSp>
        <p:nvGrpSpPr>
          <p:cNvPr id="3603" name="Google Shape;3603;g1f5d965ad35_0_3613"/>
          <p:cNvGrpSpPr/>
          <p:nvPr/>
        </p:nvGrpSpPr>
        <p:grpSpPr>
          <a:xfrm>
            <a:off x="2349421" y="1908829"/>
            <a:ext cx="4506165" cy="1790724"/>
            <a:chOff x="2560319" y="1790699"/>
            <a:chExt cx="4084261" cy="1623062"/>
          </a:xfrm>
        </p:grpSpPr>
        <p:sp>
          <p:nvSpPr>
            <p:cNvPr id="3604" name="Google Shape;3604;g1f5d965ad35_0_3613"/>
            <p:cNvSpPr/>
            <p:nvPr/>
          </p:nvSpPr>
          <p:spPr>
            <a:xfrm>
              <a:off x="2560319" y="1790699"/>
              <a:ext cx="4023300" cy="1562100"/>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3605" name="Google Shape;3605;g1f5d965ad35_0_3613"/>
            <p:cNvSpPr/>
            <p:nvPr/>
          </p:nvSpPr>
          <p:spPr>
            <a:xfrm>
              <a:off x="2621280" y="1851661"/>
              <a:ext cx="4023300" cy="1562100"/>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3606" name="Google Shape;3606;g1f5d965ad35_0_3613"/>
          <p:cNvSpPr txBox="1">
            <a:spLocks noGrp="1"/>
          </p:cNvSpPr>
          <p:nvPr>
            <p:ph type="body" idx="1"/>
          </p:nvPr>
        </p:nvSpPr>
        <p:spPr>
          <a:xfrm>
            <a:off x="3553313" y="2127464"/>
            <a:ext cx="2077500" cy="396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07" name="Google Shape;3607;g1f5d965ad35_0_3613"/>
          <p:cNvSpPr txBox="1">
            <a:spLocks noGrp="1"/>
          </p:cNvSpPr>
          <p:nvPr>
            <p:ph type="body" idx="2"/>
          </p:nvPr>
        </p:nvSpPr>
        <p:spPr>
          <a:xfrm>
            <a:off x="2770956" y="2643161"/>
            <a:ext cx="3602100" cy="775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matchingName="Caption">
  <p:cSld name="Discussion 3">
    <p:spTree>
      <p:nvGrpSpPr>
        <p:cNvPr id="1" name="Shape 3608"/>
        <p:cNvGrpSpPr/>
        <p:nvPr/>
      </p:nvGrpSpPr>
      <p:grpSpPr>
        <a:xfrm>
          <a:off x="0" y="0"/>
          <a:ext cx="0" cy="0"/>
          <a:chOff x="0" y="0"/>
          <a:chExt cx="0" cy="0"/>
        </a:xfrm>
      </p:grpSpPr>
      <p:grpSp>
        <p:nvGrpSpPr>
          <p:cNvPr id="3609" name="Google Shape;3609;g1f5d965ad35_0_3623"/>
          <p:cNvGrpSpPr/>
          <p:nvPr/>
        </p:nvGrpSpPr>
        <p:grpSpPr>
          <a:xfrm>
            <a:off x="-3149" y="1"/>
            <a:ext cx="9147111" cy="5143559"/>
            <a:chOff x="-3149" y="1"/>
            <a:chExt cx="9147111" cy="5143559"/>
          </a:xfrm>
        </p:grpSpPr>
        <p:pic>
          <p:nvPicPr>
            <p:cNvPr id="3610" name="Google Shape;3610;g1f5d965ad35_0_3623"/>
            <p:cNvPicPr preferRelativeResize="0"/>
            <p:nvPr/>
          </p:nvPicPr>
          <p:blipFill rotWithShape="1">
            <a:blip r:embed="rId2">
              <a:alphaModFix/>
            </a:blip>
            <a:srcRect t="2683" b="12942"/>
            <a:stretch/>
          </p:blipFill>
          <p:spPr>
            <a:xfrm>
              <a:off x="-3149" y="1"/>
              <a:ext cx="9144004" cy="5143500"/>
            </a:xfrm>
            <a:prstGeom prst="rect">
              <a:avLst/>
            </a:prstGeom>
            <a:noFill/>
            <a:ln>
              <a:noFill/>
            </a:ln>
          </p:spPr>
        </p:pic>
        <p:sp>
          <p:nvSpPr>
            <p:cNvPr id="3611" name="Google Shape;3611;g1f5d965ad35_0_3623"/>
            <p:cNvSpPr/>
            <p:nvPr/>
          </p:nvSpPr>
          <p:spPr>
            <a:xfrm>
              <a:off x="-938" y="2804160"/>
              <a:ext cx="9144900" cy="2339400"/>
            </a:xfrm>
            <a:prstGeom prst="rect">
              <a:avLst/>
            </a:prstGeom>
            <a:solidFill>
              <a:schemeClr val="accent1">
                <a:alpha val="74509"/>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3612" name="Google Shape;3612;g1f5d965ad35_0_3623" descr="Shape&#10;&#10;Description automatically generated with low confidence"/>
          <p:cNvPicPr preferRelativeResize="0"/>
          <p:nvPr/>
        </p:nvPicPr>
        <p:blipFill rotWithShape="1">
          <a:blip r:embed="rId3">
            <a:alphaModFix/>
          </a:blip>
          <a:srcRect/>
          <a:stretch/>
        </p:blipFill>
        <p:spPr>
          <a:xfrm>
            <a:off x="0" y="0"/>
            <a:ext cx="9143999" cy="5143499"/>
          </a:xfrm>
          <a:prstGeom prst="rect">
            <a:avLst/>
          </a:prstGeom>
          <a:noFill/>
          <a:ln>
            <a:noFill/>
          </a:ln>
        </p:spPr>
      </p:pic>
      <p:grpSp>
        <p:nvGrpSpPr>
          <p:cNvPr id="3613" name="Google Shape;3613;g1f5d965ad35_0_3623"/>
          <p:cNvGrpSpPr/>
          <p:nvPr/>
        </p:nvGrpSpPr>
        <p:grpSpPr>
          <a:xfrm>
            <a:off x="2349421" y="1908829"/>
            <a:ext cx="4506165" cy="1790724"/>
            <a:chOff x="2560319" y="1790699"/>
            <a:chExt cx="4084261" cy="1623062"/>
          </a:xfrm>
        </p:grpSpPr>
        <p:sp>
          <p:nvSpPr>
            <p:cNvPr id="3614" name="Google Shape;3614;g1f5d965ad35_0_3623"/>
            <p:cNvSpPr/>
            <p:nvPr/>
          </p:nvSpPr>
          <p:spPr>
            <a:xfrm>
              <a:off x="2560319" y="1790699"/>
              <a:ext cx="4023300" cy="1562100"/>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3615" name="Google Shape;3615;g1f5d965ad35_0_3623"/>
            <p:cNvSpPr/>
            <p:nvPr/>
          </p:nvSpPr>
          <p:spPr>
            <a:xfrm>
              <a:off x="2621280" y="1851661"/>
              <a:ext cx="4023300" cy="1562100"/>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3616" name="Google Shape;3616;g1f5d965ad35_0_3623"/>
          <p:cNvSpPr txBox="1">
            <a:spLocks noGrp="1"/>
          </p:cNvSpPr>
          <p:nvPr>
            <p:ph type="body" idx="1"/>
          </p:nvPr>
        </p:nvSpPr>
        <p:spPr>
          <a:xfrm>
            <a:off x="3553313" y="2127464"/>
            <a:ext cx="2077500" cy="396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17" name="Google Shape;3617;g1f5d965ad35_0_3623"/>
          <p:cNvSpPr txBox="1">
            <a:spLocks noGrp="1"/>
          </p:cNvSpPr>
          <p:nvPr>
            <p:ph type="body" idx="2"/>
          </p:nvPr>
        </p:nvSpPr>
        <p:spPr>
          <a:xfrm>
            <a:off x="2770956" y="2643161"/>
            <a:ext cx="3602100" cy="775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matchingName="Caption">
  <p:cSld name="1_Caption b6Kzp98yfeg=">
    <p:spTree>
      <p:nvGrpSpPr>
        <p:cNvPr id="1" name="Shape 3618"/>
        <p:cNvGrpSpPr/>
        <p:nvPr/>
      </p:nvGrpSpPr>
      <p:grpSpPr>
        <a:xfrm>
          <a:off x="0" y="0"/>
          <a:ext cx="0" cy="0"/>
          <a:chOff x="0" y="0"/>
          <a:chExt cx="0" cy="0"/>
        </a:xfrm>
      </p:grpSpPr>
      <p:sp>
        <p:nvSpPr>
          <p:cNvPr id="3619" name="Google Shape;3619;g1f5d965ad35_0_3633"/>
          <p:cNvSpPr/>
          <p:nvPr/>
        </p:nvSpPr>
        <p:spPr>
          <a:xfrm>
            <a:off x="4690334" y="0"/>
            <a:ext cx="4453800" cy="51399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3620" name="Google Shape;3620;g1f5d965ad35_0_3633"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g1f5d965ad35_0_3633"/>
          <p:cNvSpPr>
            <a:spLocks noGrp="1"/>
          </p:cNvSpPr>
          <p:nvPr>
            <p:ph type="pic" idx="2"/>
          </p:nvPr>
        </p:nvSpPr>
        <p:spPr>
          <a:xfrm>
            <a:off x="-1" y="0"/>
            <a:ext cx="4690200" cy="5139900"/>
          </a:xfrm>
          <a:prstGeom prst="rect">
            <a:avLst/>
          </a:prstGeom>
          <a:noFill/>
          <a:ln>
            <a:noFill/>
          </a:ln>
        </p:spPr>
      </p:sp>
      <p:sp>
        <p:nvSpPr>
          <p:cNvPr id="3622" name="Google Shape;3622;g1f5d965ad35_0_3633"/>
          <p:cNvSpPr/>
          <p:nvPr/>
        </p:nvSpPr>
        <p:spPr>
          <a:xfrm>
            <a:off x="4548336" y="420700"/>
            <a:ext cx="4595700" cy="428100"/>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3623" name="Google Shape;3623;g1f5d965ad35_0_3633"/>
          <p:cNvSpPr txBox="1">
            <a:spLocks noGrp="1"/>
          </p:cNvSpPr>
          <p:nvPr>
            <p:ph type="body" idx="1"/>
          </p:nvPr>
        </p:nvSpPr>
        <p:spPr>
          <a:xfrm>
            <a:off x="4849731" y="1061223"/>
            <a:ext cx="4140300" cy="35685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24" name="Google Shape;3624;g1f5d965ad35_0_3633"/>
          <p:cNvSpPr txBox="1">
            <a:spLocks noGrp="1"/>
          </p:cNvSpPr>
          <p:nvPr>
            <p:ph type="title"/>
          </p:nvPr>
        </p:nvSpPr>
        <p:spPr>
          <a:xfrm>
            <a:off x="4849731" y="462740"/>
            <a:ext cx="41403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1_Caption 9">
    <p:spTree>
      <p:nvGrpSpPr>
        <p:cNvPr id="1" name="Shape 170"/>
        <p:cNvGrpSpPr/>
        <p:nvPr/>
      </p:nvGrpSpPr>
      <p:grpSpPr>
        <a:xfrm>
          <a:off x="0" y="0"/>
          <a:ext cx="0" cy="0"/>
          <a:chOff x="0" y="0"/>
          <a:chExt cx="0" cy="0"/>
        </a:xfrm>
      </p:grpSpPr>
      <p:sp>
        <p:nvSpPr>
          <p:cNvPr id="171" name="Google Shape;171;p235"/>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2" name="Google Shape;172;p23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35"/>
          <p:cNvSpPr>
            <a:spLocks noGrp="1"/>
          </p:cNvSpPr>
          <p:nvPr>
            <p:ph type="pic" idx="2"/>
          </p:nvPr>
        </p:nvSpPr>
        <p:spPr>
          <a:xfrm>
            <a:off x="1" y="0"/>
            <a:ext cx="4572000" cy="5143494"/>
          </a:xfrm>
          <a:prstGeom prst="rect">
            <a:avLst/>
          </a:prstGeom>
          <a:noFill/>
          <a:ln>
            <a:noFill/>
          </a:ln>
        </p:spPr>
      </p:sp>
      <p:sp>
        <p:nvSpPr>
          <p:cNvPr id="174" name="Google Shape;174;p235"/>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5" name="Google Shape;175;p235"/>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6" name="Google Shape;176;p235"/>
          <p:cNvSpPr/>
          <p:nvPr/>
        </p:nvSpPr>
        <p:spPr>
          <a:xfrm>
            <a:off x="4241543" y="1368179"/>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7" name="Google Shape;177;p235"/>
          <p:cNvSpPr>
            <a:spLocks noGrp="1"/>
          </p:cNvSpPr>
          <p:nvPr>
            <p:ph type="pic" idx="3"/>
          </p:nvPr>
        </p:nvSpPr>
        <p:spPr>
          <a:xfrm>
            <a:off x="4408678" y="1539292"/>
            <a:ext cx="318677" cy="318677"/>
          </a:xfrm>
          <a:prstGeom prst="rect">
            <a:avLst/>
          </a:prstGeom>
          <a:noFill/>
          <a:ln>
            <a:noFill/>
          </a:ln>
        </p:spPr>
      </p:sp>
      <p:sp>
        <p:nvSpPr>
          <p:cNvPr id="178" name="Google Shape;178;p235"/>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9" name="Google Shape;179;p235"/>
          <p:cNvSpPr/>
          <p:nvPr/>
        </p:nvSpPr>
        <p:spPr>
          <a:xfrm>
            <a:off x="4241543" y="2951688"/>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0" name="Google Shape;180;p235"/>
          <p:cNvSpPr>
            <a:spLocks noGrp="1"/>
          </p:cNvSpPr>
          <p:nvPr>
            <p:ph type="pic" idx="4"/>
          </p:nvPr>
        </p:nvSpPr>
        <p:spPr>
          <a:xfrm>
            <a:off x="4408678" y="3122801"/>
            <a:ext cx="318677" cy="318677"/>
          </a:xfrm>
          <a:prstGeom prst="rect">
            <a:avLst/>
          </a:prstGeom>
          <a:noFill/>
          <a:ln>
            <a:noFill/>
          </a:ln>
        </p:spPr>
      </p:sp>
      <p:sp>
        <p:nvSpPr>
          <p:cNvPr id="181" name="Google Shape;181;p235"/>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matchingName="Caption">
  <p:cSld name="1_Caption p30cVwhGp+0=">
    <p:spTree>
      <p:nvGrpSpPr>
        <p:cNvPr id="1" name="Shape 3625"/>
        <p:cNvGrpSpPr/>
        <p:nvPr/>
      </p:nvGrpSpPr>
      <p:grpSpPr>
        <a:xfrm>
          <a:off x="0" y="0"/>
          <a:ext cx="0" cy="0"/>
          <a:chOff x="0" y="0"/>
          <a:chExt cx="0" cy="0"/>
        </a:xfrm>
      </p:grpSpPr>
      <p:sp>
        <p:nvSpPr>
          <p:cNvPr id="3626" name="Google Shape;3626;g1f5d965ad35_0_3640"/>
          <p:cNvSpPr/>
          <p:nvPr/>
        </p:nvSpPr>
        <p:spPr>
          <a:xfrm>
            <a:off x="4690334" y="0"/>
            <a:ext cx="4453800" cy="5139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3627" name="Google Shape;3627;g1f5d965ad35_0_3640"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g1f5d965ad35_0_3640"/>
          <p:cNvSpPr>
            <a:spLocks noGrp="1"/>
          </p:cNvSpPr>
          <p:nvPr>
            <p:ph type="pic" idx="2"/>
          </p:nvPr>
        </p:nvSpPr>
        <p:spPr>
          <a:xfrm>
            <a:off x="-1" y="0"/>
            <a:ext cx="4690200" cy="5139900"/>
          </a:xfrm>
          <a:prstGeom prst="rect">
            <a:avLst/>
          </a:prstGeom>
          <a:noFill/>
          <a:ln>
            <a:noFill/>
          </a:ln>
        </p:spPr>
      </p:sp>
      <p:sp>
        <p:nvSpPr>
          <p:cNvPr id="3629" name="Google Shape;3629;g1f5d965ad35_0_3640"/>
          <p:cNvSpPr/>
          <p:nvPr/>
        </p:nvSpPr>
        <p:spPr>
          <a:xfrm>
            <a:off x="4548336" y="420700"/>
            <a:ext cx="4595700" cy="4281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3630" name="Google Shape;3630;g1f5d965ad35_0_3640"/>
          <p:cNvSpPr txBox="1">
            <a:spLocks noGrp="1"/>
          </p:cNvSpPr>
          <p:nvPr>
            <p:ph type="body" idx="1"/>
          </p:nvPr>
        </p:nvSpPr>
        <p:spPr>
          <a:xfrm>
            <a:off x="4849731" y="1061223"/>
            <a:ext cx="4140300" cy="35685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31" name="Google Shape;3631;g1f5d965ad35_0_3640"/>
          <p:cNvSpPr txBox="1">
            <a:spLocks noGrp="1"/>
          </p:cNvSpPr>
          <p:nvPr>
            <p:ph type="title"/>
          </p:nvPr>
        </p:nvSpPr>
        <p:spPr>
          <a:xfrm>
            <a:off x="4849731" y="462740"/>
            <a:ext cx="41403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matchingName="Caption">
  <p:cSld name="1_Caption Nb4Lk76CV4I=">
    <p:spTree>
      <p:nvGrpSpPr>
        <p:cNvPr id="1" name="Shape 3632"/>
        <p:cNvGrpSpPr/>
        <p:nvPr/>
      </p:nvGrpSpPr>
      <p:grpSpPr>
        <a:xfrm>
          <a:off x="0" y="0"/>
          <a:ext cx="0" cy="0"/>
          <a:chOff x="0" y="0"/>
          <a:chExt cx="0" cy="0"/>
        </a:xfrm>
      </p:grpSpPr>
      <p:sp>
        <p:nvSpPr>
          <p:cNvPr id="3633" name="Google Shape;3633;g1f5d965ad35_0_3647"/>
          <p:cNvSpPr/>
          <p:nvPr/>
        </p:nvSpPr>
        <p:spPr>
          <a:xfrm>
            <a:off x="4690334" y="0"/>
            <a:ext cx="4453800" cy="5139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3634" name="Google Shape;3634;g1f5d965ad35_0_3647"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g1f5d965ad35_0_3647"/>
          <p:cNvSpPr>
            <a:spLocks noGrp="1"/>
          </p:cNvSpPr>
          <p:nvPr>
            <p:ph type="pic" idx="2"/>
          </p:nvPr>
        </p:nvSpPr>
        <p:spPr>
          <a:xfrm>
            <a:off x="-1" y="0"/>
            <a:ext cx="4690200" cy="5139900"/>
          </a:xfrm>
          <a:prstGeom prst="rect">
            <a:avLst/>
          </a:prstGeom>
          <a:noFill/>
          <a:ln>
            <a:noFill/>
          </a:ln>
        </p:spPr>
      </p:sp>
      <p:sp>
        <p:nvSpPr>
          <p:cNvPr id="3636" name="Google Shape;3636;g1f5d965ad35_0_3647"/>
          <p:cNvSpPr/>
          <p:nvPr/>
        </p:nvSpPr>
        <p:spPr>
          <a:xfrm>
            <a:off x="4548336" y="420700"/>
            <a:ext cx="4595700" cy="4281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3637" name="Google Shape;3637;g1f5d965ad35_0_3647"/>
          <p:cNvSpPr txBox="1">
            <a:spLocks noGrp="1"/>
          </p:cNvSpPr>
          <p:nvPr>
            <p:ph type="body" idx="1"/>
          </p:nvPr>
        </p:nvSpPr>
        <p:spPr>
          <a:xfrm>
            <a:off x="4849731" y="1061223"/>
            <a:ext cx="4140300" cy="35685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38" name="Google Shape;3638;g1f5d965ad35_0_3647"/>
          <p:cNvSpPr txBox="1">
            <a:spLocks noGrp="1"/>
          </p:cNvSpPr>
          <p:nvPr>
            <p:ph type="title"/>
          </p:nvPr>
        </p:nvSpPr>
        <p:spPr>
          <a:xfrm>
            <a:off x="4849731" y="462740"/>
            <a:ext cx="41403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matchingName="Caption">
  <p:cSld name="Guided activity">
    <p:spTree>
      <p:nvGrpSpPr>
        <p:cNvPr id="1" name="Shape 3639"/>
        <p:cNvGrpSpPr/>
        <p:nvPr/>
      </p:nvGrpSpPr>
      <p:grpSpPr>
        <a:xfrm>
          <a:off x="0" y="0"/>
          <a:ext cx="0" cy="0"/>
          <a:chOff x="0" y="0"/>
          <a:chExt cx="0" cy="0"/>
        </a:xfrm>
      </p:grpSpPr>
      <p:sp>
        <p:nvSpPr>
          <p:cNvPr id="3640" name="Google Shape;3640;g1f5d965ad35_0_3654"/>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Public Sans"/>
              <a:ea typeface="Public Sans"/>
              <a:cs typeface="Public Sans"/>
              <a:sym typeface="Public Sans"/>
            </a:endParaRPr>
          </a:p>
        </p:txBody>
      </p:sp>
      <p:pic>
        <p:nvPicPr>
          <p:cNvPr id="3641" name="Google Shape;3641;g1f5d965ad35_0_3654" descr="Background pattern&#10;&#10;Description automatically generated"/>
          <p:cNvPicPr preferRelativeResize="0"/>
          <p:nvPr/>
        </p:nvPicPr>
        <p:blipFill rotWithShape="1">
          <a:blip r:embed="rId2">
            <a:alphaModFix/>
          </a:blip>
          <a:srcRect l="20568" r="20562" b="45931"/>
          <a:stretch/>
        </p:blipFill>
        <p:spPr>
          <a:xfrm rot="5400000">
            <a:off x="5391151" y="1390649"/>
            <a:ext cx="5143498" cy="2362200"/>
          </a:xfrm>
          <a:prstGeom prst="rect">
            <a:avLst/>
          </a:prstGeom>
          <a:solidFill>
            <a:schemeClr val="dk2"/>
          </a:solidFill>
          <a:ln>
            <a:noFill/>
          </a:ln>
        </p:spPr>
      </p:pic>
      <p:sp>
        <p:nvSpPr>
          <p:cNvPr id="3642" name="Google Shape;3642;g1f5d965ad35_0_365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43" name="Google Shape;3643;g1f5d965ad35_0_3654"/>
          <p:cNvCxnSpPr/>
          <p:nvPr/>
        </p:nvCxnSpPr>
        <p:spPr>
          <a:xfrm>
            <a:off x="777369" y="2062045"/>
            <a:ext cx="0" cy="1882200"/>
          </a:xfrm>
          <a:prstGeom prst="straightConnector1">
            <a:avLst/>
          </a:prstGeom>
          <a:noFill/>
          <a:ln w="38100" cap="flat" cmpd="sng">
            <a:solidFill>
              <a:srgbClr val="22366A"/>
            </a:solidFill>
            <a:prstDash val="solid"/>
            <a:miter lim="800000"/>
            <a:headEnd type="none" w="sm" len="sm"/>
            <a:tailEnd type="none" w="sm" len="sm"/>
          </a:ln>
        </p:spPr>
      </p:cxnSp>
      <p:pic>
        <p:nvPicPr>
          <p:cNvPr id="3644" name="Google Shape;3644;g1f5d965ad35_0_3654" descr="A picture containing indoor&#10;&#10;Description automatically generated"/>
          <p:cNvPicPr preferRelativeResize="0"/>
          <p:nvPr/>
        </p:nvPicPr>
        <p:blipFill rotWithShape="1">
          <a:blip r:embed="rId3">
            <a:alphaModFix/>
          </a:blip>
          <a:srcRect l="20443" r="22452"/>
          <a:stretch/>
        </p:blipFill>
        <p:spPr>
          <a:xfrm>
            <a:off x="5353758" y="1004593"/>
            <a:ext cx="2781566" cy="3247435"/>
          </a:xfrm>
          <a:prstGeom prst="rect">
            <a:avLst/>
          </a:prstGeom>
          <a:noFill/>
          <a:ln w="28575" cap="flat" cmpd="sng">
            <a:solidFill>
              <a:srgbClr val="D8D8D8"/>
            </a:solidFill>
            <a:prstDash val="solid"/>
            <a:round/>
            <a:headEnd type="none" w="sm" len="sm"/>
            <a:tailEnd type="none" w="sm" len="sm"/>
          </a:ln>
        </p:spPr>
      </p:pic>
      <p:sp>
        <p:nvSpPr>
          <p:cNvPr id="3645" name="Google Shape;3645;g1f5d965ad35_0_3654"/>
          <p:cNvSpPr txBox="1">
            <a:spLocks noGrp="1"/>
          </p:cNvSpPr>
          <p:nvPr>
            <p:ph type="body" idx="1"/>
          </p:nvPr>
        </p:nvSpPr>
        <p:spPr>
          <a:xfrm>
            <a:off x="912063" y="2052267"/>
            <a:ext cx="3673800" cy="1882200"/>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dk1"/>
              </a:buClr>
              <a:buSzPts val="1500"/>
              <a:buFont typeface="Noto Sans Symbols"/>
              <a:buChar char="▪"/>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46" name="Google Shape;3646;g1f5d965ad35_0_3654"/>
          <p:cNvSpPr txBox="1">
            <a:spLocks noGrp="1"/>
          </p:cNvSpPr>
          <p:nvPr>
            <p:ph type="title"/>
          </p:nvPr>
        </p:nvSpPr>
        <p:spPr>
          <a:xfrm>
            <a:off x="912063" y="1246189"/>
            <a:ext cx="3673800" cy="5868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800"/>
              <a:buFont typeface="Public Sans"/>
              <a:buNone/>
              <a:defRPr sz="28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matchingName="Caption">
  <p:cSld name="1_Caption VdEM+p0no04=">
    <p:spTree>
      <p:nvGrpSpPr>
        <p:cNvPr id="1" name="Shape 3647"/>
        <p:cNvGrpSpPr/>
        <p:nvPr/>
      </p:nvGrpSpPr>
      <p:grpSpPr>
        <a:xfrm>
          <a:off x="0" y="0"/>
          <a:ext cx="0" cy="0"/>
          <a:chOff x="0" y="0"/>
          <a:chExt cx="0" cy="0"/>
        </a:xfrm>
      </p:grpSpPr>
      <p:pic>
        <p:nvPicPr>
          <p:cNvPr id="3648" name="Google Shape;3648;g1f5d965ad35_0_3662" descr="A picture containing graphical user interface&#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3649" name="Google Shape;3649;g1f5d965ad35_0_3662"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matchingName="Divider 3">
  <p:cSld name="Divider 3">
    <p:bg>
      <p:bgPr>
        <a:solidFill>
          <a:srgbClr val="FD892C"/>
        </a:solidFill>
        <a:effectLst/>
      </p:bgPr>
    </p:bg>
    <p:spTree>
      <p:nvGrpSpPr>
        <p:cNvPr id="1" name="Shape 3650"/>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1_Caption 10">
    <p:spTree>
      <p:nvGrpSpPr>
        <p:cNvPr id="1" name="Shape 182"/>
        <p:cNvGrpSpPr/>
        <p:nvPr/>
      </p:nvGrpSpPr>
      <p:grpSpPr>
        <a:xfrm>
          <a:off x="0" y="0"/>
          <a:ext cx="0" cy="0"/>
          <a:chOff x="0" y="0"/>
          <a:chExt cx="0" cy="0"/>
        </a:xfrm>
      </p:grpSpPr>
      <p:pic>
        <p:nvPicPr>
          <p:cNvPr id="183" name="Google Shape;183;p23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84" name="Google Shape;184;p236"/>
          <p:cNvGrpSpPr/>
          <p:nvPr/>
        </p:nvGrpSpPr>
        <p:grpSpPr>
          <a:xfrm>
            <a:off x="4107305" y="941707"/>
            <a:ext cx="284686" cy="3999388"/>
            <a:chOff x="4107305" y="941707"/>
            <a:chExt cx="284686" cy="3999388"/>
          </a:xfrm>
        </p:grpSpPr>
        <p:sp>
          <p:nvSpPr>
            <p:cNvPr id="185" name="Google Shape;185;p236"/>
            <p:cNvSpPr/>
            <p:nvPr/>
          </p:nvSpPr>
          <p:spPr>
            <a:xfrm>
              <a:off x="4183432" y="1262627"/>
              <a:ext cx="208559" cy="3357548"/>
            </a:xfrm>
            <a:prstGeom prst="rect">
              <a:avLst/>
            </a:prstGeom>
            <a:solidFill>
              <a:srgbClr val="C4CF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6" name="Google Shape;186;p236"/>
            <p:cNvSpPr/>
            <p:nvPr/>
          </p:nvSpPr>
          <p:spPr>
            <a:xfrm>
              <a:off x="4112338" y="1097990"/>
              <a:ext cx="208559" cy="3686822"/>
            </a:xfrm>
            <a:prstGeom prst="rect">
              <a:avLst/>
            </a:prstGeom>
            <a:solidFill>
              <a:srgbClr val="5575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7" name="Google Shape;187;p236"/>
            <p:cNvSpPr/>
            <p:nvPr/>
          </p:nvSpPr>
          <p:spPr>
            <a:xfrm>
              <a:off x="4107305" y="941707"/>
              <a:ext cx="142497" cy="3999388"/>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88" name="Google Shape;188;p236"/>
          <p:cNvSpPr>
            <a:spLocks noGrp="1"/>
          </p:cNvSpPr>
          <p:nvPr>
            <p:ph type="pic" idx="2"/>
          </p:nvPr>
        </p:nvSpPr>
        <p:spPr>
          <a:xfrm>
            <a:off x="219360" y="856040"/>
            <a:ext cx="3958630" cy="4287460"/>
          </a:xfrm>
          <a:prstGeom prst="rect">
            <a:avLst/>
          </a:prstGeom>
          <a:noFill/>
          <a:ln>
            <a:noFill/>
          </a:ln>
        </p:spPr>
      </p:sp>
      <p:sp>
        <p:nvSpPr>
          <p:cNvPr id="189" name="Google Shape;189;p236"/>
          <p:cNvSpPr txBox="1">
            <a:spLocks noGrp="1"/>
          </p:cNvSpPr>
          <p:nvPr>
            <p:ph type="body" idx="1"/>
          </p:nvPr>
        </p:nvSpPr>
        <p:spPr>
          <a:xfrm>
            <a:off x="4524864" y="1268948"/>
            <a:ext cx="4399775" cy="3344907"/>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0" name="Google Shape;190;p23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 name="Google Shape;191;p23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192"/>
        <p:cNvGrpSpPr/>
        <p:nvPr/>
      </p:nvGrpSpPr>
      <p:grpSpPr>
        <a:xfrm>
          <a:off x="0" y="0"/>
          <a:ext cx="0" cy="0"/>
          <a:chOff x="0" y="0"/>
          <a:chExt cx="0" cy="0"/>
        </a:xfrm>
      </p:grpSpPr>
      <p:pic>
        <p:nvPicPr>
          <p:cNvPr id="193" name="Google Shape;193;p23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94" name="Google Shape;194;p237"/>
          <p:cNvSpPr>
            <a:spLocks noGrp="1"/>
          </p:cNvSpPr>
          <p:nvPr>
            <p:ph type="pic" idx="2"/>
          </p:nvPr>
        </p:nvSpPr>
        <p:spPr>
          <a:xfrm>
            <a:off x="4572000" y="0"/>
            <a:ext cx="4571990" cy="5143494"/>
          </a:xfrm>
          <a:prstGeom prst="rect">
            <a:avLst/>
          </a:prstGeom>
          <a:noFill/>
          <a:ln>
            <a:noFill/>
          </a:ln>
        </p:spPr>
      </p:sp>
      <p:sp>
        <p:nvSpPr>
          <p:cNvPr id="195" name="Google Shape;195;p237"/>
          <p:cNvSpPr/>
          <p:nvPr/>
        </p:nvSpPr>
        <p:spPr>
          <a:xfrm>
            <a:off x="-1" y="1178120"/>
            <a:ext cx="4781551" cy="3333750"/>
          </a:xfrm>
          <a:prstGeom prst="rect">
            <a:avLst/>
          </a:prstGeom>
          <a:solidFill>
            <a:srgbClr val="C4CFE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6" name="Google Shape;196;p237"/>
          <p:cNvSpPr txBox="1">
            <a:spLocks noGrp="1"/>
          </p:cNvSpPr>
          <p:nvPr>
            <p:ph type="body" idx="1"/>
          </p:nvPr>
        </p:nvSpPr>
        <p:spPr>
          <a:xfrm>
            <a:off x="135731" y="1388586"/>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75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7" name="Google Shape;197;p23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8" name="Google Shape;198;p23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1_Caption 11">
    <p:spTree>
      <p:nvGrpSpPr>
        <p:cNvPr id="1" name="Shape 199"/>
        <p:cNvGrpSpPr/>
        <p:nvPr/>
      </p:nvGrpSpPr>
      <p:grpSpPr>
        <a:xfrm>
          <a:off x="0" y="0"/>
          <a:ext cx="0" cy="0"/>
          <a:chOff x="0" y="0"/>
          <a:chExt cx="0" cy="0"/>
        </a:xfrm>
      </p:grpSpPr>
      <p:pic>
        <p:nvPicPr>
          <p:cNvPr id="200" name="Google Shape;200;p23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01" name="Google Shape;201;p238"/>
          <p:cNvSpPr/>
          <p:nvPr/>
        </p:nvSpPr>
        <p:spPr>
          <a:xfrm>
            <a:off x="4135880" y="856040"/>
            <a:ext cx="142497" cy="879326"/>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 name="Google Shape;202;p238"/>
          <p:cNvSpPr>
            <a:spLocks noGrp="1"/>
          </p:cNvSpPr>
          <p:nvPr>
            <p:ph type="pic" idx="2"/>
          </p:nvPr>
        </p:nvSpPr>
        <p:spPr>
          <a:xfrm>
            <a:off x="219360" y="856040"/>
            <a:ext cx="3958630" cy="4287460"/>
          </a:xfrm>
          <a:prstGeom prst="rect">
            <a:avLst/>
          </a:prstGeom>
          <a:noFill/>
          <a:ln>
            <a:noFill/>
          </a:ln>
        </p:spPr>
      </p:sp>
      <p:sp>
        <p:nvSpPr>
          <p:cNvPr id="203" name="Google Shape;203;p238"/>
          <p:cNvSpPr txBox="1">
            <a:spLocks noGrp="1"/>
          </p:cNvSpPr>
          <p:nvPr>
            <p:ph type="body" idx="1"/>
          </p:nvPr>
        </p:nvSpPr>
        <p:spPr>
          <a:xfrm>
            <a:off x="4480014" y="1685925"/>
            <a:ext cx="4444626" cy="2499576"/>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4" name="Google Shape;204;p23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5" name="Google Shape;205;p23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1_Caption 12">
    <p:spTree>
      <p:nvGrpSpPr>
        <p:cNvPr id="1" name="Shape 206"/>
        <p:cNvGrpSpPr/>
        <p:nvPr/>
      </p:nvGrpSpPr>
      <p:grpSpPr>
        <a:xfrm>
          <a:off x="0" y="0"/>
          <a:ext cx="0" cy="0"/>
          <a:chOff x="0" y="0"/>
          <a:chExt cx="0" cy="0"/>
        </a:xfrm>
      </p:grpSpPr>
      <p:pic>
        <p:nvPicPr>
          <p:cNvPr id="207" name="Google Shape;207;p23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08" name="Google Shape;208;p239"/>
          <p:cNvSpPr/>
          <p:nvPr/>
        </p:nvSpPr>
        <p:spPr>
          <a:xfrm>
            <a:off x="3817856" y="656889"/>
            <a:ext cx="143829" cy="34409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9" name="Google Shape;209;p239"/>
          <p:cNvSpPr>
            <a:spLocks noGrp="1"/>
          </p:cNvSpPr>
          <p:nvPr>
            <p:ph type="pic" idx="2"/>
          </p:nvPr>
        </p:nvSpPr>
        <p:spPr>
          <a:xfrm>
            <a:off x="235670" y="0"/>
            <a:ext cx="3582186" cy="5143494"/>
          </a:xfrm>
          <a:prstGeom prst="rect">
            <a:avLst/>
          </a:prstGeom>
          <a:noFill/>
          <a:ln>
            <a:noFill/>
          </a:ln>
        </p:spPr>
      </p:sp>
      <p:sp>
        <p:nvSpPr>
          <p:cNvPr id="210" name="Google Shape;210;p239"/>
          <p:cNvSpPr txBox="1">
            <a:spLocks noGrp="1"/>
          </p:cNvSpPr>
          <p:nvPr>
            <p:ph type="title"/>
          </p:nvPr>
        </p:nvSpPr>
        <p:spPr>
          <a:xfrm>
            <a:off x="4079869"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dk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 name="Google Shape;211;p239"/>
          <p:cNvSpPr txBox="1">
            <a:spLocks noGrp="1"/>
          </p:cNvSpPr>
          <p:nvPr>
            <p:ph type="body" idx="1"/>
          </p:nvPr>
        </p:nvSpPr>
        <p:spPr>
          <a:xfrm>
            <a:off x="4079868" y="1539292"/>
            <a:ext cx="4688211"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rgbClr val="000000"/>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aption">
  <p:cSld name="1_Caption 13">
    <p:spTree>
      <p:nvGrpSpPr>
        <p:cNvPr id="1" name="Shape 212"/>
        <p:cNvGrpSpPr/>
        <p:nvPr/>
      </p:nvGrpSpPr>
      <p:grpSpPr>
        <a:xfrm>
          <a:off x="0" y="0"/>
          <a:ext cx="0" cy="0"/>
          <a:chOff x="0" y="0"/>
          <a:chExt cx="0" cy="0"/>
        </a:xfrm>
      </p:grpSpPr>
      <p:sp>
        <p:nvSpPr>
          <p:cNvPr id="213" name="Google Shape;213;p240"/>
          <p:cNvSpPr/>
          <p:nvPr/>
        </p:nvSpPr>
        <p:spPr>
          <a:xfrm>
            <a:off x="5312964" y="0"/>
            <a:ext cx="3831036" cy="514349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4" name="Google Shape;214;p240"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240"/>
          <p:cNvSpPr/>
          <p:nvPr/>
        </p:nvSpPr>
        <p:spPr>
          <a:xfrm>
            <a:off x="5302804" y="575609"/>
            <a:ext cx="143829"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6" name="Google Shape;216;p240"/>
          <p:cNvSpPr>
            <a:spLocks noGrp="1"/>
          </p:cNvSpPr>
          <p:nvPr>
            <p:ph type="pic" idx="2"/>
          </p:nvPr>
        </p:nvSpPr>
        <p:spPr>
          <a:xfrm>
            <a:off x="-1" y="0"/>
            <a:ext cx="5312965" cy="5143494"/>
          </a:xfrm>
          <a:prstGeom prst="rect">
            <a:avLst/>
          </a:prstGeom>
          <a:noFill/>
          <a:ln>
            <a:noFill/>
          </a:ln>
        </p:spPr>
      </p:sp>
      <p:sp>
        <p:nvSpPr>
          <p:cNvPr id="217" name="Google Shape;217;p240"/>
          <p:cNvSpPr txBox="1">
            <a:spLocks noGrp="1"/>
          </p:cNvSpPr>
          <p:nvPr>
            <p:ph type="title"/>
          </p:nvPr>
        </p:nvSpPr>
        <p:spPr>
          <a:xfrm>
            <a:off x="5564817" y="575609"/>
            <a:ext cx="3405248"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8" name="Google Shape;218;p240"/>
          <p:cNvSpPr txBox="1">
            <a:spLocks noGrp="1"/>
          </p:cNvSpPr>
          <p:nvPr>
            <p:ph type="body" idx="1"/>
          </p:nvPr>
        </p:nvSpPr>
        <p:spPr>
          <a:xfrm>
            <a:off x="5564818" y="1254812"/>
            <a:ext cx="3452368" cy="342894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aption">
  <p:cSld name="1_Caption 14">
    <p:spTree>
      <p:nvGrpSpPr>
        <p:cNvPr id="1" name="Shape 219"/>
        <p:cNvGrpSpPr/>
        <p:nvPr/>
      </p:nvGrpSpPr>
      <p:grpSpPr>
        <a:xfrm>
          <a:off x="0" y="0"/>
          <a:ext cx="0" cy="0"/>
          <a:chOff x="0" y="0"/>
          <a:chExt cx="0" cy="0"/>
        </a:xfrm>
      </p:grpSpPr>
      <p:sp>
        <p:nvSpPr>
          <p:cNvPr id="220" name="Google Shape;220;p241"/>
          <p:cNvSpPr/>
          <p:nvPr/>
        </p:nvSpPr>
        <p:spPr>
          <a:xfrm>
            <a:off x="0" y="-1"/>
            <a:ext cx="4898780" cy="5143498"/>
          </a:xfrm>
          <a:prstGeom prst="rect">
            <a:avLst/>
          </a:prstGeom>
          <a:solidFill>
            <a:srgbClr val="22366A"/>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50" b="0" i="0" u="none" strike="noStrike" cap="none">
              <a:solidFill>
                <a:schemeClr val="lt1"/>
              </a:solidFill>
              <a:latin typeface="Arial"/>
              <a:ea typeface="Arial"/>
              <a:cs typeface="Arial"/>
              <a:sym typeface="Arial"/>
            </a:endParaRPr>
          </a:p>
        </p:txBody>
      </p:sp>
      <p:pic>
        <p:nvPicPr>
          <p:cNvPr id="221" name="Google Shape;221;p241"/>
          <p:cNvPicPr preferRelativeResize="0"/>
          <p:nvPr/>
        </p:nvPicPr>
        <p:blipFill rotWithShape="1">
          <a:blip r:embed="rId2">
            <a:alphaModFix/>
          </a:blip>
          <a:srcRect l="20639" r="24166"/>
          <a:stretch/>
        </p:blipFill>
        <p:spPr>
          <a:xfrm>
            <a:off x="4885624" y="3"/>
            <a:ext cx="4258376" cy="5143498"/>
          </a:xfrm>
          <a:prstGeom prst="rect">
            <a:avLst/>
          </a:prstGeom>
          <a:noFill/>
          <a:ln>
            <a:noFill/>
          </a:ln>
        </p:spPr>
      </p:pic>
      <p:pic>
        <p:nvPicPr>
          <p:cNvPr id="222" name="Google Shape;222;p241"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223" name="Google Shape;223;p241"/>
          <p:cNvSpPr/>
          <p:nvPr/>
        </p:nvSpPr>
        <p:spPr>
          <a:xfrm>
            <a:off x="0" y="378373"/>
            <a:ext cx="3866493" cy="461141"/>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224" name="Google Shape;224;p241"/>
          <p:cNvSpPr txBox="1">
            <a:spLocks noGrp="1"/>
          </p:cNvSpPr>
          <p:nvPr>
            <p:ph type="title"/>
          </p:nvPr>
        </p:nvSpPr>
        <p:spPr>
          <a:xfrm>
            <a:off x="144711" y="436897"/>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5" name="Google Shape;225;p241"/>
          <p:cNvSpPr txBox="1">
            <a:spLocks noGrp="1"/>
          </p:cNvSpPr>
          <p:nvPr>
            <p:ph type="body" idx="1"/>
          </p:nvPr>
        </p:nvSpPr>
        <p:spPr>
          <a:xfrm>
            <a:off x="144711" y="1422475"/>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 name="Google Shape;226;p241"/>
          <p:cNvSpPr txBox="1">
            <a:spLocks noGrp="1"/>
          </p:cNvSpPr>
          <p:nvPr>
            <p:ph type="body" idx="2"/>
          </p:nvPr>
        </p:nvSpPr>
        <p:spPr>
          <a:xfrm>
            <a:off x="144711" y="954389"/>
            <a:ext cx="4343206" cy="358011"/>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lt1"/>
              </a:buClr>
              <a:buSzPts val="1500"/>
              <a:buFont typeface="Arial"/>
              <a:buAutoNum type="alphaUcPeriod"/>
              <a:defRPr sz="15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17"/>
        <p:cNvGrpSpPr/>
        <p:nvPr/>
      </p:nvGrpSpPr>
      <p:grpSpPr>
        <a:xfrm>
          <a:off x="0" y="0"/>
          <a:ext cx="0" cy="0"/>
          <a:chOff x="0" y="0"/>
          <a:chExt cx="0" cy="0"/>
        </a:xfrm>
      </p:grpSpPr>
      <p:pic>
        <p:nvPicPr>
          <p:cNvPr id="18" name="Google Shape;18;p216"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19" name="Google Shape;19;p216"/>
          <p:cNvGrpSpPr/>
          <p:nvPr/>
        </p:nvGrpSpPr>
        <p:grpSpPr>
          <a:xfrm>
            <a:off x="270513" y="225968"/>
            <a:ext cx="175242" cy="4775197"/>
            <a:chOff x="270520" y="1140367"/>
            <a:chExt cx="175260" cy="4075443"/>
          </a:xfrm>
        </p:grpSpPr>
        <p:grpSp>
          <p:nvGrpSpPr>
            <p:cNvPr id="20" name="Google Shape;20;p216"/>
            <p:cNvGrpSpPr/>
            <p:nvPr/>
          </p:nvGrpSpPr>
          <p:grpSpPr>
            <a:xfrm>
              <a:off x="270520" y="3891468"/>
              <a:ext cx="175260" cy="1324342"/>
              <a:chOff x="129115" y="3948030"/>
              <a:chExt cx="175260" cy="1324342"/>
            </a:xfrm>
          </p:grpSpPr>
          <p:sp>
            <p:nvSpPr>
              <p:cNvPr id="21" name="Google Shape;21;p216"/>
              <p:cNvSpPr/>
              <p:nvPr/>
            </p:nvSpPr>
            <p:spPr>
              <a:xfrm>
                <a:off x="129115" y="394803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2" name="Google Shape;22;p216"/>
              <p:cNvCxnSpPr/>
              <p:nvPr/>
            </p:nvCxnSpPr>
            <p:spPr>
              <a:xfrm>
                <a:off x="216745" y="415952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23" name="Google Shape;23;p216"/>
            <p:cNvGrpSpPr/>
            <p:nvPr/>
          </p:nvGrpSpPr>
          <p:grpSpPr>
            <a:xfrm>
              <a:off x="270520" y="1140367"/>
              <a:ext cx="175260" cy="2488023"/>
              <a:chOff x="129115" y="1196929"/>
              <a:chExt cx="175260" cy="2488023"/>
            </a:xfrm>
          </p:grpSpPr>
          <p:cxnSp>
            <p:nvCxnSpPr>
              <p:cNvPr id="24" name="Google Shape;24;p216"/>
              <p:cNvCxnSpPr/>
              <p:nvPr/>
            </p:nvCxnSpPr>
            <p:spPr>
              <a:xfrm flipH="1">
                <a:off x="214345" y="1402852"/>
                <a:ext cx="2400" cy="2282100"/>
              </a:xfrm>
              <a:prstGeom prst="straightConnector1">
                <a:avLst/>
              </a:prstGeom>
              <a:noFill/>
              <a:ln w="12700" cap="flat" cmpd="sng">
                <a:solidFill>
                  <a:schemeClr val="dk2"/>
                </a:solidFill>
                <a:prstDash val="solid"/>
                <a:round/>
                <a:headEnd type="none" w="sm" len="sm"/>
                <a:tailEnd type="none" w="sm" len="sm"/>
              </a:ln>
            </p:spPr>
          </p:cxnSp>
          <p:sp>
            <p:nvSpPr>
              <p:cNvPr id="25" name="Google Shape;25;p216"/>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aption">
  <p:cSld name="1_Caption 15">
    <p:spTree>
      <p:nvGrpSpPr>
        <p:cNvPr id="1" name="Shape 227"/>
        <p:cNvGrpSpPr/>
        <p:nvPr/>
      </p:nvGrpSpPr>
      <p:grpSpPr>
        <a:xfrm>
          <a:off x="0" y="0"/>
          <a:ext cx="0" cy="0"/>
          <a:chOff x="0" y="0"/>
          <a:chExt cx="0" cy="0"/>
        </a:xfrm>
      </p:grpSpPr>
      <p:grpSp>
        <p:nvGrpSpPr>
          <p:cNvPr id="228" name="Google Shape;228;p242"/>
          <p:cNvGrpSpPr/>
          <p:nvPr/>
        </p:nvGrpSpPr>
        <p:grpSpPr>
          <a:xfrm>
            <a:off x="2494464" y="494214"/>
            <a:ext cx="4155074" cy="4155073"/>
            <a:chOff x="2119794" y="-36836"/>
            <a:chExt cx="5217173" cy="5217173"/>
          </a:xfrm>
        </p:grpSpPr>
        <p:sp>
          <p:nvSpPr>
            <p:cNvPr id="229" name="Google Shape;229;p242"/>
            <p:cNvSpPr/>
            <p:nvPr/>
          </p:nvSpPr>
          <p:spPr>
            <a:xfrm rot="-10121413">
              <a:off x="5995473" y="1510692"/>
              <a:ext cx="1065477"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0" name="Google Shape;230;p242"/>
            <p:cNvSpPr/>
            <p:nvPr/>
          </p:nvSpPr>
          <p:spPr>
            <a:xfrm rot="1811965">
              <a:off x="2648325" y="3118285"/>
              <a:ext cx="827384"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231" name="Google Shape;231;p242"/>
            <p:cNvGrpSpPr/>
            <p:nvPr/>
          </p:nvGrpSpPr>
          <p:grpSpPr>
            <a:xfrm>
              <a:off x="2119794" y="-36836"/>
              <a:ext cx="5217173" cy="5217173"/>
              <a:chOff x="2334961" y="334711"/>
              <a:chExt cx="4626477" cy="4626477"/>
            </a:xfrm>
          </p:grpSpPr>
          <p:grpSp>
            <p:nvGrpSpPr>
              <p:cNvPr id="232" name="Google Shape;232;p242"/>
              <p:cNvGrpSpPr/>
              <p:nvPr/>
            </p:nvGrpSpPr>
            <p:grpSpPr>
              <a:xfrm>
                <a:off x="2334961" y="334711"/>
                <a:ext cx="4626477" cy="4626477"/>
                <a:chOff x="2334961" y="334711"/>
                <a:chExt cx="4626477" cy="4626477"/>
              </a:xfrm>
            </p:grpSpPr>
            <p:sp>
              <p:nvSpPr>
                <p:cNvPr id="233" name="Google Shape;233;p242"/>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4" name="Google Shape;234;p242"/>
                <p:cNvSpPr/>
                <p:nvPr/>
              </p:nvSpPr>
              <p:spPr>
                <a:xfrm rot="-3390336">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5" name="Google Shape;235;p242"/>
                <p:cNvSpPr/>
                <p:nvPr/>
              </p:nvSpPr>
              <p:spPr>
                <a:xfrm rot="-5737848">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6" name="Google Shape;236;p242"/>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7" name="Google Shape;237;p242"/>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238" name="Google Shape;238;p242"/>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1_Caption 16">
    <p:spTree>
      <p:nvGrpSpPr>
        <p:cNvPr id="1" name="Shape 239"/>
        <p:cNvGrpSpPr/>
        <p:nvPr/>
      </p:nvGrpSpPr>
      <p:grpSpPr>
        <a:xfrm>
          <a:off x="0" y="0"/>
          <a:ext cx="0" cy="0"/>
          <a:chOff x="0" y="0"/>
          <a:chExt cx="0" cy="0"/>
        </a:xfrm>
      </p:grpSpPr>
      <p:grpSp>
        <p:nvGrpSpPr>
          <p:cNvPr id="240" name="Google Shape;240;p243"/>
          <p:cNvGrpSpPr/>
          <p:nvPr/>
        </p:nvGrpSpPr>
        <p:grpSpPr>
          <a:xfrm>
            <a:off x="2494465" y="494214"/>
            <a:ext cx="4155072" cy="4155073"/>
            <a:chOff x="2119794" y="-36836"/>
            <a:chExt cx="5217173" cy="5217173"/>
          </a:xfrm>
        </p:grpSpPr>
        <p:sp>
          <p:nvSpPr>
            <p:cNvPr id="241" name="Google Shape;241;p243"/>
            <p:cNvSpPr/>
            <p:nvPr/>
          </p:nvSpPr>
          <p:spPr>
            <a:xfrm rot="-10121413">
              <a:off x="5995473" y="1510692"/>
              <a:ext cx="1065477"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2" name="Google Shape;242;p243"/>
            <p:cNvSpPr/>
            <p:nvPr/>
          </p:nvSpPr>
          <p:spPr>
            <a:xfrm rot="1811965">
              <a:off x="2648325" y="3118285"/>
              <a:ext cx="827384"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243" name="Google Shape;243;p243"/>
            <p:cNvGrpSpPr/>
            <p:nvPr/>
          </p:nvGrpSpPr>
          <p:grpSpPr>
            <a:xfrm>
              <a:off x="2119794" y="-36836"/>
              <a:ext cx="5217173" cy="5217173"/>
              <a:chOff x="2334961" y="334711"/>
              <a:chExt cx="4626477" cy="4626477"/>
            </a:xfrm>
          </p:grpSpPr>
          <p:grpSp>
            <p:nvGrpSpPr>
              <p:cNvPr id="244" name="Google Shape;244;p243"/>
              <p:cNvGrpSpPr/>
              <p:nvPr/>
            </p:nvGrpSpPr>
            <p:grpSpPr>
              <a:xfrm>
                <a:off x="2334961" y="334711"/>
                <a:ext cx="4626477" cy="4626477"/>
                <a:chOff x="2334961" y="334711"/>
                <a:chExt cx="4626477" cy="4626477"/>
              </a:xfrm>
            </p:grpSpPr>
            <p:sp>
              <p:nvSpPr>
                <p:cNvPr id="245" name="Google Shape;245;p243"/>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6" name="Google Shape;246;p243"/>
                <p:cNvSpPr/>
                <p:nvPr/>
              </p:nvSpPr>
              <p:spPr>
                <a:xfrm rot="-3390336">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7" name="Google Shape;247;p243"/>
                <p:cNvSpPr/>
                <p:nvPr/>
              </p:nvSpPr>
              <p:spPr>
                <a:xfrm rot="-5737848">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8" name="Google Shape;248;p243"/>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9" name="Google Shape;249;p243"/>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C18A3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50" name="Google Shape;250;p243"/>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1_Caption 17">
    <p:spTree>
      <p:nvGrpSpPr>
        <p:cNvPr id="1" name="Shape 251"/>
        <p:cNvGrpSpPr/>
        <p:nvPr/>
      </p:nvGrpSpPr>
      <p:grpSpPr>
        <a:xfrm>
          <a:off x="0" y="0"/>
          <a:ext cx="0" cy="0"/>
          <a:chOff x="0" y="0"/>
          <a:chExt cx="0" cy="0"/>
        </a:xfrm>
      </p:grpSpPr>
      <p:pic>
        <p:nvPicPr>
          <p:cNvPr id="252" name="Google Shape;252;p244"/>
          <p:cNvPicPr preferRelativeResize="0"/>
          <p:nvPr/>
        </p:nvPicPr>
        <p:blipFill rotWithShape="1">
          <a:blip r:embed="rId2">
            <a:alphaModFix/>
          </a:blip>
          <a:srcRect/>
          <a:stretch/>
        </p:blipFill>
        <p:spPr>
          <a:xfrm>
            <a:off x="2924496" y="901633"/>
            <a:ext cx="3295009" cy="3449032"/>
          </a:xfrm>
          <a:prstGeom prst="rect">
            <a:avLst/>
          </a:prstGeom>
          <a:noFill/>
          <a:ln>
            <a:noFill/>
          </a:ln>
        </p:spPr>
      </p:pic>
      <p:sp>
        <p:nvSpPr>
          <p:cNvPr id="253" name="Google Shape;253;p244"/>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1_Caption 18">
    <p:spTree>
      <p:nvGrpSpPr>
        <p:cNvPr id="1" name="Shape 254"/>
        <p:cNvGrpSpPr/>
        <p:nvPr/>
      </p:nvGrpSpPr>
      <p:grpSpPr>
        <a:xfrm>
          <a:off x="0" y="0"/>
          <a:ext cx="0" cy="0"/>
          <a:chOff x="0" y="0"/>
          <a:chExt cx="0" cy="0"/>
        </a:xfrm>
      </p:grpSpPr>
      <p:pic>
        <p:nvPicPr>
          <p:cNvPr id="255" name="Google Shape;255;p245"/>
          <p:cNvPicPr preferRelativeResize="0"/>
          <p:nvPr/>
        </p:nvPicPr>
        <p:blipFill rotWithShape="1">
          <a:blip r:embed="rId2">
            <a:alphaModFix/>
          </a:blip>
          <a:srcRect/>
          <a:stretch/>
        </p:blipFill>
        <p:spPr>
          <a:xfrm>
            <a:off x="2555408" y="637575"/>
            <a:ext cx="4004832" cy="4042613"/>
          </a:xfrm>
          <a:prstGeom prst="rect">
            <a:avLst/>
          </a:prstGeom>
          <a:noFill/>
          <a:ln>
            <a:noFill/>
          </a:ln>
        </p:spPr>
      </p:pic>
      <p:sp>
        <p:nvSpPr>
          <p:cNvPr id="256" name="Google Shape;256;p245"/>
          <p:cNvSpPr txBox="1">
            <a:spLocks noGrp="1"/>
          </p:cNvSpPr>
          <p:nvPr>
            <p:ph type="body" idx="1"/>
          </p:nvPr>
        </p:nvSpPr>
        <p:spPr>
          <a:xfrm>
            <a:off x="3028189"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p:cSld name="1_Caption 19">
    <p:spTree>
      <p:nvGrpSpPr>
        <p:cNvPr id="1" name="Shape 257"/>
        <p:cNvGrpSpPr/>
        <p:nvPr/>
      </p:nvGrpSpPr>
      <p:grpSpPr>
        <a:xfrm>
          <a:off x="0" y="0"/>
          <a:ext cx="0" cy="0"/>
          <a:chOff x="0" y="0"/>
          <a:chExt cx="0" cy="0"/>
        </a:xfrm>
      </p:grpSpPr>
      <p:pic>
        <p:nvPicPr>
          <p:cNvPr id="258" name="Google Shape;258;p246" descr="Icon&#10;&#10;Description automatically generated"/>
          <p:cNvPicPr preferRelativeResize="0"/>
          <p:nvPr/>
        </p:nvPicPr>
        <p:blipFill rotWithShape="1">
          <a:blip r:embed="rId2">
            <a:alphaModFix/>
          </a:blip>
          <a:srcRect/>
          <a:stretch/>
        </p:blipFill>
        <p:spPr>
          <a:xfrm>
            <a:off x="2360040" y="277448"/>
            <a:ext cx="4422039" cy="4588604"/>
          </a:xfrm>
          <a:prstGeom prst="rect">
            <a:avLst/>
          </a:prstGeom>
          <a:noFill/>
          <a:ln>
            <a:noFill/>
          </a:ln>
        </p:spPr>
      </p:pic>
      <p:sp>
        <p:nvSpPr>
          <p:cNvPr id="259" name="Google Shape;259;p246"/>
          <p:cNvSpPr txBox="1">
            <a:spLocks noGrp="1"/>
          </p:cNvSpPr>
          <p:nvPr>
            <p:ph type="body" idx="1"/>
          </p:nvPr>
        </p:nvSpPr>
        <p:spPr>
          <a:xfrm>
            <a:off x="3117397" y="2666490"/>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0" name="Google Shape;260;p246"/>
          <p:cNvSpPr txBox="1">
            <a:spLocks noGrp="1"/>
          </p:cNvSpPr>
          <p:nvPr>
            <p:ph type="body" idx="2"/>
          </p:nvPr>
        </p:nvSpPr>
        <p:spPr>
          <a:xfrm>
            <a:off x="2894151" y="1477631"/>
            <a:ext cx="1510581" cy="50728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aption">
  <p:cSld name="1_Caption 20">
    <p:spTree>
      <p:nvGrpSpPr>
        <p:cNvPr id="1" name="Shape 261"/>
        <p:cNvGrpSpPr/>
        <p:nvPr/>
      </p:nvGrpSpPr>
      <p:grpSpPr>
        <a:xfrm>
          <a:off x="0" y="0"/>
          <a:ext cx="0" cy="0"/>
          <a:chOff x="0" y="0"/>
          <a:chExt cx="0" cy="0"/>
        </a:xfrm>
      </p:grpSpPr>
      <p:pic>
        <p:nvPicPr>
          <p:cNvPr id="262" name="Google Shape;262;p24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63" name="Google Shape;263;p247"/>
          <p:cNvSpPr/>
          <p:nvPr/>
        </p:nvSpPr>
        <p:spPr>
          <a:xfrm>
            <a:off x="496108" y="1739452"/>
            <a:ext cx="840827" cy="1856806"/>
          </a:xfrm>
          <a:prstGeom prst="roundRect">
            <a:avLst>
              <a:gd name="adj" fmla="val 11078"/>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4" name="Google Shape;264;p247"/>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5" name="Google Shape;265;p247"/>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66" name="Google Shape;266;p247"/>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7" name="Google Shape;267;p247"/>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8" name="Google Shape;268;p247"/>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69" name="Google Shape;269;p247"/>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0" name="Google Shape;270;p247"/>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1" name="Google Shape;271;p24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2" name="Google Shape;272;p24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aption">
  <p:cSld name="1_Caption 21">
    <p:spTree>
      <p:nvGrpSpPr>
        <p:cNvPr id="1" name="Shape 273"/>
        <p:cNvGrpSpPr/>
        <p:nvPr/>
      </p:nvGrpSpPr>
      <p:grpSpPr>
        <a:xfrm>
          <a:off x="0" y="0"/>
          <a:ext cx="0" cy="0"/>
          <a:chOff x="0" y="0"/>
          <a:chExt cx="0" cy="0"/>
        </a:xfrm>
      </p:grpSpPr>
      <p:pic>
        <p:nvPicPr>
          <p:cNvPr id="274" name="Google Shape;274;p24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75" name="Google Shape;275;p248"/>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6" name="Google Shape;276;p248"/>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77" name="Google Shape;277;p248"/>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78" name="Google Shape;278;p248"/>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9" name="Google Shape;279;p248"/>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80" name="Google Shape;280;p248"/>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81" name="Google Shape;281;p248"/>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2" name="Google Shape;282;p248"/>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 name="Google Shape;283;p24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4" name="Google Shape;284;p24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aption">
  <p:cSld name="1_Caption 22">
    <p:spTree>
      <p:nvGrpSpPr>
        <p:cNvPr id="1" name="Shape 285"/>
        <p:cNvGrpSpPr/>
        <p:nvPr/>
      </p:nvGrpSpPr>
      <p:grpSpPr>
        <a:xfrm>
          <a:off x="0" y="0"/>
          <a:ext cx="0" cy="0"/>
          <a:chOff x="0" y="0"/>
          <a:chExt cx="0" cy="0"/>
        </a:xfrm>
      </p:grpSpPr>
      <p:pic>
        <p:nvPicPr>
          <p:cNvPr id="286" name="Google Shape;286;p24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cxnSp>
        <p:nvCxnSpPr>
          <p:cNvPr id="287" name="Google Shape;287;p249"/>
          <p:cNvCxnSpPr/>
          <p:nvPr/>
        </p:nvCxnSpPr>
        <p:spPr>
          <a:xfrm rot="10800000" flipH="1">
            <a:off x="0" y="2140588"/>
            <a:ext cx="9143999" cy="1"/>
          </a:xfrm>
          <a:prstGeom prst="straightConnector1">
            <a:avLst/>
          </a:prstGeom>
          <a:noFill/>
          <a:ln w="9525" cap="flat" cmpd="sng">
            <a:solidFill>
              <a:srgbClr val="D8D8D8"/>
            </a:solidFill>
            <a:prstDash val="solid"/>
            <a:round/>
            <a:headEnd type="none" w="sm" len="sm"/>
            <a:tailEnd type="none" w="sm" len="sm"/>
          </a:ln>
        </p:spPr>
      </p:cxnSp>
      <p:grpSp>
        <p:nvGrpSpPr>
          <p:cNvPr id="288" name="Google Shape;288;p249"/>
          <p:cNvGrpSpPr/>
          <p:nvPr/>
        </p:nvGrpSpPr>
        <p:grpSpPr>
          <a:xfrm>
            <a:off x="2257341" y="1861278"/>
            <a:ext cx="560368" cy="825149"/>
            <a:chOff x="2257341" y="1871217"/>
            <a:chExt cx="560368" cy="825149"/>
          </a:xfrm>
        </p:grpSpPr>
        <p:sp>
          <p:nvSpPr>
            <p:cNvPr id="289" name="Google Shape;289;p249"/>
            <p:cNvSpPr/>
            <p:nvPr/>
          </p:nvSpPr>
          <p:spPr>
            <a:xfrm rot="2700000">
              <a:off x="2339405" y="1953281"/>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0" name="Google Shape;290;p249"/>
            <p:cNvSpPr/>
            <p:nvPr/>
          </p:nvSpPr>
          <p:spPr>
            <a:xfrm rot="2700000">
              <a:off x="2339405"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1" name="Google Shape;291;p249"/>
            <p:cNvCxnSpPr/>
            <p:nvPr/>
          </p:nvCxnSpPr>
          <p:spPr>
            <a:xfrm>
              <a:off x="2537525"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2" name="Google Shape;292;p249"/>
            <p:cNvSpPr/>
            <p:nvPr/>
          </p:nvSpPr>
          <p:spPr>
            <a:xfrm rot="2700000">
              <a:off x="2416331" y="2138998"/>
              <a:ext cx="242388" cy="242388"/>
            </a:xfrm>
            <a:prstGeom prst="rect">
              <a:avLst/>
            </a:prstGeom>
            <a:solidFill>
              <a:srgbClr val="8DA2DB"/>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93" name="Google Shape;293;p249"/>
          <p:cNvGrpSpPr/>
          <p:nvPr/>
        </p:nvGrpSpPr>
        <p:grpSpPr>
          <a:xfrm>
            <a:off x="6326292" y="1861278"/>
            <a:ext cx="560368" cy="825149"/>
            <a:chOff x="6326292" y="1871217"/>
            <a:chExt cx="560368" cy="825149"/>
          </a:xfrm>
        </p:grpSpPr>
        <p:sp>
          <p:nvSpPr>
            <p:cNvPr id="294" name="Google Shape;294;p249"/>
            <p:cNvSpPr/>
            <p:nvPr/>
          </p:nvSpPr>
          <p:spPr>
            <a:xfrm rot="2700000">
              <a:off x="6408356" y="1953281"/>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5" name="Google Shape;295;p249"/>
            <p:cNvSpPr/>
            <p:nvPr/>
          </p:nvSpPr>
          <p:spPr>
            <a:xfrm rot="2700000">
              <a:off x="6408356"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6" name="Google Shape;296;p249"/>
            <p:cNvCxnSpPr/>
            <p:nvPr/>
          </p:nvCxnSpPr>
          <p:spPr>
            <a:xfrm>
              <a:off x="6606476"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7" name="Google Shape;297;p249"/>
            <p:cNvSpPr/>
            <p:nvPr/>
          </p:nvSpPr>
          <p:spPr>
            <a:xfrm rot="2700000">
              <a:off x="6485282" y="2138998"/>
              <a:ext cx="242388" cy="242388"/>
            </a:xfrm>
            <a:prstGeom prst="rect">
              <a:avLst/>
            </a:prstGeom>
            <a:solidFill>
              <a:srgbClr val="EAD1AA"/>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98" name="Google Shape;298;p249"/>
          <p:cNvSpPr txBox="1">
            <a:spLocks noGrp="1"/>
          </p:cNvSpPr>
          <p:nvPr>
            <p:ph type="body" idx="1"/>
          </p:nvPr>
        </p:nvSpPr>
        <p:spPr>
          <a:xfrm>
            <a:off x="108292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9" name="Google Shape;299;p249"/>
          <p:cNvSpPr txBox="1">
            <a:spLocks noGrp="1"/>
          </p:cNvSpPr>
          <p:nvPr>
            <p:ph type="body" idx="2"/>
          </p:nvPr>
        </p:nvSpPr>
        <p:spPr>
          <a:xfrm>
            <a:off x="515187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0" name="Google Shape;300;p249"/>
          <p:cNvSpPr txBox="1">
            <a:spLocks noGrp="1"/>
          </p:cNvSpPr>
          <p:nvPr>
            <p:ph type="body" idx="3"/>
          </p:nvPr>
        </p:nvSpPr>
        <p:spPr>
          <a:xfrm>
            <a:off x="108292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 name="Google Shape;301;p249"/>
          <p:cNvSpPr txBox="1">
            <a:spLocks noGrp="1"/>
          </p:cNvSpPr>
          <p:nvPr>
            <p:ph type="body" idx="4"/>
          </p:nvPr>
        </p:nvSpPr>
        <p:spPr>
          <a:xfrm>
            <a:off x="515187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2" name="Google Shape;302;p24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3" name="Google Shape;303;p24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aption">
  <p:cSld name="1_Caption 23">
    <p:spTree>
      <p:nvGrpSpPr>
        <p:cNvPr id="1" name="Shape 304"/>
        <p:cNvGrpSpPr/>
        <p:nvPr/>
      </p:nvGrpSpPr>
      <p:grpSpPr>
        <a:xfrm>
          <a:off x="0" y="0"/>
          <a:ext cx="0" cy="0"/>
          <a:chOff x="0" y="0"/>
          <a:chExt cx="0" cy="0"/>
        </a:xfrm>
      </p:grpSpPr>
      <p:pic>
        <p:nvPicPr>
          <p:cNvPr id="305" name="Google Shape;305;p25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306" name="Google Shape;306;p250"/>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07" name="Google Shape;307;p250"/>
          <p:cNvSpPr/>
          <p:nvPr/>
        </p:nvSpPr>
        <p:spPr>
          <a:xfrm>
            <a:off x="919659"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08" name="Google Shape;308;p250"/>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309" name="Google Shape;309;p250"/>
          <p:cNvSpPr txBox="1">
            <a:spLocks noGrp="1"/>
          </p:cNvSpPr>
          <p:nvPr>
            <p:ph type="body" idx="1"/>
          </p:nvPr>
        </p:nvSpPr>
        <p:spPr>
          <a:xfrm>
            <a:off x="1086864"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0" name="Google Shape;310;p250"/>
          <p:cNvSpPr/>
          <p:nvPr/>
        </p:nvSpPr>
        <p:spPr>
          <a:xfrm>
            <a:off x="3465552" y="1739452"/>
            <a:ext cx="840827" cy="1856806"/>
          </a:xfrm>
          <a:prstGeom prst="roundRect">
            <a:avLst>
              <a:gd name="adj" fmla="val 11078"/>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1" name="Google Shape;311;p250"/>
          <p:cNvSpPr/>
          <p:nvPr/>
        </p:nvSpPr>
        <p:spPr>
          <a:xfrm>
            <a:off x="3889103"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2" name="Google Shape;312;p250"/>
          <p:cNvSpPr txBox="1"/>
          <p:nvPr/>
        </p:nvSpPr>
        <p:spPr>
          <a:xfrm>
            <a:off x="3457696"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313" name="Google Shape;313;p250"/>
          <p:cNvSpPr txBox="1">
            <a:spLocks noGrp="1"/>
          </p:cNvSpPr>
          <p:nvPr>
            <p:ph type="body" idx="2"/>
          </p:nvPr>
        </p:nvSpPr>
        <p:spPr>
          <a:xfrm>
            <a:off x="4056308"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4" name="Google Shape;314;p250"/>
          <p:cNvSpPr/>
          <p:nvPr/>
        </p:nvSpPr>
        <p:spPr>
          <a:xfrm>
            <a:off x="6434995" y="1739452"/>
            <a:ext cx="840827" cy="1856806"/>
          </a:xfrm>
          <a:prstGeom prst="roundRect">
            <a:avLst>
              <a:gd name="adj" fmla="val 11078"/>
            </a:avLst>
          </a:prstGeom>
          <a:solidFill>
            <a:srgbClr val="E094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5" name="Google Shape;315;p250"/>
          <p:cNvSpPr/>
          <p:nvPr/>
        </p:nvSpPr>
        <p:spPr>
          <a:xfrm>
            <a:off x="6858546"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6" name="Google Shape;316;p250"/>
          <p:cNvSpPr txBox="1"/>
          <p:nvPr/>
        </p:nvSpPr>
        <p:spPr>
          <a:xfrm>
            <a:off x="6427139"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3</a:t>
            </a:r>
            <a:endParaRPr sz="1600" b="0" i="1" u="none" strike="noStrike" cap="none">
              <a:solidFill>
                <a:schemeClr val="lt1"/>
              </a:solidFill>
              <a:latin typeface="Public Sans"/>
              <a:ea typeface="Public Sans"/>
              <a:cs typeface="Public Sans"/>
              <a:sym typeface="Public Sans"/>
            </a:endParaRPr>
          </a:p>
        </p:txBody>
      </p:sp>
      <p:sp>
        <p:nvSpPr>
          <p:cNvPr id="317" name="Google Shape;317;p250"/>
          <p:cNvSpPr txBox="1">
            <a:spLocks noGrp="1"/>
          </p:cNvSpPr>
          <p:nvPr>
            <p:ph type="body" idx="3"/>
          </p:nvPr>
        </p:nvSpPr>
        <p:spPr>
          <a:xfrm>
            <a:off x="7025751"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8" name="Google Shape;318;p25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9" name="Google Shape;319;p25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aption">
  <p:cSld name="1_Caption 24">
    <p:spTree>
      <p:nvGrpSpPr>
        <p:cNvPr id="1" name="Shape 320"/>
        <p:cNvGrpSpPr/>
        <p:nvPr/>
      </p:nvGrpSpPr>
      <p:grpSpPr>
        <a:xfrm>
          <a:off x="0" y="0"/>
          <a:ext cx="0" cy="0"/>
          <a:chOff x="0" y="0"/>
          <a:chExt cx="0" cy="0"/>
        </a:xfrm>
      </p:grpSpPr>
      <p:pic>
        <p:nvPicPr>
          <p:cNvPr id="321" name="Google Shape;321;p25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22" name="Google Shape;322;p251"/>
          <p:cNvGrpSpPr/>
          <p:nvPr/>
        </p:nvGrpSpPr>
        <p:grpSpPr>
          <a:xfrm>
            <a:off x="0" y="2399230"/>
            <a:ext cx="9144001" cy="2349751"/>
            <a:chOff x="0" y="2182920"/>
            <a:chExt cx="9144001" cy="2349751"/>
          </a:xfrm>
        </p:grpSpPr>
        <p:sp>
          <p:nvSpPr>
            <p:cNvPr id="323" name="Google Shape;323;p251"/>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24" name="Google Shape;324;p251"/>
            <p:cNvGrpSpPr/>
            <p:nvPr/>
          </p:nvGrpSpPr>
          <p:grpSpPr>
            <a:xfrm>
              <a:off x="1229347" y="2182920"/>
              <a:ext cx="6685306" cy="1002265"/>
              <a:chOff x="976268" y="2064936"/>
              <a:chExt cx="6685306" cy="1002265"/>
            </a:xfrm>
          </p:grpSpPr>
          <p:sp>
            <p:nvSpPr>
              <p:cNvPr id="325" name="Google Shape;325;p251"/>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6" name="Google Shape;326;p251"/>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7" name="Google Shape;327;p251"/>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28" name="Google Shape;328;p251"/>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29" name="Google Shape;329;p251"/>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0" name="Google Shape;330;p251"/>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1" name="Google Shape;331;p251"/>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2" name="Google Shape;332;p251"/>
          <p:cNvSpPr>
            <a:spLocks noGrp="1"/>
          </p:cNvSpPr>
          <p:nvPr>
            <p:ph type="pic" idx="5"/>
          </p:nvPr>
        </p:nvSpPr>
        <p:spPr>
          <a:xfrm>
            <a:off x="1460973" y="2631002"/>
            <a:ext cx="539010" cy="538720"/>
          </a:xfrm>
          <a:prstGeom prst="rect">
            <a:avLst/>
          </a:prstGeom>
          <a:noFill/>
          <a:ln>
            <a:noFill/>
          </a:ln>
        </p:spPr>
      </p:sp>
      <p:sp>
        <p:nvSpPr>
          <p:cNvPr id="333" name="Google Shape;333;p251"/>
          <p:cNvSpPr>
            <a:spLocks noGrp="1"/>
          </p:cNvSpPr>
          <p:nvPr>
            <p:ph type="pic" idx="6"/>
          </p:nvPr>
        </p:nvSpPr>
        <p:spPr>
          <a:xfrm>
            <a:off x="4302493" y="2631002"/>
            <a:ext cx="539010" cy="538720"/>
          </a:xfrm>
          <a:prstGeom prst="rect">
            <a:avLst/>
          </a:prstGeom>
          <a:noFill/>
          <a:ln>
            <a:noFill/>
          </a:ln>
        </p:spPr>
      </p:sp>
      <p:sp>
        <p:nvSpPr>
          <p:cNvPr id="334" name="Google Shape;334;p251"/>
          <p:cNvSpPr>
            <a:spLocks noGrp="1"/>
          </p:cNvSpPr>
          <p:nvPr>
            <p:ph type="pic" idx="7"/>
          </p:nvPr>
        </p:nvSpPr>
        <p:spPr>
          <a:xfrm>
            <a:off x="7144013" y="2631002"/>
            <a:ext cx="539010" cy="538720"/>
          </a:xfrm>
          <a:prstGeom prst="rect">
            <a:avLst/>
          </a:prstGeom>
          <a:noFill/>
          <a:ln>
            <a:noFill/>
          </a:ln>
        </p:spPr>
      </p:sp>
      <p:sp>
        <p:nvSpPr>
          <p:cNvPr id="335" name="Google Shape;335;p25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36" name="Google Shape;336;p25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1_Caption lcJt8AR02Gc=">
    <p:spTree>
      <p:nvGrpSpPr>
        <p:cNvPr id="1" name="Shape 26"/>
        <p:cNvGrpSpPr/>
        <p:nvPr/>
      </p:nvGrpSpPr>
      <p:grpSpPr>
        <a:xfrm>
          <a:off x="0" y="0"/>
          <a:ext cx="0" cy="0"/>
          <a:chOff x="0" y="0"/>
          <a:chExt cx="0" cy="0"/>
        </a:xfrm>
      </p:grpSpPr>
      <p:sp>
        <p:nvSpPr>
          <p:cNvPr id="27" name="Google Shape;27;p311"/>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28" name="Google Shape;28;p31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29" name="Google Shape;29;p311" descr="Graphical user interface&#10;&#10;Description automatically generated with low confidence"/>
          <p:cNvPicPr preferRelativeResize="0"/>
          <p:nvPr/>
        </p:nvPicPr>
        <p:blipFill rotWithShape="1">
          <a:blip r:embed="rId3">
            <a:alphaModFix/>
          </a:blip>
          <a:srcRect/>
          <a:stretch/>
        </p:blipFill>
        <p:spPr>
          <a:xfrm>
            <a:off x="652061" y="192491"/>
            <a:ext cx="7839875" cy="4758518"/>
          </a:xfrm>
          <a:prstGeom prst="rect">
            <a:avLst/>
          </a:prstGeom>
          <a:noFill/>
          <a:ln>
            <a:noFill/>
          </a:ln>
        </p:spPr>
      </p:pic>
      <p:sp>
        <p:nvSpPr>
          <p:cNvPr id="30" name="Google Shape;30;p311"/>
          <p:cNvSpPr txBox="1">
            <a:spLocks noGrp="1"/>
          </p:cNvSpPr>
          <p:nvPr>
            <p:ph type="body" idx="1"/>
          </p:nvPr>
        </p:nvSpPr>
        <p:spPr>
          <a:xfrm>
            <a:off x="3087599" y="1365640"/>
            <a:ext cx="2968803" cy="450056"/>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100"/>
              <a:buFont typeface="Arial"/>
              <a:buNone/>
              <a:defRPr sz="1600" b="1" i="1" u="none" strike="noStrike" cap="none">
                <a:solidFill>
                  <a:srgbClr val="BD8738"/>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31" name="Google Shape;31;p311"/>
          <p:cNvCxnSpPr/>
          <p:nvPr/>
        </p:nvCxnSpPr>
        <p:spPr>
          <a:xfrm>
            <a:off x="4069889" y="1814037"/>
            <a:ext cx="987600" cy="0"/>
          </a:xfrm>
          <a:prstGeom prst="straightConnector1">
            <a:avLst/>
          </a:prstGeom>
          <a:noFill/>
          <a:ln w="19050" cap="flat" cmpd="sng">
            <a:solidFill>
              <a:srgbClr val="BD8738"/>
            </a:solidFill>
            <a:prstDash val="solid"/>
            <a:miter lim="800000"/>
            <a:headEnd type="none" w="sm" len="sm"/>
            <a:tailEnd type="none" w="sm" len="sm"/>
          </a:ln>
        </p:spPr>
      </p:cxnSp>
      <p:cxnSp>
        <p:nvCxnSpPr>
          <p:cNvPr id="32" name="Google Shape;32;p311"/>
          <p:cNvCxnSpPr/>
          <p:nvPr/>
        </p:nvCxnSpPr>
        <p:spPr>
          <a:xfrm>
            <a:off x="3996377"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3" name="Google Shape;33;p311"/>
          <p:cNvCxnSpPr/>
          <p:nvPr/>
        </p:nvCxnSpPr>
        <p:spPr>
          <a:xfrm>
            <a:off x="4033133" y="1814037"/>
            <a:ext cx="18600" cy="0"/>
          </a:xfrm>
          <a:prstGeom prst="straightConnector1">
            <a:avLst/>
          </a:prstGeom>
          <a:noFill/>
          <a:ln w="19050" cap="flat" cmpd="sng">
            <a:solidFill>
              <a:srgbClr val="BD8738"/>
            </a:solidFill>
            <a:prstDash val="solid"/>
            <a:round/>
            <a:headEnd type="none" w="sm" len="sm"/>
            <a:tailEnd type="none" w="sm" len="sm"/>
          </a:ln>
        </p:spPr>
      </p:cxnSp>
      <p:cxnSp>
        <p:nvCxnSpPr>
          <p:cNvPr id="34" name="Google Shape;34;p311"/>
          <p:cNvCxnSpPr/>
          <p:nvPr/>
        </p:nvCxnSpPr>
        <p:spPr>
          <a:xfrm>
            <a:off x="5075539"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5" name="Google Shape;35;p311"/>
          <p:cNvCxnSpPr/>
          <p:nvPr/>
        </p:nvCxnSpPr>
        <p:spPr>
          <a:xfrm>
            <a:off x="5107533" y="1814037"/>
            <a:ext cx="18600" cy="0"/>
          </a:xfrm>
          <a:prstGeom prst="straightConnector1">
            <a:avLst/>
          </a:prstGeom>
          <a:noFill/>
          <a:ln w="19050" cap="flat" cmpd="sng">
            <a:solidFill>
              <a:srgbClr val="BD8738"/>
            </a:solidFill>
            <a:prstDash val="solid"/>
            <a:round/>
            <a:headEnd type="none" w="sm" len="sm"/>
            <a:tailEnd type="none" w="sm" len="sm"/>
          </a:ln>
        </p:spPr>
      </p:cxnSp>
      <p:sp>
        <p:nvSpPr>
          <p:cNvPr id="36" name="Google Shape;36;p311"/>
          <p:cNvSpPr txBox="1">
            <a:spLocks noGrp="1"/>
          </p:cNvSpPr>
          <p:nvPr>
            <p:ph type="body" idx="2"/>
          </p:nvPr>
        </p:nvSpPr>
        <p:spPr>
          <a:xfrm>
            <a:off x="2552700" y="2110157"/>
            <a:ext cx="4038600" cy="199191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aption">
  <p:cSld name="1_Caption 25">
    <p:spTree>
      <p:nvGrpSpPr>
        <p:cNvPr id="1" name="Shape 337"/>
        <p:cNvGrpSpPr/>
        <p:nvPr/>
      </p:nvGrpSpPr>
      <p:grpSpPr>
        <a:xfrm>
          <a:off x="0" y="0"/>
          <a:ext cx="0" cy="0"/>
          <a:chOff x="0" y="0"/>
          <a:chExt cx="0" cy="0"/>
        </a:xfrm>
      </p:grpSpPr>
      <p:pic>
        <p:nvPicPr>
          <p:cNvPr id="338" name="Google Shape;338;p25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39" name="Google Shape;339;p252"/>
          <p:cNvGrpSpPr/>
          <p:nvPr/>
        </p:nvGrpSpPr>
        <p:grpSpPr>
          <a:xfrm>
            <a:off x="0" y="2399230"/>
            <a:ext cx="9144001" cy="2349751"/>
            <a:chOff x="0" y="2182920"/>
            <a:chExt cx="9144001" cy="2349751"/>
          </a:xfrm>
        </p:grpSpPr>
        <p:sp>
          <p:nvSpPr>
            <p:cNvPr id="340" name="Google Shape;340;p252"/>
            <p:cNvSpPr/>
            <p:nvPr/>
          </p:nvSpPr>
          <p:spPr>
            <a:xfrm>
              <a:off x="0" y="2689734"/>
              <a:ext cx="9144001" cy="184293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41" name="Google Shape;341;p252"/>
            <p:cNvGrpSpPr/>
            <p:nvPr/>
          </p:nvGrpSpPr>
          <p:grpSpPr>
            <a:xfrm>
              <a:off x="1229347" y="2182920"/>
              <a:ext cx="6685306" cy="1002265"/>
              <a:chOff x="976268" y="2064936"/>
              <a:chExt cx="6685306" cy="1002265"/>
            </a:xfrm>
          </p:grpSpPr>
          <p:sp>
            <p:nvSpPr>
              <p:cNvPr id="342" name="Google Shape;342;p252"/>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3" name="Google Shape;343;p252"/>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4" name="Google Shape;344;p252"/>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45" name="Google Shape;345;p252"/>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6" name="Google Shape;346;p252"/>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7" name="Google Shape;347;p252"/>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8" name="Google Shape;348;p252"/>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9" name="Google Shape;349;p252"/>
          <p:cNvSpPr>
            <a:spLocks noGrp="1"/>
          </p:cNvSpPr>
          <p:nvPr>
            <p:ph type="pic" idx="5"/>
          </p:nvPr>
        </p:nvSpPr>
        <p:spPr>
          <a:xfrm>
            <a:off x="1460973" y="2631002"/>
            <a:ext cx="539010" cy="538720"/>
          </a:xfrm>
          <a:prstGeom prst="rect">
            <a:avLst/>
          </a:prstGeom>
          <a:noFill/>
          <a:ln>
            <a:noFill/>
          </a:ln>
        </p:spPr>
      </p:sp>
      <p:sp>
        <p:nvSpPr>
          <p:cNvPr id="350" name="Google Shape;350;p252"/>
          <p:cNvSpPr>
            <a:spLocks noGrp="1"/>
          </p:cNvSpPr>
          <p:nvPr>
            <p:ph type="pic" idx="6"/>
          </p:nvPr>
        </p:nvSpPr>
        <p:spPr>
          <a:xfrm>
            <a:off x="4302493" y="2631002"/>
            <a:ext cx="539010" cy="538720"/>
          </a:xfrm>
          <a:prstGeom prst="rect">
            <a:avLst/>
          </a:prstGeom>
          <a:noFill/>
          <a:ln>
            <a:noFill/>
          </a:ln>
        </p:spPr>
      </p:sp>
      <p:sp>
        <p:nvSpPr>
          <p:cNvPr id="351" name="Google Shape;351;p252"/>
          <p:cNvSpPr>
            <a:spLocks noGrp="1"/>
          </p:cNvSpPr>
          <p:nvPr>
            <p:ph type="pic" idx="7"/>
          </p:nvPr>
        </p:nvSpPr>
        <p:spPr>
          <a:xfrm>
            <a:off x="7144013" y="2631002"/>
            <a:ext cx="539010" cy="538720"/>
          </a:xfrm>
          <a:prstGeom prst="rect">
            <a:avLst/>
          </a:prstGeom>
          <a:noFill/>
          <a:ln>
            <a:noFill/>
          </a:ln>
        </p:spPr>
      </p:sp>
      <p:sp>
        <p:nvSpPr>
          <p:cNvPr id="352" name="Google Shape;352;p25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3" name="Google Shape;353;p25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aption">
  <p:cSld name="1_Caption 26">
    <p:spTree>
      <p:nvGrpSpPr>
        <p:cNvPr id="1" name="Shape 354"/>
        <p:cNvGrpSpPr/>
        <p:nvPr/>
      </p:nvGrpSpPr>
      <p:grpSpPr>
        <a:xfrm>
          <a:off x="0" y="0"/>
          <a:ext cx="0" cy="0"/>
          <a:chOff x="0" y="0"/>
          <a:chExt cx="0" cy="0"/>
        </a:xfrm>
      </p:grpSpPr>
      <p:pic>
        <p:nvPicPr>
          <p:cNvPr id="355" name="Google Shape;355;p25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56" name="Google Shape;356;p253"/>
          <p:cNvGrpSpPr/>
          <p:nvPr/>
        </p:nvGrpSpPr>
        <p:grpSpPr>
          <a:xfrm>
            <a:off x="0" y="2399230"/>
            <a:ext cx="9144001" cy="2349751"/>
            <a:chOff x="0" y="2182920"/>
            <a:chExt cx="9144001" cy="2349751"/>
          </a:xfrm>
        </p:grpSpPr>
        <p:sp>
          <p:nvSpPr>
            <p:cNvPr id="357" name="Google Shape;357;p253"/>
            <p:cNvSpPr/>
            <p:nvPr/>
          </p:nvSpPr>
          <p:spPr>
            <a:xfrm>
              <a:off x="0" y="2689734"/>
              <a:ext cx="9144001" cy="18429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58" name="Google Shape;358;p253"/>
            <p:cNvGrpSpPr/>
            <p:nvPr/>
          </p:nvGrpSpPr>
          <p:grpSpPr>
            <a:xfrm>
              <a:off x="1229347" y="2182920"/>
              <a:ext cx="6685306" cy="1002265"/>
              <a:chOff x="976268" y="2064936"/>
              <a:chExt cx="6685306" cy="1002265"/>
            </a:xfrm>
          </p:grpSpPr>
          <p:sp>
            <p:nvSpPr>
              <p:cNvPr id="359" name="Google Shape;359;p253"/>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0" name="Google Shape;360;p253"/>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1" name="Google Shape;361;p253"/>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62" name="Google Shape;362;p25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3" name="Google Shape;363;p25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4" name="Google Shape;364;p25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5" name="Google Shape;365;p25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6" name="Google Shape;366;p253"/>
          <p:cNvSpPr>
            <a:spLocks noGrp="1"/>
          </p:cNvSpPr>
          <p:nvPr>
            <p:ph type="pic" idx="5"/>
          </p:nvPr>
        </p:nvSpPr>
        <p:spPr>
          <a:xfrm>
            <a:off x="1460973" y="2631002"/>
            <a:ext cx="539010" cy="538720"/>
          </a:xfrm>
          <a:prstGeom prst="rect">
            <a:avLst/>
          </a:prstGeom>
          <a:noFill/>
          <a:ln>
            <a:noFill/>
          </a:ln>
        </p:spPr>
      </p:sp>
      <p:sp>
        <p:nvSpPr>
          <p:cNvPr id="367" name="Google Shape;367;p253"/>
          <p:cNvSpPr>
            <a:spLocks noGrp="1"/>
          </p:cNvSpPr>
          <p:nvPr>
            <p:ph type="pic" idx="6"/>
          </p:nvPr>
        </p:nvSpPr>
        <p:spPr>
          <a:xfrm>
            <a:off x="4302493" y="2631002"/>
            <a:ext cx="539010" cy="538720"/>
          </a:xfrm>
          <a:prstGeom prst="rect">
            <a:avLst/>
          </a:prstGeom>
          <a:noFill/>
          <a:ln>
            <a:noFill/>
          </a:ln>
        </p:spPr>
      </p:sp>
      <p:sp>
        <p:nvSpPr>
          <p:cNvPr id="368" name="Google Shape;368;p253"/>
          <p:cNvSpPr>
            <a:spLocks noGrp="1"/>
          </p:cNvSpPr>
          <p:nvPr>
            <p:ph type="pic" idx="7"/>
          </p:nvPr>
        </p:nvSpPr>
        <p:spPr>
          <a:xfrm>
            <a:off x="7144013" y="2631002"/>
            <a:ext cx="539010" cy="538720"/>
          </a:xfrm>
          <a:prstGeom prst="rect">
            <a:avLst/>
          </a:prstGeom>
          <a:noFill/>
          <a:ln>
            <a:noFill/>
          </a:ln>
        </p:spPr>
      </p:sp>
      <p:sp>
        <p:nvSpPr>
          <p:cNvPr id="369" name="Google Shape;369;p25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70" name="Google Shape;370;p25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aption">
  <p:cSld name="1_Caption 27">
    <p:spTree>
      <p:nvGrpSpPr>
        <p:cNvPr id="1" name="Shape 371"/>
        <p:cNvGrpSpPr/>
        <p:nvPr/>
      </p:nvGrpSpPr>
      <p:grpSpPr>
        <a:xfrm>
          <a:off x="0" y="0"/>
          <a:ext cx="0" cy="0"/>
          <a:chOff x="0" y="0"/>
          <a:chExt cx="0" cy="0"/>
        </a:xfrm>
      </p:grpSpPr>
      <p:pic>
        <p:nvPicPr>
          <p:cNvPr id="372" name="Google Shape;372;p254"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73" name="Google Shape;373;p254"/>
          <p:cNvGrpSpPr/>
          <p:nvPr/>
        </p:nvGrpSpPr>
        <p:grpSpPr>
          <a:xfrm>
            <a:off x="0" y="2399230"/>
            <a:ext cx="9144001" cy="2349751"/>
            <a:chOff x="0" y="2182920"/>
            <a:chExt cx="9144001" cy="2349751"/>
          </a:xfrm>
        </p:grpSpPr>
        <p:sp>
          <p:nvSpPr>
            <p:cNvPr id="374" name="Google Shape;374;p254"/>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75" name="Google Shape;375;p254"/>
            <p:cNvGrpSpPr/>
            <p:nvPr/>
          </p:nvGrpSpPr>
          <p:grpSpPr>
            <a:xfrm>
              <a:off x="1229347" y="2182920"/>
              <a:ext cx="6685306" cy="1002265"/>
              <a:chOff x="976268" y="2064936"/>
              <a:chExt cx="6685306" cy="1002265"/>
            </a:xfrm>
          </p:grpSpPr>
          <p:sp>
            <p:nvSpPr>
              <p:cNvPr id="376" name="Google Shape;376;p254"/>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7" name="Google Shape;377;p254"/>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8" name="Google Shape;378;p254"/>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79" name="Google Shape;379;p254"/>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0" name="Google Shape;380;p254"/>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1" name="Google Shape;381;p254"/>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2" name="Google Shape;382;p254"/>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3" name="Google Shape;383;p254"/>
          <p:cNvSpPr>
            <a:spLocks noGrp="1"/>
          </p:cNvSpPr>
          <p:nvPr>
            <p:ph type="pic" idx="5"/>
          </p:nvPr>
        </p:nvSpPr>
        <p:spPr>
          <a:xfrm>
            <a:off x="1460973" y="2631002"/>
            <a:ext cx="539010" cy="538720"/>
          </a:xfrm>
          <a:prstGeom prst="rect">
            <a:avLst/>
          </a:prstGeom>
          <a:noFill/>
          <a:ln>
            <a:noFill/>
          </a:ln>
        </p:spPr>
      </p:sp>
      <p:sp>
        <p:nvSpPr>
          <p:cNvPr id="384" name="Google Shape;384;p254"/>
          <p:cNvSpPr>
            <a:spLocks noGrp="1"/>
          </p:cNvSpPr>
          <p:nvPr>
            <p:ph type="pic" idx="6"/>
          </p:nvPr>
        </p:nvSpPr>
        <p:spPr>
          <a:xfrm>
            <a:off x="4302493" y="2631002"/>
            <a:ext cx="539010" cy="538720"/>
          </a:xfrm>
          <a:prstGeom prst="rect">
            <a:avLst/>
          </a:prstGeom>
          <a:noFill/>
          <a:ln>
            <a:noFill/>
          </a:ln>
        </p:spPr>
      </p:sp>
      <p:sp>
        <p:nvSpPr>
          <p:cNvPr id="385" name="Google Shape;385;p254"/>
          <p:cNvSpPr>
            <a:spLocks noGrp="1"/>
          </p:cNvSpPr>
          <p:nvPr>
            <p:ph type="pic" idx="7"/>
          </p:nvPr>
        </p:nvSpPr>
        <p:spPr>
          <a:xfrm>
            <a:off x="7144013" y="2631002"/>
            <a:ext cx="539010" cy="538720"/>
          </a:xfrm>
          <a:prstGeom prst="rect">
            <a:avLst/>
          </a:prstGeom>
          <a:noFill/>
          <a:ln>
            <a:noFill/>
          </a:ln>
        </p:spPr>
      </p:sp>
      <p:sp>
        <p:nvSpPr>
          <p:cNvPr id="386" name="Google Shape;386;p25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87" name="Google Shape;387;p25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aption">
  <p:cSld name="1_Caption 28">
    <p:spTree>
      <p:nvGrpSpPr>
        <p:cNvPr id="1" name="Shape 388"/>
        <p:cNvGrpSpPr/>
        <p:nvPr/>
      </p:nvGrpSpPr>
      <p:grpSpPr>
        <a:xfrm>
          <a:off x="0" y="0"/>
          <a:ext cx="0" cy="0"/>
          <a:chOff x="0" y="0"/>
          <a:chExt cx="0" cy="0"/>
        </a:xfrm>
      </p:grpSpPr>
      <p:pic>
        <p:nvPicPr>
          <p:cNvPr id="389" name="Google Shape;389;p25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390" name="Google Shape;390;p255"/>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391" name="Google Shape;391;p255"/>
          <p:cNvCxnSpPr/>
          <p:nvPr/>
        </p:nvCxnSpPr>
        <p:spPr>
          <a:xfrm>
            <a:off x="0" y="2098885"/>
            <a:ext cx="9144000" cy="0"/>
          </a:xfrm>
          <a:prstGeom prst="straightConnector1">
            <a:avLst/>
          </a:prstGeom>
          <a:noFill/>
          <a:ln w="28575" cap="flat" cmpd="sng">
            <a:solidFill>
              <a:srgbClr val="8AC8EE"/>
            </a:solidFill>
            <a:prstDash val="solid"/>
            <a:round/>
            <a:headEnd type="none" w="sm" len="sm"/>
            <a:tailEnd type="none" w="sm" len="sm"/>
          </a:ln>
        </p:spPr>
      </p:cxnSp>
      <p:sp>
        <p:nvSpPr>
          <p:cNvPr id="392" name="Google Shape;392;p255"/>
          <p:cNvSpPr/>
          <p:nvPr/>
        </p:nvSpPr>
        <p:spPr>
          <a:xfrm>
            <a:off x="1165467"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3" name="Google Shape;393;p255"/>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4" name="Google Shape;394;p255"/>
          <p:cNvSpPr/>
          <p:nvPr/>
        </p:nvSpPr>
        <p:spPr>
          <a:xfrm>
            <a:off x="4172079"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5" name="Google Shape;395;p255"/>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6" name="Google Shape;396;p255"/>
          <p:cNvSpPr/>
          <p:nvPr/>
        </p:nvSpPr>
        <p:spPr>
          <a:xfrm>
            <a:off x="7178690"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7" name="Google Shape;397;p255"/>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8" name="Google Shape;398;p255"/>
          <p:cNvSpPr>
            <a:spLocks noGrp="1"/>
          </p:cNvSpPr>
          <p:nvPr>
            <p:ph type="pic" idx="4"/>
          </p:nvPr>
        </p:nvSpPr>
        <p:spPr>
          <a:xfrm>
            <a:off x="1324089" y="1830915"/>
            <a:ext cx="482600" cy="482600"/>
          </a:xfrm>
          <a:prstGeom prst="rect">
            <a:avLst/>
          </a:prstGeom>
          <a:noFill/>
          <a:ln>
            <a:noFill/>
          </a:ln>
        </p:spPr>
      </p:sp>
      <p:sp>
        <p:nvSpPr>
          <p:cNvPr id="399" name="Google Shape;399;p255"/>
          <p:cNvSpPr>
            <a:spLocks noGrp="1"/>
          </p:cNvSpPr>
          <p:nvPr>
            <p:ph type="pic" idx="5"/>
          </p:nvPr>
        </p:nvSpPr>
        <p:spPr>
          <a:xfrm>
            <a:off x="4330701" y="1830915"/>
            <a:ext cx="482600" cy="482600"/>
          </a:xfrm>
          <a:prstGeom prst="rect">
            <a:avLst/>
          </a:prstGeom>
          <a:noFill/>
          <a:ln>
            <a:noFill/>
          </a:ln>
        </p:spPr>
      </p:sp>
      <p:sp>
        <p:nvSpPr>
          <p:cNvPr id="400" name="Google Shape;400;p255"/>
          <p:cNvSpPr>
            <a:spLocks noGrp="1"/>
          </p:cNvSpPr>
          <p:nvPr>
            <p:ph type="pic" idx="6"/>
          </p:nvPr>
        </p:nvSpPr>
        <p:spPr>
          <a:xfrm>
            <a:off x="7337312" y="1830915"/>
            <a:ext cx="482600" cy="482600"/>
          </a:xfrm>
          <a:prstGeom prst="rect">
            <a:avLst/>
          </a:prstGeom>
          <a:noFill/>
          <a:ln>
            <a:noFill/>
          </a:ln>
        </p:spPr>
      </p:sp>
      <p:sp>
        <p:nvSpPr>
          <p:cNvPr id="401" name="Google Shape;401;p255"/>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2" name="Google Shape;402;p255"/>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3" name="Google Shape;403;p255"/>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4" name="Google Shape;404;p25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5" name="Google Shape;405;p25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aption">
  <p:cSld name="1_Caption 29">
    <p:spTree>
      <p:nvGrpSpPr>
        <p:cNvPr id="1" name="Shape 406"/>
        <p:cNvGrpSpPr/>
        <p:nvPr/>
      </p:nvGrpSpPr>
      <p:grpSpPr>
        <a:xfrm>
          <a:off x="0" y="0"/>
          <a:ext cx="0" cy="0"/>
          <a:chOff x="0" y="0"/>
          <a:chExt cx="0" cy="0"/>
        </a:xfrm>
      </p:grpSpPr>
      <p:pic>
        <p:nvPicPr>
          <p:cNvPr id="407" name="Google Shape;407;p25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408" name="Google Shape;408;p256"/>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09" name="Google Shape;409;p256"/>
          <p:cNvCxnSpPr/>
          <p:nvPr/>
        </p:nvCxnSpPr>
        <p:spPr>
          <a:xfrm>
            <a:off x="0" y="2098885"/>
            <a:ext cx="9144000" cy="0"/>
          </a:xfrm>
          <a:prstGeom prst="straightConnector1">
            <a:avLst/>
          </a:prstGeom>
          <a:noFill/>
          <a:ln w="28575" cap="flat" cmpd="sng">
            <a:solidFill>
              <a:schemeClr val="lt2"/>
            </a:solidFill>
            <a:prstDash val="solid"/>
            <a:round/>
            <a:headEnd type="none" w="sm" len="sm"/>
            <a:tailEnd type="none" w="sm" len="sm"/>
          </a:ln>
        </p:spPr>
      </p:cxnSp>
      <p:sp>
        <p:nvSpPr>
          <p:cNvPr id="410" name="Google Shape;410;p256"/>
          <p:cNvSpPr/>
          <p:nvPr/>
        </p:nvSpPr>
        <p:spPr>
          <a:xfrm>
            <a:off x="1165467"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1" name="Google Shape;411;p256"/>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2" name="Google Shape;412;p256"/>
          <p:cNvSpPr/>
          <p:nvPr/>
        </p:nvSpPr>
        <p:spPr>
          <a:xfrm>
            <a:off x="4172079"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3" name="Google Shape;413;p256"/>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4" name="Google Shape;414;p256"/>
          <p:cNvSpPr/>
          <p:nvPr/>
        </p:nvSpPr>
        <p:spPr>
          <a:xfrm>
            <a:off x="7178690"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5" name="Google Shape;415;p256"/>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6" name="Google Shape;416;p256"/>
          <p:cNvSpPr>
            <a:spLocks noGrp="1"/>
          </p:cNvSpPr>
          <p:nvPr>
            <p:ph type="pic" idx="4"/>
          </p:nvPr>
        </p:nvSpPr>
        <p:spPr>
          <a:xfrm>
            <a:off x="1324089" y="1830915"/>
            <a:ext cx="482600" cy="482600"/>
          </a:xfrm>
          <a:prstGeom prst="rect">
            <a:avLst/>
          </a:prstGeom>
          <a:noFill/>
          <a:ln>
            <a:noFill/>
          </a:ln>
        </p:spPr>
      </p:sp>
      <p:sp>
        <p:nvSpPr>
          <p:cNvPr id="417" name="Google Shape;417;p256"/>
          <p:cNvSpPr>
            <a:spLocks noGrp="1"/>
          </p:cNvSpPr>
          <p:nvPr>
            <p:ph type="pic" idx="5"/>
          </p:nvPr>
        </p:nvSpPr>
        <p:spPr>
          <a:xfrm>
            <a:off x="4330701" y="1830915"/>
            <a:ext cx="482600" cy="482600"/>
          </a:xfrm>
          <a:prstGeom prst="rect">
            <a:avLst/>
          </a:prstGeom>
          <a:noFill/>
          <a:ln>
            <a:noFill/>
          </a:ln>
        </p:spPr>
      </p:sp>
      <p:sp>
        <p:nvSpPr>
          <p:cNvPr id="418" name="Google Shape;418;p256"/>
          <p:cNvSpPr>
            <a:spLocks noGrp="1"/>
          </p:cNvSpPr>
          <p:nvPr>
            <p:ph type="pic" idx="6"/>
          </p:nvPr>
        </p:nvSpPr>
        <p:spPr>
          <a:xfrm>
            <a:off x="7337312" y="1830915"/>
            <a:ext cx="482600" cy="482600"/>
          </a:xfrm>
          <a:prstGeom prst="rect">
            <a:avLst/>
          </a:prstGeom>
          <a:noFill/>
          <a:ln>
            <a:noFill/>
          </a:ln>
        </p:spPr>
      </p:sp>
      <p:sp>
        <p:nvSpPr>
          <p:cNvPr id="419" name="Google Shape;419;p256"/>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0" name="Google Shape;420;p256"/>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1" name="Google Shape;421;p256"/>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2" name="Google Shape;422;p25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3" name="Google Shape;423;p25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aption">
  <p:cSld name="1_Caption 30">
    <p:spTree>
      <p:nvGrpSpPr>
        <p:cNvPr id="1" name="Shape 424"/>
        <p:cNvGrpSpPr/>
        <p:nvPr/>
      </p:nvGrpSpPr>
      <p:grpSpPr>
        <a:xfrm>
          <a:off x="0" y="0"/>
          <a:ext cx="0" cy="0"/>
          <a:chOff x="0" y="0"/>
          <a:chExt cx="0" cy="0"/>
        </a:xfrm>
      </p:grpSpPr>
      <p:pic>
        <p:nvPicPr>
          <p:cNvPr id="425" name="Google Shape;425;p25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426" name="Google Shape;426;p257"/>
          <p:cNvSpPr/>
          <p:nvPr/>
        </p:nvSpPr>
        <p:spPr>
          <a:xfrm>
            <a:off x="1369704" y="2023249"/>
            <a:ext cx="6404592" cy="45719"/>
          </a:xfrm>
          <a:prstGeom prst="rightArrow">
            <a:avLst>
              <a:gd name="adj1" fmla="val 50000"/>
              <a:gd name="adj2"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427" name="Google Shape;427;p257"/>
          <p:cNvGrpSpPr/>
          <p:nvPr/>
        </p:nvGrpSpPr>
        <p:grpSpPr>
          <a:xfrm>
            <a:off x="865742" y="1720353"/>
            <a:ext cx="7412516" cy="894818"/>
            <a:chOff x="865742" y="1720353"/>
            <a:chExt cx="7412516" cy="894818"/>
          </a:xfrm>
        </p:grpSpPr>
        <p:grpSp>
          <p:nvGrpSpPr>
            <p:cNvPr id="428" name="Google Shape;428;p257"/>
            <p:cNvGrpSpPr/>
            <p:nvPr/>
          </p:nvGrpSpPr>
          <p:grpSpPr>
            <a:xfrm>
              <a:off x="3119411" y="1720353"/>
              <a:ext cx="651510" cy="894818"/>
              <a:chOff x="2980317" y="2014294"/>
              <a:chExt cx="651510" cy="894818"/>
            </a:xfrm>
          </p:grpSpPr>
          <p:cxnSp>
            <p:nvCxnSpPr>
              <p:cNvPr id="429" name="Google Shape;429;p257"/>
              <p:cNvCxnSpPr>
                <a:endCxn id="430" idx="4"/>
              </p:cNvCxnSpPr>
              <p:nvPr/>
            </p:nvCxnSpPr>
            <p:spPr>
              <a:xfrm rot="10800000">
                <a:off x="3306072"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1" name="Google Shape;431;p257"/>
              <p:cNvSpPr/>
              <p:nvPr/>
            </p:nvSpPr>
            <p:spPr>
              <a:xfrm>
                <a:off x="2980317"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0" name="Google Shape;430;p257"/>
              <p:cNvSpPr/>
              <p:nvPr/>
            </p:nvSpPr>
            <p:spPr>
              <a:xfrm>
                <a:off x="3051109"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432" name="Google Shape;432;p257"/>
            <p:cNvGrpSpPr/>
            <p:nvPr/>
          </p:nvGrpSpPr>
          <p:grpSpPr>
            <a:xfrm>
              <a:off x="5373080" y="1720353"/>
              <a:ext cx="651510" cy="894818"/>
              <a:chOff x="5071929" y="2014294"/>
              <a:chExt cx="651510" cy="894818"/>
            </a:xfrm>
          </p:grpSpPr>
          <p:cxnSp>
            <p:nvCxnSpPr>
              <p:cNvPr id="433" name="Google Shape;433;p257"/>
              <p:cNvCxnSpPr>
                <a:endCxn id="434" idx="4"/>
              </p:cNvCxnSpPr>
              <p:nvPr/>
            </p:nvCxnSpPr>
            <p:spPr>
              <a:xfrm rot="10800000">
                <a:off x="5397684"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5" name="Google Shape;435;p257"/>
              <p:cNvSpPr/>
              <p:nvPr/>
            </p:nvSpPr>
            <p:spPr>
              <a:xfrm>
                <a:off x="5071929"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4" name="Google Shape;434;p257"/>
              <p:cNvSpPr/>
              <p:nvPr/>
            </p:nvSpPr>
            <p:spPr>
              <a:xfrm>
                <a:off x="5142721"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436" name="Google Shape;436;p257"/>
            <p:cNvGrpSpPr/>
            <p:nvPr/>
          </p:nvGrpSpPr>
          <p:grpSpPr>
            <a:xfrm>
              <a:off x="7626748" y="1720353"/>
              <a:ext cx="651510" cy="894818"/>
              <a:chOff x="7469822" y="2014294"/>
              <a:chExt cx="651510" cy="894818"/>
            </a:xfrm>
          </p:grpSpPr>
          <p:cxnSp>
            <p:nvCxnSpPr>
              <p:cNvPr id="437" name="Google Shape;437;p257"/>
              <p:cNvCxnSpPr>
                <a:endCxn id="438" idx="4"/>
              </p:cNvCxnSpPr>
              <p:nvPr/>
            </p:nvCxnSpPr>
            <p:spPr>
              <a:xfrm rot="10800000">
                <a:off x="7795577"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9" name="Google Shape;439;p257"/>
              <p:cNvSpPr/>
              <p:nvPr/>
            </p:nvSpPr>
            <p:spPr>
              <a:xfrm>
                <a:off x="7469822"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8" name="Google Shape;438;p257"/>
              <p:cNvSpPr/>
              <p:nvPr/>
            </p:nvSpPr>
            <p:spPr>
              <a:xfrm>
                <a:off x="7540614"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440" name="Google Shape;440;p257"/>
            <p:cNvGrpSpPr/>
            <p:nvPr/>
          </p:nvGrpSpPr>
          <p:grpSpPr>
            <a:xfrm>
              <a:off x="865742" y="1720353"/>
              <a:ext cx="651510" cy="894818"/>
              <a:chOff x="888704" y="2014294"/>
              <a:chExt cx="651510" cy="894818"/>
            </a:xfrm>
          </p:grpSpPr>
          <p:cxnSp>
            <p:nvCxnSpPr>
              <p:cNvPr id="441" name="Google Shape;441;p257"/>
              <p:cNvCxnSpPr>
                <a:endCxn id="442" idx="4"/>
              </p:cNvCxnSpPr>
              <p:nvPr/>
            </p:nvCxnSpPr>
            <p:spPr>
              <a:xfrm rot="10800000">
                <a:off x="1214459"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43" name="Google Shape;443;p257"/>
              <p:cNvSpPr/>
              <p:nvPr/>
            </p:nvSpPr>
            <p:spPr>
              <a:xfrm>
                <a:off x="888704"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42" name="Google Shape;442;p257"/>
              <p:cNvSpPr/>
              <p:nvPr/>
            </p:nvSpPr>
            <p:spPr>
              <a:xfrm>
                <a:off x="959496"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sp>
        <p:nvSpPr>
          <p:cNvPr id="444" name="Google Shape;444;p257"/>
          <p:cNvSpPr txBox="1">
            <a:spLocks noGrp="1"/>
          </p:cNvSpPr>
          <p:nvPr>
            <p:ph type="body" idx="1"/>
          </p:nvPr>
        </p:nvSpPr>
        <p:spPr>
          <a:xfrm>
            <a:off x="2587791"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5" name="Google Shape;445;p257"/>
          <p:cNvSpPr txBox="1">
            <a:spLocks noGrp="1"/>
          </p:cNvSpPr>
          <p:nvPr>
            <p:ph type="body" idx="2"/>
          </p:nvPr>
        </p:nvSpPr>
        <p:spPr>
          <a:xfrm>
            <a:off x="334122"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6" name="Google Shape;446;p257"/>
          <p:cNvSpPr txBox="1">
            <a:spLocks noGrp="1"/>
          </p:cNvSpPr>
          <p:nvPr>
            <p:ph type="body" idx="3"/>
          </p:nvPr>
        </p:nvSpPr>
        <p:spPr>
          <a:xfrm>
            <a:off x="4841460"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7" name="Google Shape;447;p257"/>
          <p:cNvSpPr txBox="1">
            <a:spLocks noGrp="1"/>
          </p:cNvSpPr>
          <p:nvPr>
            <p:ph type="body" idx="4"/>
          </p:nvPr>
        </p:nvSpPr>
        <p:spPr>
          <a:xfrm>
            <a:off x="7095128"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8" name="Google Shape;448;p257"/>
          <p:cNvSpPr txBox="1">
            <a:spLocks noGrp="1"/>
          </p:cNvSpPr>
          <p:nvPr>
            <p:ph type="body" idx="5"/>
          </p:nvPr>
        </p:nvSpPr>
        <p:spPr>
          <a:xfrm>
            <a:off x="2587791"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9" name="Google Shape;449;p257"/>
          <p:cNvSpPr txBox="1">
            <a:spLocks noGrp="1"/>
          </p:cNvSpPr>
          <p:nvPr>
            <p:ph type="body" idx="6"/>
          </p:nvPr>
        </p:nvSpPr>
        <p:spPr>
          <a:xfrm>
            <a:off x="334122"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0" name="Google Shape;450;p257"/>
          <p:cNvSpPr txBox="1">
            <a:spLocks noGrp="1"/>
          </p:cNvSpPr>
          <p:nvPr>
            <p:ph type="body" idx="7"/>
          </p:nvPr>
        </p:nvSpPr>
        <p:spPr>
          <a:xfrm>
            <a:off x="4841460"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1" name="Google Shape;451;p257"/>
          <p:cNvSpPr txBox="1">
            <a:spLocks noGrp="1"/>
          </p:cNvSpPr>
          <p:nvPr>
            <p:ph type="body" idx="8"/>
          </p:nvPr>
        </p:nvSpPr>
        <p:spPr>
          <a:xfrm>
            <a:off x="7095128"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2" name="Google Shape;452;p25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3" name="Google Shape;453;p25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aption">
  <p:cSld name="1_Caption 31">
    <p:spTree>
      <p:nvGrpSpPr>
        <p:cNvPr id="1" name="Shape 454"/>
        <p:cNvGrpSpPr/>
        <p:nvPr/>
      </p:nvGrpSpPr>
      <p:grpSpPr>
        <a:xfrm>
          <a:off x="0" y="0"/>
          <a:ext cx="0" cy="0"/>
          <a:chOff x="0" y="0"/>
          <a:chExt cx="0" cy="0"/>
        </a:xfrm>
      </p:grpSpPr>
      <p:pic>
        <p:nvPicPr>
          <p:cNvPr id="455" name="Google Shape;455;p25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456" name="Google Shape;456;p258"/>
          <p:cNvGrpSpPr/>
          <p:nvPr/>
        </p:nvGrpSpPr>
        <p:grpSpPr>
          <a:xfrm>
            <a:off x="1114581" y="3141131"/>
            <a:ext cx="175260" cy="1120085"/>
            <a:chOff x="973176" y="3197693"/>
            <a:chExt cx="175260" cy="1120085"/>
          </a:xfrm>
        </p:grpSpPr>
        <p:sp>
          <p:nvSpPr>
            <p:cNvPr id="457" name="Google Shape;457;p258"/>
            <p:cNvSpPr/>
            <p:nvPr/>
          </p:nvSpPr>
          <p:spPr>
            <a:xfrm>
              <a:off x="973176" y="3197693"/>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58" name="Google Shape;458;p258"/>
            <p:cNvCxnSpPr/>
            <p:nvPr/>
          </p:nvCxnSpPr>
          <p:spPr>
            <a:xfrm>
              <a:off x="1060806" y="3403616"/>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59" name="Google Shape;459;p258"/>
          <p:cNvGrpSpPr/>
          <p:nvPr/>
        </p:nvGrpSpPr>
        <p:grpSpPr>
          <a:xfrm>
            <a:off x="5033439" y="1436374"/>
            <a:ext cx="175260" cy="1120085"/>
            <a:chOff x="4892034" y="1492936"/>
            <a:chExt cx="175260" cy="1120085"/>
          </a:xfrm>
        </p:grpSpPr>
        <p:sp>
          <p:nvSpPr>
            <p:cNvPr id="460" name="Google Shape;460;p258"/>
            <p:cNvSpPr/>
            <p:nvPr/>
          </p:nvSpPr>
          <p:spPr>
            <a:xfrm>
              <a:off x="4892034" y="1492936"/>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61" name="Google Shape;461;p258"/>
            <p:cNvCxnSpPr/>
            <p:nvPr/>
          </p:nvCxnSpPr>
          <p:spPr>
            <a:xfrm>
              <a:off x="4979664" y="1698859"/>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62" name="Google Shape;462;p258"/>
          <p:cNvGrpSpPr/>
          <p:nvPr/>
        </p:nvGrpSpPr>
        <p:grpSpPr>
          <a:xfrm>
            <a:off x="1114581" y="1436374"/>
            <a:ext cx="175260" cy="1120085"/>
            <a:chOff x="973176" y="1492936"/>
            <a:chExt cx="175260" cy="1120085"/>
          </a:xfrm>
        </p:grpSpPr>
        <p:cxnSp>
          <p:nvCxnSpPr>
            <p:cNvPr id="463" name="Google Shape;463;p258"/>
            <p:cNvCxnSpPr/>
            <p:nvPr/>
          </p:nvCxnSpPr>
          <p:spPr>
            <a:xfrm>
              <a:off x="1060806" y="1698859"/>
              <a:ext cx="0" cy="914162"/>
            </a:xfrm>
            <a:prstGeom prst="straightConnector1">
              <a:avLst/>
            </a:prstGeom>
            <a:noFill/>
            <a:ln w="12700" cap="flat" cmpd="sng">
              <a:solidFill>
                <a:schemeClr val="accent1"/>
              </a:solidFill>
              <a:prstDash val="solid"/>
              <a:round/>
              <a:headEnd type="none" w="sm" len="sm"/>
              <a:tailEnd type="none" w="sm" len="sm"/>
            </a:ln>
          </p:spPr>
        </p:cxnSp>
        <p:sp>
          <p:nvSpPr>
            <p:cNvPr id="464" name="Google Shape;464;p258"/>
            <p:cNvSpPr/>
            <p:nvPr/>
          </p:nvSpPr>
          <p:spPr>
            <a:xfrm>
              <a:off x="973176" y="1492936"/>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465" name="Google Shape;465;p258"/>
          <p:cNvGrpSpPr/>
          <p:nvPr/>
        </p:nvGrpSpPr>
        <p:grpSpPr>
          <a:xfrm>
            <a:off x="5033439" y="3141131"/>
            <a:ext cx="175260" cy="1120085"/>
            <a:chOff x="4892034" y="3197693"/>
            <a:chExt cx="175260" cy="1120085"/>
          </a:xfrm>
        </p:grpSpPr>
        <p:cxnSp>
          <p:nvCxnSpPr>
            <p:cNvPr id="466" name="Google Shape;466;p258"/>
            <p:cNvCxnSpPr/>
            <p:nvPr/>
          </p:nvCxnSpPr>
          <p:spPr>
            <a:xfrm>
              <a:off x="4979664" y="3403616"/>
              <a:ext cx="0" cy="914162"/>
            </a:xfrm>
            <a:prstGeom prst="straightConnector1">
              <a:avLst/>
            </a:prstGeom>
            <a:noFill/>
            <a:ln w="12700" cap="flat" cmpd="sng">
              <a:solidFill>
                <a:schemeClr val="accent1"/>
              </a:solidFill>
              <a:prstDash val="solid"/>
              <a:round/>
              <a:headEnd type="none" w="sm" len="sm"/>
              <a:tailEnd type="none" w="sm" len="sm"/>
            </a:ln>
          </p:spPr>
        </p:cxnSp>
        <p:sp>
          <p:nvSpPr>
            <p:cNvPr id="467" name="Google Shape;467;p258"/>
            <p:cNvSpPr/>
            <p:nvPr/>
          </p:nvSpPr>
          <p:spPr>
            <a:xfrm>
              <a:off x="4892034" y="3197693"/>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468" name="Google Shape;468;p258"/>
          <p:cNvSpPr txBox="1">
            <a:spLocks noGrp="1"/>
          </p:cNvSpPr>
          <p:nvPr>
            <p:ph type="body" idx="1"/>
          </p:nvPr>
        </p:nvSpPr>
        <p:spPr>
          <a:xfrm>
            <a:off x="1334722"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9" name="Google Shape;469;p258"/>
          <p:cNvSpPr txBox="1">
            <a:spLocks noGrp="1"/>
          </p:cNvSpPr>
          <p:nvPr>
            <p:ph type="body" idx="2"/>
          </p:nvPr>
        </p:nvSpPr>
        <p:spPr>
          <a:xfrm>
            <a:off x="5253579"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0" name="Google Shape;470;p258"/>
          <p:cNvSpPr txBox="1">
            <a:spLocks noGrp="1"/>
          </p:cNvSpPr>
          <p:nvPr>
            <p:ph type="body" idx="3"/>
          </p:nvPr>
        </p:nvSpPr>
        <p:spPr>
          <a:xfrm>
            <a:off x="1334722"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1" name="Google Shape;471;p258"/>
          <p:cNvSpPr txBox="1">
            <a:spLocks noGrp="1"/>
          </p:cNvSpPr>
          <p:nvPr>
            <p:ph type="body" idx="4"/>
          </p:nvPr>
        </p:nvSpPr>
        <p:spPr>
          <a:xfrm>
            <a:off x="5253579"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2" name="Google Shape;472;p258"/>
          <p:cNvSpPr txBox="1">
            <a:spLocks noGrp="1"/>
          </p:cNvSpPr>
          <p:nvPr>
            <p:ph type="body" idx="5"/>
          </p:nvPr>
        </p:nvSpPr>
        <p:spPr>
          <a:xfrm>
            <a:off x="1334722" y="1886477"/>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3" name="Google Shape;473;p258"/>
          <p:cNvSpPr txBox="1">
            <a:spLocks noGrp="1"/>
          </p:cNvSpPr>
          <p:nvPr>
            <p:ph type="body" idx="6"/>
          </p:nvPr>
        </p:nvSpPr>
        <p:spPr>
          <a:xfrm>
            <a:off x="5253579" y="188647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4" name="Google Shape;474;p258"/>
          <p:cNvSpPr txBox="1">
            <a:spLocks noGrp="1"/>
          </p:cNvSpPr>
          <p:nvPr>
            <p:ph type="body" idx="7"/>
          </p:nvPr>
        </p:nvSpPr>
        <p:spPr>
          <a:xfrm>
            <a:off x="1334722"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5" name="Google Shape;475;p258"/>
          <p:cNvSpPr txBox="1">
            <a:spLocks noGrp="1"/>
          </p:cNvSpPr>
          <p:nvPr>
            <p:ph type="body" idx="8"/>
          </p:nvPr>
        </p:nvSpPr>
        <p:spPr>
          <a:xfrm>
            <a:off x="5253579"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6" name="Google Shape;476;p25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7" name="Google Shape;477;p25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p:cSld name="1_Caption 32">
    <p:spTree>
      <p:nvGrpSpPr>
        <p:cNvPr id="1" name="Shape 478"/>
        <p:cNvGrpSpPr/>
        <p:nvPr/>
      </p:nvGrpSpPr>
      <p:grpSpPr>
        <a:xfrm>
          <a:off x="0" y="0"/>
          <a:ext cx="0" cy="0"/>
          <a:chOff x="0" y="0"/>
          <a:chExt cx="0" cy="0"/>
        </a:xfrm>
      </p:grpSpPr>
      <p:pic>
        <p:nvPicPr>
          <p:cNvPr id="479" name="Google Shape;479;p259"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480" name="Google Shape;480;p259"/>
          <p:cNvGrpSpPr/>
          <p:nvPr/>
        </p:nvGrpSpPr>
        <p:grpSpPr>
          <a:xfrm>
            <a:off x="270520" y="225967"/>
            <a:ext cx="175260" cy="2964623"/>
            <a:chOff x="270520" y="1140367"/>
            <a:chExt cx="175260" cy="2964623"/>
          </a:xfrm>
        </p:grpSpPr>
        <p:grpSp>
          <p:nvGrpSpPr>
            <p:cNvPr id="481" name="Google Shape;481;p259"/>
            <p:cNvGrpSpPr/>
            <p:nvPr/>
          </p:nvGrpSpPr>
          <p:grpSpPr>
            <a:xfrm>
              <a:off x="270520" y="2780648"/>
              <a:ext cx="175260" cy="1324342"/>
              <a:chOff x="129115" y="2837210"/>
              <a:chExt cx="175260" cy="1324342"/>
            </a:xfrm>
          </p:grpSpPr>
          <p:sp>
            <p:nvSpPr>
              <p:cNvPr id="482" name="Google Shape;482;p259"/>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83" name="Google Shape;483;p259"/>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84" name="Google Shape;484;p259"/>
            <p:cNvGrpSpPr/>
            <p:nvPr/>
          </p:nvGrpSpPr>
          <p:grpSpPr>
            <a:xfrm>
              <a:off x="270520" y="1140367"/>
              <a:ext cx="175260" cy="1310953"/>
              <a:chOff x="129115" y="1196929"/>
              <a:chExt cx="175260" cy="1310953"/>
            </a:xfrm>
          </p:grpSpPr>
          <p:cxnSp>
            <p:nvCxnSpPr>
              <p:cNvPr id="485" name="Google Shape;485;p259"/>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86" name="Google Shape;486;p259"/>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487" name="Google Shape;487;p259"/>
          <p:cNvSpPr txBox="1"/>
          <p:nvPr/>
        </p:nvSpPr>
        <p:spPr>
          <a:xfrm>
            <a:off x="445780" y="1901300"/>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2"/>
                </a:solidFill>
                <a:latin typeface="Public Sans"/>
                <a:ea typeface="Public Sans"/>
                <a:cs typeface="Public Sans"/>
                <a:sym typeface="Public Sans"/>
              </a:rPr>
              <a:t>Task -5</a:t>
            </a:r>
            <a:endParaRPr sz="1400" b="0" i="0" u="none" strike="noStrike" cap="none">
              <a:solidFill>
                <a:srgbClr val="000000"/>
              </a:solidFill>
              <a:latin typeface="Arial"/>
              <a:ea typeface="Arial"/>
              <a:cs typeface="Arial"/>
              <a:sym typeface="Arial"/>
            </a:endParaRPr>
          </a:p>
        </p:txBody>
      </p:sp>
      <p:sp>
        <p:nvSpPr>
          <p:cNvPr id="488" name="Google Shape;488;p259"/>
          <p:cNvSpPr txBox="1"/>
          <p:nvPr/>
        </p:nvSpPr>
        <p:spPr>
          <a:xfrm>
            <a:off x="445779" y="237121"/>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2"/>
                </a:solidFill>
                <a:latin typeface="Public Sans"/>
                <a:ea typeface="Public Sans"/>
                <a:cs typeface="Public Sans"/>
                <a:sym typeface="Public Sans"/>
              </a:rPr>
              <a:t>Task -4</a:t>
            </a:r>
            <a:endParaRPr sz="1400" b="0" i="0" u="none" strike="noStrike" cap="none">
              <a:solidFill>
                <a:srgbClr val="000000"/>
              </a:solidFill>
              <a:latin typeface="Arial"/>
              <a:ea typeface="Arial"/>
              <a:cs typeface="Arial"/>
              <a:sym typeface="Arial"/>
            </a:endParaRPr>
          </a:p>
        </p:txBody>
      </p:sp>
      <p:sp>
        <p:nvSpPr>
          <p:cNvPr id="489" name="Google Shape;489;p259"/>
          <p:cNvSpPr txBox="1"/>
          <p:nvPr/>
        </p:nvSpPr>
        <p:spPr>
          <a:xfrm>
            <a:off x="489450" y="1058210"/>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
        <p:nvSpPr>
          <p:cNvPr id="490" name="Google Shape;490;p259"/>
          <p:cNvSpPr txBox="1"/>
          <p:nvPr/>
        </p:nvSpPr>
        <p:spPr>
          <a:xfrm>
            <a:off x="489450" y="2722389"/>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1_Caption 33">
    <p:spTree>
      <p:nvGrpSpPr>
        <p:cNvPr id="1" name="Shape 491"/>
        <p:cNvGrpSpPr/>
        <p:nvPr/>
      </p:nvGrpSpPr>
      <p:grpSpPr>
        <a:xfrm>
          <a:off x="0" y="0"/>
          <a:ext cx="0" cy="0"/>
          <a:chOff x="0" y="0"/>
          <a:chExt cx="0" cy="0"/>
        </a:xfrm>
      </p:grpSpPr>
      <p:pic>
        <p:nvPicPr>
          <p:cNvPr id="492" name="Google Shape;492;p260"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493" name="Google Shape;493;p260"/>
          <p:cNvGrpSpPr/>
          <p:nvPr/>
        </p:nvGrpSpPr>
        <p:grpSpPr>
          <a:xfrm>
            <a:off x="270520" y="225967"/>
            <a:ext cx="175260" cy="2964623"/>
            <a:chOff x="270520" y="1140367"/>
            <a:chExt cx="175260" cy="2964623"/>
          </a:xfrm>
        </p:grpSpPr>
        <p:grpSp>
          <p:nvGrpSpPr>
            <p:cNvPr id="494" name="Google Shape;494;p260"/>
            <p:cNvGrpSpPr/>
            <p:nvPr/>
          </p:nvGrpSpPr>
          <p:grpSpPr>
            <a:xfrm>
              <a:off x="270520" y="2780648"/>
              <a:ext cx="175260" cy="1324342"/>
              <a:chOff x="129115" y="2837210"/>
              <a:chExt cx="175260" cy="1324342"/>
            </a:xfrm>
          </p:grpSpPr>
          <p:sp>
            <p:nvSpPr>
              <p:cNvPr id="495" name="Google Shape;495;p260"/>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96" name="Google Shape;496;p260"/>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97" name="Google Shape;497;p260"/>
            <p:cNvGrpSpPr/>
            <p:nvPr/>
          </p:nvGrpSpPr>
          <p:grpSpPr>
            <a:xfrm>
              <a:off x="270520" y="1140367"/>
              <a:ext cx="175260" cy="1310953"/>
              <a:chOff x="129115" y="1196929"/>
              <a:chExt cx="175260" cy="1310953"/>
            </a:xfrm>
          </p:grpSpPr>
          <p:cxnSp>
            <p:nvCxnSpPr>
              <p:cNvPr id="498" name="Google Shape;498;p260"/>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99" name="Google Shape;499;p260"/>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500" name="Google Shape;500;p260"/>
          <p:cNvSpPr txBox="1">
            <a:spLocks noGrp="1"/>
          </p:cNvSpPr>
          <p:nvPr>
            <p:ph type="body" idx="1"/>
          </p:nvPr>
        </p:nvSpPr>
        <p:spPr>
          <a:xfrm>
            <a:off x="446700" y="29829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1" name="Google Shape;501;p260"/>
          <p:cNvSpPr txBox="1">
            <a:spLocks noGrp="1"/>
          </p:cNvSpPr>
          <p:nvPr>
            <p:ph type="body" idx="2"/>
          </p:nvPr>
        </p:nvSpPr>
        <p:spPr>
          <a:xfrm>
            <a:off x="454281" y="1895111"/>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2" name="Google Shape;502;p260"/>
          <p:cNvSpPr txBox="1">
            <a:spLocks noGrp="1"/>
          </p:cNvSpPr>
          <p:nvPr>
            <p:ph type="body" idx="3"/>
          </p:nvPr>
        </p:nvSpPr>
        <p:spPr>
          <a:xfrm>
            <a:off x="446700" y="712431"/>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3" name="Google Shape;503;p260"/>
          <p:cNvSpPr txBox="1">
            <a:spLocks noGrp="1"/>
          </p:cNvSpPr>
          <p:nvPr>
            <p:ph type="body" idx="4"/>
          </p:nvPr>
        </p:nvSpPr>
        <p:spPr>
          <a:xfrm>
            <a:off x="454281" y="2309245"/>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aption">
  <p:cSld name="1_Caption 34">
    <p:spTree>
      <p:nvGrpSpPr>
        <p:cNvPr id="1" name="Shape 504"/>
        <p:cNvGrpSpPr/>
        <p:nvPr/>
      </p:nvGrpSpPr>
      <p:grpSpPr>
        <a:xfrm>
          <a:off x="0" y="0"/>
          <a:ext cx="0" cy="0"/>
          <a:chOff x="0" y="0"/>
          <a:chExt cx="0" cy="0"/>
        </a:xfrm>
      </p:grpSpPr>
      <p:pic>
        <p:nvPicPr>
          <p:cNvPr id="505" name="Google Shape;505;p26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06" name="Google Shape;506;p261"/>
          <p:cNvGrpSpPr/>
          <p:nvPr/>
        </p:nvGrpSpPr>
        <p:grpSpPr>
          <a:xfrm>
            <a:off x="240067" y="2283802"/>
            <a:ext cx="8663867" cy="930794"/>
            <a:chOff x="198438" y="775483"/>
            <a:chExt cx="8634888" cy="927681"/>
          </a:xfrm>
        </p:grpSpPr>
        <p:pic>
          <p:nvPicPr>
            <p:cNvPr id="507" name="Google Shape;507;p261"/>
            <p:cNvPicPr preferRelativeResize="0"/>
            <p:nvPr/>
          </p:nvPicPr>
          <p:blipFill rotWithShape="1">
            <a:blip r:embed="rId3">
              <a:alphaModFix/>
            </a:blip>
            <a:srcRect/>
            <a:stretch/>
          </p:blipFill>
          <p:spPr>
            <a:xfrm>
              <a:off x="198438" y="775483"/>
              <a:ext cx="8634888" cy="927681"/>
            </a:xfrm>
            <a:prstGeom prst="rect">
              <a:avLst/>
            </a:prstGeom>
            <a:noFill/>
            <a:ln>
              <a:noFill/>
            </a:ln>
          </p:spPr>
        </p:pic>
        <p:sp>
          <p:nvSpPr>
            <p:cNvPr id="508" name="Google Shape;508;p261"/>
            <p:cNvSpPr txBox="1"/>
            <p:nvPr/>
          </p:nvSpPr>
          <p:spPr>
            <a:xfrm>
              <a:off x="1373561"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1</a:t>
              </a:r>
              <a:endParaRPr sz="1300" b="0" i="0" u="none" strike="noStrike" cap="none">
                <a:solidFill>
                  <a:schemeClr val="dk1"/>
                </a:solidFill>
                <a:latin typeface="Calibri"/>
                <a:ea typeface="Calibri"/>
                <a:cs typeface="Calibri"/>
                <a:sym typeface="Calibri"/>
              </a:endParaRPr>
            </a:p>
          </p:txBody>
        </p:sp>
        <p:sp>
          <p:nvSpPr>
            <p:cNvPr id="509" name="Google Shape;509;p261"/>
            <p:cNvSpPr txBox="1"/>
            <p:nvPr/>
          </p:nvSpPr>
          <p:spPr>
            <a:xfrm>
              <a:off x="331586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2</a:t>
              </a:r>
              <a:endParaRPr sz="1300" b="0" i="0" u="none" strike="noStrike" cap="none">
                <a:solidFill>
                  <a:schemeClr val="dk1"/>
                </a:solidFill>
                <a:latin typeface="Calibri"/>
                <a:ea typeface="Calibri"/>
                <a:cs typeface="Calibri"/>
                <a:sym typeface="Calibri"/>
              </a:endParaRPr>
            </a:p>
          </p:txBody>
        </p:sp>
        <p:sp>
          <p:nvSpPr>
            <p:cNvPr id="510" name="Google Shape;510;p261"/>
            <p:cNvSpPr txBox="1"/>
            <p:nvPr/>
          </p:nvSpPr>
          <p:spPr>
            <a:xfrm>
              <a:off x="522594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3</a:t>
              </a:r>
              <a:endParaRPr sz="1300" b="0" i="0" u="none" strike="noStrike" cap="none">
                <a:solidFill>
                  <a:schemeClr val="dk1"/>
                </a:solidFill>
                <a:latin typeface="Calibri"/>
                <a:ea typeface="Calibri"/>
                <a:cs typeface="Calibri"/>
                <a:sym typeface="Calibri"/>
              </a:endParaRPr>
            </a:p>
          </p:txBody>
        </p:sp>
        <p:sp>
          <p:nvSpPr>
            <p:cNvPr id="511" name="Google Shape;511;p261"/>
            <p:cNvSpPr txBox="1"/>
            <p:nvPr/>
          </p:nvSpPr>
          <p:spPr>
            <a:xfrm>
              <a:off x="7168257"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4</a:t>
              </a:r>
              <a:endParaRPr sz="1300" b="0" i="0" u="none" strike="noStrike" cap="none">
                <a:solidFill>
                  <a:schemeClr val="dk1"/>
                </a:solidFill>
                <a:latin typeface="Calibri"/>
                <a:ea typeface="Calibri"/>
                <a:cs typeface="Calibri"/>
                <a:sym typeface="Calibri"/>
              </a:endParaRPr>
            </a:p>
          </p:txBody>
        </p:sp>
      </p:grpSp>
      <p:sp>
        <p:nvSpPr>
          <p:cNvPr id="512" name="Google Shape;512;p261"/>
          <p:cNvSpPr txBox="1">
            <a:spLocks noGrp="1"/>
          </p:cNvSpPr>
          <p:nvPr>
            <p:ph type="body" idx="1"/>
          </p:nvPr>
        </p:nvSpPr>
        <p:spPr>
          <a:xfrm>
            <a:off x="590581"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3" name="Google Shape;513;p261"/>
          <p:cNvSpPr txBox="1">
            <a:spLocks noGrp="1"/>
          </p:cNvSpPr>
          <p:nvPr>
            <p:ph type="body" idx="2"/>
          </p:nvPr>
        </p:nvSpPr>
        <p:spPr>
          <a:xfrm>
            <a:off x="2539407"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4" name="Google Shape;514;p261"/>
          <p:cNvSpPr txBox="1">
            <a:spLocks noGrp="1"/>
          </p:cNvSpPr>
          <p:nvPr>
            <p:ph type="body" idx="3"/>
          </p:nvPr>
        </p:nvSpPr>
        <p:spPr>
          <a:xfrm>
            <a:off x="6404724"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5" name="Google Shape;515;p261"/>
          <p:cNvSpPr txBox="1">
            <a:spLocks noGrp="1"/>
          </p:cNvSpPr>
          <p:nvPr>
            <p:ph type="body" idx="4"/>
          </p:nvPr>
        </p:nvSpPr>
        <p:spPr>
          <a:xfrm>
            <a:off x="4455898"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6" name="Google Shape;516;p26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7" name="Google Shape;517;p26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1_Caption 2">
    <p:spTree>
      <p:nvGrpSpPr>
        <p:cNvPr id="1" name="Shape 37"/>
        <p:cNvGrpSpPr/>
        <p:nvPr/>
      </p:nvGrpSpPr>
      <p:grpSpPr>
        <a:xfrm>
          <a:off x="0" y="0"/>
          <a:ext cx="0" cy="0"/>
          <a:chOff x="0" y="0"/>
          <a:chExt cx="0" cy="0"/>
        </a:xfrm>
      </p:grpSpPr>
      <p:pic>
        <p:nvPicPr>
          <p:cNvPr id="38" name="Google Shape;38;p217" descr="A computer on a table&#10;&#10;Description automatically generated with medium confidence"/>
          <p:cNvPicPr preferRelativeResize="0"/>
          <p:nvPr/>
        </p:nvPicPr>
        <p:blipFill rotWithShape="1">
          <a:blip r:embed="rId2">
            <a:alphaModFix/>
          </a:blip>
          <a:srcRect t="8552" r="1749" b="8552"/>
          <a:stretch/>
        </p:blipFill>
        <p:spPr>
          <a:xfrm>
            <a:off x="-1" y="-1"/>
            <a:ext cx="9144001" cy="5143501"/>
          </a:xfrm>
          <a:prstGeom prst="rect">
            <a:avLst/>
          </a:prstGeom>
          <a:noFill/>
          <a:ln>
            <a:noFill/>
          </a:ln>
        </p:spPr>
      </p:pic>
      <p:pic>
        <p:nvPicPr>
          <p:cNvPr id="39" name="Google Shape;39;p21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40" name="Google Shape;40;p217"/>
          <p:cNvSpPr/>
          <p:nvPr/>
        </p:nvSpPr>
        <p:spPr>
          <a:xfrm>
            <a:off x="2240495" y="1407885"/>
            <a:ext cx="4811571" cy="76670"/>
          </a:xfrm>
          <a:prstGeom prst="rect">
            <a:avLst/>
          </a:prstGeom>
          <a:solidFill>
            <a:srgbClr val="F0C8C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1" name="Google Shape;41;p217" descr="Shape&#10;&#10;Description automatically generated with low confidence"/>
          <p:cNvPicPr preferRelativeResize="0"/>
          <p:nvPr/>
        </p:nvPicPr>
        <p:blipFill rotWithShape="1">
          <a:blip r:embed="rId4">
            <a:alphaModFix/>
          </a:blip>
          <a:srcRect/>
          <a:stretch/>
        </p:blipFill>
        <p:spPr>
          <a:xfrm>
            <a:off x="2692835" y="1785257"/>
            <a:ext cx="1181100" cy="1181100"/>
          </a:xfrm>
          <a:prstGeom prst="rect">
            <a:avLst/>
          </a:prstGeom>
          <a:noFill/>
          <a:ln>
            <a:noFill/>
          </a:ln>
        </p:spPr>
      </p:pic>
      <p:sp>
        <p:nvSpPr>
          <p:cNvPr id="42" name="Google Shape;42;p217"/>
          <p:cNvSpPr/>
          <p:nvPr/>
        </p:nvSpPr>
        <p:spPr>
          <a:xfrm>
            <a:off x="2233323" y="613458"/>
            <a:ext cx="4818743" cy="79442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 name="Google Shape;43;p217"/>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chemeClr val="lt1"/>
              </a:buClr>
              <a:buSzPts val="1800"/>
              <a:buFont typeface="Arial"/>
              <a:buNone/>
              <a:defRPr sz="1800" b="1" i="1"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44" name="Google Shape;44;p217"/>
          <p:cNvSpPr txBox="1">
            <a:spLocks noGrp="1"/>
          </p:cNvSpPr>
          <p:nvPr>
            <p:ph type="body" idx="2"/>
          </p:nvPr>
        </p:nvSpPr>
        <p:spPr>
          <a:xfrm>
            <a:off x="4079630" y="1996884"/>
            <a:ext cx="2722324"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1400" b="1" i="1" u="none" strike="noStrike" cap="none">
                <a:solidFill>
                  <a:schemeClr val="lt2"/>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Caption">
  <p:cSld name="1_Caption 35">
    <p:spTree>
      <p:nvGrpSpPr>
        <p:cNvPr id="1" name="Shape 518"/>
        <p:cNvGrpSpPr/>
        <p:nvPr/>
      </p:nvGrpSpPr>
      <p:grpSpPr>
        <a:xfrm>
          <a:off x="0" y="0"/>
          <a:ext cx="0" cy="0"/>
          <a:chOff x="0" y="0"/>
          <a:chExt cx="0" cy="0"/>
        </a:xfrm>
      </p:grpSpPr>
      <p:pic>
        <p:nvPicPr>
          <p:cNvPr id="519" name="Google Shape;519;p26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520" name="Google Shape;520;p262"/>
          <p:cNvSpPr/>
          <p:nvPr/>
        </p:nvSpPr>
        <p:spPr>
          <a:xfrm>
            <a:off x="775398" y="1631221"/>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1" name="Google Shape;521;p262"/>
          <p:cNvSpPr/>
          <p:nvPr/>
        </p:nvSpPr>
        <p:spPr>
          <a:xfrm>
            <a:off x="777473" y="3291039"/>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2" name="Google Shape;522;p262"/>
          <p:cNvSpPr/>
          <p:nvPr/>
        </p:nvSpPr>
        <p:spPr>
          <a:xfrm>
            <a:off x="5148140" y="1631221"/>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3" name="Google Shape;523;p262"/>
          <p:cNvSpPr/>
          <p:nvPr/>
        </p:nvSpPr>
        <p:spPr>
          <a:xfrm>
            <a:off x="5150215" y="3291039"/>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4" name="Google Shape;524;p262"/>
          <p:cNvSpPr txBox="1">
            <a:spLocks noGrp="1"/>
          </p:cNvSpPr>
          <p:nvPr>
            <p:ph type="body" idx="1"/>
          </p:nvPr>
        </p:nvSpPr>
        <p:spPr>
          <a:xfrm>
            <a:off x="1877630"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5" name="Google Shape;525;p262"/>
          <p:cNvSpPr txBox="1">
            <a:spLocks noGrp="1"/>
          </p:cNvSpPr>
          <p:nvPr>
            <p:ph type="body" idx="2"/>
          </p:nvPr>
        </p:nvSpPr>
        <p:spPr>
          <a:xfrm>
            <a:off x="6243215"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6" name="Google Shape;526;p262"/>
          <p:cNvSpPr txBox="1">
            <a:spLocks noGrp="1"/>
          </p:cNvSpPr>
          <p:nvPr>
            <p:ph type="body" idx="3"/>
          </p:nvPr>
        </p:nvSpPr>
        <p:spPr>
          <a:xfrm>
            <a:off x="1877630"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7" name="Google Shape;527;p262"/>
          <p:cNvSpPr txBox="1">
            <a:spLocks noGrp="1"/>
          </p:cNvSpPr>
          <p:nvPr>
            <p:ph type="body" idx="4"/>
          </p:nvPr>
        </p:nvSpPr>
        <p:spPr>
          <a:xfrm>
            <a:off x="6243215"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8" name="Google Shape;528;p262"/>
          <p:cNvSpPr>
            <a:spLocks noGrp="1"/>
          </p:cNvSpPr>
          <p:nvPr>
            <p:ph type="pic" idx="5"/>
          </p:nvPr>
        </p:nvSpPr>
        <p:spPr>
          <a:xfrm>
            <a:off x="784630" y="1640956"/>
            <a:ext cx="931297" cy="930794"/>
          </a:xfrm>
          <a:prstGeom prst="rect">
            <a:avLst/>
          </a:prstGeom>
          <a:noFill/>
          <a:ln>
            <a:noFill/>
          </a:ln>
        </p:spPr>
      </p:sp>
      <p:sp>
        <p:nvSpPr>
          <p:cNvPr id="529" name="Google Shape;529;p262"/>
          <p:cNvSpPr>
            <a:spLocks noGrp="1"/>
          </p:cNvSpPr>
          <p:nvPr>
            <p:ph type="pic" idx="6"/>
          </p:nvPr>
        </p:nvSpPr>
        <p:spPr>
          <a:xfrm>
            <a:off x="5150215" y="1640956"/>
            <a:ext cx="931297" cy="930794"/>
          </a:xfrm>
          <a:prstGeom prst="rect">
            <a:avLst/>
          </a:prstGeom>
          <a:noFill/>
          <a:ln>
            <a:noFill/>
          </a:ln>
        </p:spPr>
      </p:sp>
      <p:sp>
        <p:nvSpPr>
          <p:cNvPr id="530" name="Google Shape;530;p262"/>
          <p:cNvSpPr>
            <a:spLocks noGrp="1"/>
          </p:cNvSpPr>
          <p:nvPr>
            <p:ph type="pic" idx="7"/>
          </p:nvPr>
        </p:nvSpPr>
        <p:spPr>
          <a:xfrm>
            <a:off x="784630" y="3302767"/>
            <a:ext cx="931297" cy="930794"/>
          </a:xfrm>
          <a:prstGeom prst="rect">
            <a:avLst/>
          </a:prstGeom>
          <a:noFill/>
          <a:ln>
            <a:noFill/>
          </a:ln>
        </p:spPr>
      </p:sp>
      <p:sp>
        <p:nvSpPr>
          <p:cNvPr id="531" name="Google Shape;531;p262"/>
          <p:cNvSpPr>
            <a:spLocks noGrp="1"/>
          </p:cNvSpPr>
          <p:nvPr>
            <p:ph type="pic" idx="8"/>
          </p:nvPr>
        </p:nvSpPr>
        <p:spPr>
          <a:xfrm>
            <a:off x="5150215" y="3302767"/>
            <a:ext cx="931297" cy="930794"/>
          </a:xfrm>
          <a:prstGeom prst="rect">
            <a:avLst/>
          </a:prstGeom>
          <a:noFill/>
          <a:ln>
            <a:noFill/>
          </a:ln>
        </p:spPr>
      </p:sp>
      <p:sp>
        <p:nvSpPr>
          <p:cNvPr id="532" name="Google Shape;532;p26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33" name="Google Shape;533;p26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aption">
  <p:cSld name="1_Caption 36">
    <p:spTree>
      <p:nvGrpSpPr>
        <p:cNvPr id="1" name="Shape 534"/>
        <p:cNvGrpSpPr/>
        <p:nvPr/>
      </p:nvGrpSpPr>
      <p:grpSpPr>
        <a:xfrm>
          <a:off x="0" y="0"/>
          <a:ext cx="0" cy="0"/>
          <a:chOff x="0" y="0"/>
          <a:chExt cx="0" cy="0"/>
        </a:xfrm>
      </p:grpSpPr>
      <p:pic>
        <p:nvPicPr>
          <p:cNvPr id="535" name="Google Shape;535;p26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36" name="Google Shape;536;p263"/>
          <p:cNvGrpSpPr/>
          <p:nvPr/>
        </p:nvGrpSpPr>
        <p:grpSpPr>
          <a:xfrm>
            <a:off x="0" y="2399230"/>
            <a:ext cx="9144001" cy="2349751"/>
            <a:chOff x="0" y="2182920"/>
            <a:chExt cx="9144001" cy="2349751"/>
          </a:xfrm>
        </p:grpSpPr>
        <p:sp>
          <p:nvSpPr>
            <p:cNvPr id="537" name="Google Shape;537;p263"/>
            <p:cNvSpPr/>
            <p:nvPr/>
          </p:nvSpPr>
          <p:spPr>
            <a:xfrm>
              <a:off x="0" y="2689734"/>
              <a:ext cx="9144001" cy="1842937"/>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538" name="Google Shape;538;p263"/>
            <p:cNvGrpSpPr/>
            <p:nvPr/>
          </p:nvGrpSpPr>
          <p:grpSpPr>
            <a:xfrm>
              <a:off x="1229347" y="2182920"/>
              <a:ext cx="6685306" cy="1002265"/>
              <a:chOff x="976268" y="2064936"/>
              <a:chExt cx="6685306" cy="1002265"/>
            </a:xfrm>
          </p:grpSpPr>
          <p:sp>
            <p:nvSpPr>
              <p:cNvPr id="539" name="Google Shape;539;p263"/>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0" name="Google Shape;540;p263"/>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1" name="Google Shape;541;p263"/>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542" name="Google Shape;542;p26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3" name="Google Shape;543;p26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4" name="Google Shape;544;p26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5" name="Google Shape;545;p26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6" name="Google Shape;546;p263"/>
          <p:cNvSpPr>
            <a:spLocks noGrp="1"/>
          </p:cNvSpPr>
          <p:nvPr>
            <p:ph type="pic" idx="5"/>
          </p:nvPr>
        </p:nvSpPr>
        <p:spPr>
          <a:xfrm>
            <a:off x="1460973" y="2631002"/>
            <a:ext cx="539010" cy="538720"/>
          </a:xfrm>
          <a:prstGeom prst="rect">
            <a:avLst/>
          </a:prstGeom>
          <a:noFill/>
          <a:ln>
            <a:noFill/>
          </a:ln>
        </p:spPr>
      </p:sp>
      <p:sp>
        <p:nvSpPr>
          <p:cNvPr id="547" name="Google Shape;547;p263"/>
          <p:cNvSpPr>
            <a:spLocks noGrp="1"/>
          </p:cNvSpPr>
          <p:nvPr>
            <p:ph type="pic" idx="6"/>
          </p:nvPr>
        </p:nvSpPr>
        <p:spPr>
          <a:xfrm>
            <a:off x="4302493" y="2631002"/>
            <a:ext cx="539010" cy="538720"/>
          </a:xfrm>
          <a:prstGeom prst="rect">
            <a:avLst/>
          </a:prstGeom>
          <a:noFill/>
          <a:ln>
            <a:noFill/>
          </a:ln>
        </p:spPr>
      </p:sp>
      <p:sp>
        <p:nvSpPr>
          <p:cNvPr id="548" name="Google Shape;548;p263"/>
          <p:cNvSpPr>
            <a:spLocks noGrp="1"/>
          </p:cNvSpPr>
          <p:nvPr>
            <p:ph type="pic" idx="7"/>
          </p:nvPr>
        </p:nvSpPr>
        <p:spPr>
          <a:xfrm>
            <a:off x="7144013" y="2631002"/>
            <a:ext cx="539010" cy="538720"/>
          </a:xfrm>
          <a:prstGeom prst="rect">
            <a:avLst/>
          </a:prstGeom>
          <a:noFill/>
          <a:ln>
            <a:noFill/>
          </a:ln>
        </p:spPr>
      </p:sp>
      <p:sp>
        <p:nvSpPr>
          <p:cNvPr id="549" name="Google Shape;549;p26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0" name="Google Shape;550;p26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Caption">
  <p:cSld name="Infographics ">
    <p:spTree>
      <p:nvGrpSpPr>
        <p:cNvPr id="1" name="Shape 551"/>
        <p:cNvGrpSpPr/>
        <p:nvPr/>
      </p:nvGrpSpPr>
      <p:grpSpPr>
        <a:xfrm>
          <a:off x="0" y="0"/>
          <a:ext cx="0" cy="0"/>
          <a:chOff x="0" y="0"/>
          <a:chExt cx="0" cy="0"/>
        </a:xfrm>
      </p:grpSpPr>
      <p:grpSp>
        <p:nvGrpSpPr>
          <p:cNvPr id="552" name="Google Shape;552;p264"/>
          <p:cNvGrpSpPr/>
          <p:nvPr/>
        </p:nvGrpSpPr>
        <p:grpSpPr>
          <a:xfrm>
            <a:off x="3138739" y="1728182"/>
            <a:ext cx="2866522" cy="2848912"/>
            <a:chOff x="-15798" y="0"/>
            <a:chExt cx="2571596" cy="2555798"/>
          </a:xfrm>
        </p:grpSpPr>
        <p:sp>
          <p:nvSpPr>
            <p:cNvPr id="553" name="Google Shape;553;p264"/>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rgbClr val="96C0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4" name="Google Shape;554;p264"/>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rgbClr val="B1C7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5" name="Google Shape;555;p264"/>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rgbClr val="E0BA8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6" name="Google Shape;556;p264"/>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rgbClr val="E397A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7" name="Google Shape;557;p264"/>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58" name="Google Shape;558;p264"/>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59" name="Google Shape;559;p264"/>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0" name="Google Shape;560;p264"/>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1" name="Google Shape;561;p264"/>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2" name="Google Shape;562;p264"/>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3" name="Google Shape;563;p264"/>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4" name="Google Shape;564;p264"/>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5" name="Google Shape;565;p264"/>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6" name="Google Shape;566;p264"/>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7" name="Google Shape;567;p264"/>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8" name="Google Shape;568;p264"/>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9" name="Google Shape;569;p264"/>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0" name="Google Shape;570;p264"/>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Caption">
  <p:cSld name="1_Caption 37">
    <p:spTree>
      <p:nvGrpSpPr>
        <p:cNvPr id="1" name="Shape 571"/>
        <p:cNvGrpSpPr/>
        <p:nvPr/>
      </p:nvGrpSpPr>
      <p:grpSpPr>
        <a:xfrm>
          <a:off x="0" y="0"/>
          <a:ext cx="0" cy="0"/>
          <a:chOff x="0" y="0"/>
          <a:chExt cx="0" cy="0"/>
        </a:xfrm>
      </p:grpSpPr>
      <p:grpSp>
        <p:nvGrpSpPr>
          <p:cNvPr id="572" name="Google Shape;572;p265"/>
          <p:cNvGrpSpPr/>
          <p:nvPr/>
        </p:nvGrpSpPr>
        <p:grpSpPr>
          <a:xfrm>
            <a:off x="3138739" y="1728182"/>
            <a:ext cx="2866522" cy="2848912"/>
            <a:chOff x="-15798" y="0"/>
            <a:chExt cx="2571596" cy="2555798"/>
          </a:xfrm>
        </p:grpSpPr>
        <p:sp>
          <p:nvSpPr>
            <p:cNvPr id="573" name="Google Shape;573;p265"/>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4" name="Google Shape;574;p265"/>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5" name="Google Shape;575;p265"/>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6" name="Google Shape;576;p265"/>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7" name="Google Shape;577;p265"/>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78" name="Google Shape;578;p265"/>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9" name="Google Shape;579;p265"/>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0" name="Google Shape;580;p265"/>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1" name="Google Shape;581;p265"/>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2" name="Google Shape;582;p265"/>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3" name="Google Shape;583;p265"/>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4" name="Google Shape;584;p265"/>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5" name="Google Shape;585;p265"/>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6" name="Google Shape;586;p265"/>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7" name="Google Shape;587;p265"/>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8" name="Google Shape;588;p265"/>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9" name="Google Shape;589;p265"/>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0" name="Google Shape;590;p265"/>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aption">
  <p:cSld name="1_Caption 38">
    <p:spTree>
      <p:nvGrpSpPr>
        <p:cNvPr id="1" name="Shape 591"/>
        <p:cNvGrpSpPr/>
        <p:nvPr/>
      </p:nvGrpSpPr>
      <p:grpSpPr>
        <a:xfrm>
          <a:off x="0" y="0"/>
          <a:ext cx="0" cy="0"/>
          <a:chOff x="0" y="0"/>
          <a:chExt cx="0" cy="0"/>
        </a:xfrm>
      </p:grpSpPr>
      <p:pic>
        <p:nvPicPr>
          <p:cNvPr id="592" name="Google Shape;592;p26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593" name="Google Shape;593;p266"/>
          <p:cNvGrpSpPr/>
          <p:nvPr/>
        </p:nvGrpSpPr>
        <p:grpSpPr>
          <a:xfrm>
            <a:off x="2525214" y="825411"/>
            <a:ext cx="4093572" cy="4069088"/>
            <a:chOff x="2519466" y="821088"/>
            <a:chExt cx="4348428" cy="4322420"/>
          </a:xfrm>
        </p:grpSpPr>
        <p:sp>
          <p:nvSpPr>
            <p:cNvPr id="594" name="Google Shape;594;p266"/>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5" name="Google Shape;595;p266"/>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6" name="Google Shape;596;p266"/>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7" name="Google Shape;597;p266"/>
            <p:cNvSpPr/>
            <p:nvPr/>
          </p:nvSpPr>
          <p:spPr>
            <a:xfrm>
              <a:off x="4701894" y="1904474"/>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8" name="Google Shape;598;p266"/>
            <p:cNvSpPr/>
            <p:nvPr/>
          </p:nvSpPr>
          <p:spPr>
            <a:xfrm>
              <a:off x="2519466" y="1904508"/>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9" name="Google Shape;599;p266"/>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00" name="Google Shape;600;p266"/>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1" name="Google Shape;601;p266"/>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2" name="Google Shape;602;p266"/>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3" name="Google Shape;603;p266"/>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4" name="Google Shape;604;p26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5" name="Google Shape;605;p26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Caption">
  <p:cSld name="1_Caption 39">
    <p:spTree>
      <p:nvGrpSpPr>
        <p:cNvPr id="1" name="Shape 606"/>
        <p:cNvGrpSpPr/>
        <p:nvPr/>
      </p:nvGrpSpPr>
      <p:grpSpPr>
        <a:xfrm>
          <a:off x="0" y="0"/>
          <a:ext cx="0" cy="0"/>
          <a:chOff x="0" y="0"/>
          <a:chExt cx="0" cy="0"/>
        </a:xfrm>
      </p:grpSpPr>
      <p:pic>
        <p:nvPicPr>
          <p:cNvPr id="607" name="Google Shape;607;p26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608" name="Google Shape;608;p267"/>
          <p:cNvGrpSpPr/>
          <p:nvPr/>
        </p:nvGrpSpPr>
        <p:grpSpPr>
          <a:xfrm>
            <a:off x="2525214" y="825411"/>
            <a:ext cx="4093572" cy="4069088"/>
            <a:chOff x="2519466" y="821088"/>
            <a:chExt cx="4348428" cy="4322420"/>
          </a:xfrm>
        </p:grpSpPr>
        <p:sp>
          <p:nvSpPr>
            <p:cNvPr id="609" name="Google Shape;609;p267"/>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0" name="Google Shape;610;p267"/>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1" name="Google Shape;611;p267"/>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2" name="Google Shape;612;p267"/>
            <p:cNvSpPr/>
            <p:nvPr/>
          </p:nvSpPr>
          <p:spPr>
            <a:xfrm>
              <a:off x="4701894" y="1904474"/>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3" name="Google Shape;613;p267"/>
            <p:cNvSpPr/>
            <p:nvPr/>
          </p:nvSpPr>
          <p:spPr>
            <a:xfrm>
              <a:off x="2519466" y="1904508"/>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4" name="Google Shape;614;p267"/>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15" name="Google Shape;615;p267"/>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6" name="Google Shape;616;p267"/>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7" name="Google Shape;617;p267"/>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8" name="Google Shape;618;p267"/>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9" name="Google Shape;619;p26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0" name="Google Shape;620;p26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p:spTree>
      <p:nvGrpSpPr>
        <p:cNvPr id="1" name="Shape 621"/>
        <p:cNvGrpSpPr/>
        <p:nvPr/>
      </p:nvGrpSpPr>
      <p:grpSpPr>
        <a:xfrm>
          <a:off x="0" y="0"/>
          <a:ext cx="0" cy="0"/>
          <a:chOff x="0" y="0"/>
          <a:chExt cx="0" cy="0"/>
        </a:xfrm>
      </p:grpSpPr>
      <p:pic>
        <p:nvPicPr>
          <p:cNvPr id="622" name="Google Shape;622;p26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623" name="Google Shape;623;p26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4" name="Google Shape;624;p26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25" name="Google Shape;625;p268"/>
          <p:cNvGrpSpPr/>
          <p:nvPr/>
        </p:nvGrpSpPr>
        <p:grpSpPr>
          <a:xfrm>
            <a:off x="881517" y="2193743"/>
            <a:ext cx="397892" cy="646462"/>
            <a:chOff x="1400864" y="1624076"/>
            <a:chExt cx="560368" cy="910439"/>
          </a:xfrm>
        </p:grpSpPr>
        <p:grpSp>
          <p:nvGrpSpPr>
            <p:cNvPr id="626" name="Google Shape;626;p268"/>
            <p:cNvGrpSpPr/>
            <p:nvPr/>
          </p:nvGrpSpPr>
          <p:grpSpPr>
            <a:xfrm>
              <a:off x="1400864" y="1624076"/>
              <a:ext cx="560368" cy="825149"/>
              <a:chOff x="1342876" y="1647676"/>
              <a:chExt cx="560368" cy="825149"/>
            </a:xfrm>
          </p:grpSpPr>
          <p:sp>
            <p:nvSpPr>
              <p:cNvPr id="627" name="Google Shape;627;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28" name="Google Shape;628;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29" name="Google Shape;629;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0" name="Google Shape;630;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1" name="Google Shape;631;p268"/>
          <p:cNvGrpSpPr/>
          <p:nvPr/>
        </p:nvGrpSpPr>
        <p:grpSpPr>
          <a:xfrm>
            <a:off x="2622541" y="2193743"/>
            <a:ext cx="397892" cy="646462"/>
            <a:chOff x="1400864" y="1624076"/>
            <a:chExt cx="560368" cy="910439"/>
          </a:xfrm>
        </p:grpSpPr>
        <p:grpSp>
          <p:nvGrpSpPr>
            <p:cNvPr id="632" name="Google Shape;632;p268"/>
            <p:cNvGrpSpPr/>
            <p:nvPr/>
          </p:nvGrpSpPr>
          <p:grpSpPr>
            <a:xfrm>
              <a:off x="1400864" y="1624076"/>
              <a:ext cx="560368" cy="825149"/>
              <a:chOff x="1342876" y="1647676"/>
              <a:chExt cx="560368" cy="825149"/>
            </a:xfrm>
          </p:grpSpPr>
          <p:sp>
            <p:nvSpPr>
              <p:cNvPr id="633" name="Google Shape;633;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34" name="Google Shape;634;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35" name="Google Shape;635;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6" name="Google Shape;636;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7" name="Google Shape;637;p268"/>
          <p:cNvGrpSpPr/>
          <p:nvPr/>
        </p:nvGrpSpPr>
        <p:grpSpPr>
          <a:xfrm>
            <a:off x="4363565" y="2193743"/>
            <a:ext cx="397892" cy="646462"/>
            <a:chOff x="1400864" y="1624076"/>
            <a:chExt cx="560368" cy="910439"/>
          </a:xfrm>
        </p:grpSpPr>
        <p:grpSp>
          <p:nvGrpSpPr>
            <p:cNvPr id="638" name="Google Shape;638;p268"/>
            <p:cNvGrpSpPr/>
            <p:nvPr/>
          </p:nvGrpSpPr>
          <p:grpSpPr>
            <a:xfrm>
              <a:off x="1400864" y="1624076"/>
              <a:ext cx="560368" cy="825149"/>
              <a:chOff x="1342876" y="1647676"/>
              <a:chExt cx="560368" cy="825149"/>
            </a:xfrm>
          </p:grpSpPr>
          <p:sp>
            <p:nvSpPr>
              <p:cNvPr id="639" name="Google Shape;639;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0" name="Google Shape;640;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1" name="Google Shape;641;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2" name="Google Shape;642;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3" name="Google Shape;643;p268"/>
          <p:cNvGrpSpPr/>
          <p:nvPr/>
        </p:nvGrpSpPr>
        <p:grpSpPr>
          <a:xfrm>
            <a:off x="6104589" y="2193743"/>
            <a:ext cx="397892" cy="646462"/>
            <a:chOff x="1400864" y="1624076"/>
            <a:chExt cx="560368" cy="910439"/>
          </a:xfrm>
        </p:grpSpPr>
        <p:grpSp>
          <p:nvGrpSpPr>
            <p:cNvPr id="644" name="Google Shape;644;p268"/>
            <p:cNvGrpSpPr/>
            <p:nvPr/>
          </p:nvGrpSpPr>
          <p:grpSpPr>
            <a:xfrm>
              <a:off x="1400864" y="1624076"/>
              <a:ext cx="560368" cy="825149"/>
              <a:chOff x="1342876" y="1647676"/>
              <a:chExt cx="560368" cy="825149"/>
            </a:xfrm>
          </p:grpSpPr>
          <p:sp>
            <p:nvSpPr>
              <p:cNvPr id="645" name="Google Shape;645;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6" name="Google Shape;646;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7" name="Google Shape;647;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8" name="Google Shape;648;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9" name="Google Shape;649;p268"/>
          <p:cNvGrpSpPr/>
          <p:nvPr/>
        </p:nvGrpSpPr>
        <p:grpSpPr>
          <a:xfrm>
            <a:off x="7845614" y="2193743"/>
            <a:ext cx="397892" cy="646462"/>
            <a:chOff x="1400864" y="1624076"/>
            <a:chExt cx="560368" cy="910439"/>
          </a:xfrm>
        </p:grpSpPr>
        <p:grpSp>
          <p:nvGrpSpPr>
            <p:cNvPr id="650" name="Google Shape;650;p268"/>
            <p:cNvGrpSpPr/>
            <p:nvPr/>
          </p:nvGrpSpPr>
          <p:grpSpPr>
            <a:xfrm>
              <a:off x="1400864" y="1624076"/>
              <a:ext cx="560368" cy="825149"/>
              <a:chOff x="1342876" y="1647676"/>
              <a:chExt cx="560368" cy="825149"/>
            </a:xfrm>
          </p:grpSpPr>
          <p:sp>
            <p:nvSpPr>
              <p:cNvPr id="651" name="Google Shape;651;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52" name="Google Shape;652;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53" name="Google Shape;653;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54" name="Google Shape;654;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655" name="Google Shape;655;p268"/>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6" name="Google Shape;656;p268"/>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7" name="Google Shape;657;p268"/>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8" name="Google Shape;658;p268"/>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9" name="Google Shape;659;p268"/>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
    <p:spTree>
      <p:nvGrpSpPr>
        <p:cNvPr id="1" name="Shape 660"/>
        <p:cNvGrpSpPr/>
        <p:nvPr/>
      </p:nvGrpSpPr>
      <p:grpSpPr>
        <a:xfrm>
          <a:off x="0" y="0"/>
          <a:ext cx="0" cy="0"/>
          <a:chOff x="0" y="0"/>
          <a:chExt cx="0" cy="0"/>
        </a:xfrm>
      </p:grpSpPr>
      <p:pic>
        <p:nvPicPr>
          <p:cNvPr id="661" name="Google Shape;661;p26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662" name="Google Shape;662;p26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3" name="Google Shape;663;p26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64" name="Google Shape;664;p269"/>
          <p:cNvGrpSpPr/>
          <p:nvPr/>
        </p:nvGrpSpPr>
        <p:grpSpPr>
          <a:xfrm>
            <a:off x="881517" y="2193743"/>
            <a:ext cx="7361989" cy="646462"/>
            <a:chOff x="881517" y="2219381"/>
            <a:chExt cx="7361989" cy="646462"/>
          </a:xfrm>
        </p:grpSpPr>
        <p:grpSp>
          <p:nvGrpSpPr>
            <p:cNvPr id="665" name="Google Shape;665;p269"/>
            <p:cNvGrpSpPr/>
            <p:nvPr/>
          </p:nvGrpSpPr>
          <p:grpSpPr>
            <a:xfrm>
              <a:off x="881517" y="2219381"/>
              <a:ext cx="397892" cy="646462"/>
              <a:chOff x="1400864" y="1624076"/>
              <a:chExt cx="560368" cy="910439"/>
            </a:xfrm>
          </p:grpSpPr>
          <p:grpSp>
            <p:nvGrpSpPr>
              <p:cNvPr id="666" name="Google Shape;666;p269"/>
              <p:cNvGrpSpPr/>
              <p:nvPr/>
            </p:nvGrpSpPr>
            <p:grpSpPr>
              <a:xfrm>
                <a:off x="1400864" y="1624076"/>
                <a:ext cx="560368" cy="825149"/>
                <a:chOff x="1342876" y="1647676"/>
                <a:chExt cx="560368" cy="825149"/>
              </a:xfrm>
            </p:grpSpPr>
            <p:sp>
              <p:nvSpPr>
                <p:cNvPr id="667" name="Google Shape;667;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68" name="Google Shape;668;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69" name="Google Shape;669;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0" name="Google Shape;670;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1" name="Google Shape;671;p269"/>
            <p:cNvGrpSpPr/>
            <p:nvPr/>
          </p:nvGrpSpPr>
          <p:grpSpPr>
            <a:xfrm>
              <a:off x="2622541" y="2219381"/>
              <a:ext cx="397892" cy="646462"/>
              <a:chOff x="1400864" y="1624076"/>
              <a:chExt cx="560368" cy="910439"/>
            </a:xfrm>
          </p:grpSpPr>
          <p:grpSp>
            <p:nvGrpSpPr>
              <p:cNvPr id="672" name="Google Shape;672;p269"/>
              <p:cNvGrpSpPr/>
              <p:nvPr/>
            </p:nvGrpSpPr>
            <p:grpSpPr>
              <a:xfrm>
                <a:off x="1400864" y="1624076"/>
                <a:ext cx="560368" cy="825149"/>
                <a:chOff x="1342876" y="1647676"/>
                <a:chExt cx="560368" cy="825149"/>
              </a:xfrm>
            </p:grpSpPr>
            <p:sp>
              <p:nvSpPr>
                <p:cNvPr id="673" name="Google Shape;673;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74" name="Google Shape;674;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75" name="Google Shape;675;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6" name="Google Shape;676;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7" name="Google Shape;677;p269"/>
            <p:cNvGrpSpPr/>
            <p:nvPr/>
          </p:nvGrpSpPr>
          <p:grpSpPr>
            <a:xfrm>
              <a:off x="4363565" y="2219381"/>
              <a:ext cx="397892" cy="646462"/>
              <a:chOff x="1400864" y="1624076"/>
              <a:chExt cx="560368" cy="910439"/>
            </a:xfrm>
          </p:grpSpPr>
          <p:grpSp>
            <p:nvGrpSpPr>
              <p:cNvPr id="678" name="Google Shape;678;p269"/>
              <p:cNvGrpSpPr/>
              <p:nvPr/>
            </p:nvGrpSpPr>
            <p:grpSpPr>
              <a:xfrm>
                <a:off x="1400864" y="1624076"/>
                <a:ext cx="560368" cy="825149"/>
                <a:chOff x="1342876" y="1647676"/>
                <a:chExt cx="560368" cy="825149"/>
              </a:xfrm>
            </p:grpSpPr>
            <p:sp>
              <p:nvSpPr>
                <p:cNvPr id="679" name="Google Shape;679;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0" name="Google Shape;680;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1" name="Google Shape;681;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2" name="Google Shape;682;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3" name="Google Shape;683;p269"/>
            <p:cNvGrpSpPr/>
            <p:nvPr/>
          </p:nvGrpSpPr>
          <p:grpSpPr>
            <a:xfrm>
              <a:off x="6104589" y="2219381"/>
              <a:ext cx="397892" cy="646462"/>
              <a:chOff x="1400864" y="1624076"/>
              <a:chExt cx="560368" cy="910439"/>
            </a:xfrm>
          </p:grpSpPr>
          <p:grpSp>
            <p:nvGrpSpPr>
              <p:cNvPr id="684" name="Google Shape;684;p269"/>
              <p:cNvGrpSpPr/>
              <p:nvPr/>
            </p:nvGrpSpPr>
            <p:grpSpPr>
              <a:xfrm>
                <a:off x="1400864" y="1624076"/>
                <a:ext cx="560368" cy="825149"/>
                <a:chOff x="1342876" y="1647676"/>
                <a:chExt cx="560368" cy="825149"/>
              </a:xfrm>
            </p:grpSpPr>
            <p:sp>
              <p:nvSpPr>
                <p:cNvPr id="685" name="Google Shape;685;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6" name="Google Shape;686;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7" name="Google Shape;687;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8" name="Google Shape;688;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9" name="Google Shape;689;p269"/>
            <p:cNvGrpSpPr/>
            <p:nvPr/>
          </p:nvGrpSpPr>
          <p:grpSpPr>
            <a:xfrm>
              <a:off x="7845614" y="2219381"/>
              <a:ext cx="397892" cy="646462"/>
              <a:chOff x="1400864" y="1624076"/>
              <a:chExt cx="560368" cy="910439"/>
            </a:xfrm>
          </p:grpSpPr>
          <p:grpSp>
            <p:nvGrpSpPr>
              <p:cNvPr id="690" name="Google Shape;690;p269"/>
              <p:cNvGrpSpPr/>
              <p:nvPr/>
            </p:nvGrpSpPr>
            <p:grpSpPr>
              <a:xfrm>
                <a:off x="1400864" y="1624076"/>
                <a:ext cx="560368" cy="825149"/>
                <a:chOff x="1342876" y="1647676"/>
                <a:chExt cx="560368" cy="825149"/>
              </a:xfrm>
            </p:grpSpPr>
            <p:sp>
              <p:nvSpPr>
                <p:cNvPr id="691" name="Google Shape;691;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92" name="Google Shape;692;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93" name="Google Shape;693;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94" name="Google Shape;694;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695" name="Google Shape;695;p269"/>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6" name="Google Shape;696;p269"/>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7" name="Google Shape;697;p269"/>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8" name="Google Shape;698;p269"/>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9" name="Google Shape;699;p269"/>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3">
    <p:spTree>
      <p:nvGrpSpPr>
        <p:cNvPr id="1" name="Shape 700"/>
        <p:cNvGrpSpPr/>
        <p:nvPr/>
      </p:nvGrpSpPr>
      <p:grpSpPr>
        <a:xfrm>
          <a:off x="0" y="0"/>
          <a:ext cx="0" cy="0"/>
          <a:chOff x="0" y="0"/>
          <a:chExt cx="0" cy="0"/>
        </a:xfrm>
      </p:grpSpPr>
      <p:pic>
        <p:nvPicPr>
          <p:cNvPr id="701" name="Google Shape;701;p27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02" name="Google Shape;702;p27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03" name="Google Shape;703;p27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04" name="Google Shape;704;p270"/>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05" name="Google Shape;705;p270"/>
          <p:cNvSpPr/>
          <p:nvPr/>
        </p:nvSpPr>
        <p:spPr>
          <a:xfrm>
            <a:off x="89548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06" name="Google Shape;706;p270"/>
          <p:cNvSpPr/>
          <p:nvPr/>
        </p:nvSpPr>
        <p:spPr>
          <a:xfrm>
            <a:off x="283282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07" name="Google Shape;707;p270"/>
          <p:cNvSpPr/>
          <p:nvPr/>
        </p:nvSpPr>
        <p:spPr>
          <a:xfrm>
            <a:off x="477016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08" name="Google Shape;708;p270"/>
          <p:cNvSpPr/>
          <p:nvPr/>
        </p:nvSpPr>
        <p:spPr>
          <a:xfrm>
            <a:off x="670750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09" name="Google Shape;709;p270"/>
          <p:cNvSpPr/>
          <p:nvPr/>
        </p:nvSpPr>
        <p:spPr>
          <a:xfrm>
            <a:off x="186415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10" name="Google Shape;710;p270"/>
          <p:cNvSpPr/>
          <p:nvPr/>
        </p:nvSpPr>
        <p:spPr>
          <a:xfrm>
            <a:off x="380149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11" name="Google Shape;711;p270"/>
          <p:cNvSpPr/>
          <p:nvPr/>
        </p:nvSpPr>
        <p:spPr>
          <a:xfrm>
            <a:off x="573883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12" name="Google Shape;712;p270"/>
          <p:cNvSpPr/>
          <p:nvPr/>
        </p:nvSpPr>
        <p:spPr>
          <a:xfrm>
            <a:off x="767617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13" name="Google Shape;713;p270"/>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4" name="Google Shape;714;p270"/>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5" name="Google Shape;715;p270"/>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6" name="Google Shape;716;p270"/>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7" name="Google Shape;717;p270"/>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8" name="Google Shape;718;p270"/>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9" name="Google Shape;719;p270"/>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0" name="Google Shape;720;p270"/>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4">
    <p:spTree>
      <p:nvGrpSpPr>
        <p:cNvPr id="1" name="Shape 721"/>
        <p:cNvGrpSpPr/>
        <p:nvPr/>
      </p:nvGrpSpPr>
      <p:grpSpPr>
        <a:xfrm>
          <a:off x="0" y="0"/>
          <a:ext cx="0" cy="0"/>
          <a:chOff x="0" y="0"/>
          <a:chExt cx="0" cy="0"/>
        </a:xfrm>
      </p:grpSpPr>
      <p:pic>
        <p:nvPicPr>
          <p:cNvPr id="722" name="Google Shape;722;p27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23" name="Google Shape;723;p27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4" name="Google Shape;724;p27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25" name="Google Shape;725;p271"/>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26" name="Google Shape;726;p271"/>
          <p:cNvSpPr/>
          <p:nvPr/>
        </p:nvSpPr>
        <p:spPr>
          <a:xfrm>
            <a:off x="89548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27" name="Google Shape;727;p271"/>
          <p:cNvSpPr/>
          <p:nvPr/>
        </p:nvSpPr>
        <p:spPr>
          <a:xfrm>
            <a:off x="283282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28" name="Google Shape;728;p271"/>
          <p:cNvSpPr/>
          <p:nvPr/>
        </p:nvSpPr>
        <p:spPr>
          <a:xfrm>
            <a:off x="477016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29" name="Google Shape;729;p271"/>
          <p:cNvSpPr/>
          <p:nvPr/>
        </p:nvSpPr>
        <p:spPr>
          <a:xfrm>
            <a:off x="670750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30" name="Google Shape;730;p271"/>
          <p:cNvSpPr/>
          <p:nvPr/>
        </p:nvSpPr>
        <p:spPr>
          <a:xfrm>
            <a:off x="186415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31" name="Google Shape;731;p271"/>
          <p:cNvSpPr/>
          <p:nvPr/>
        </p:nvSpPr>
        <p:spPr>
          <a:xfrm>
            <a:off x="380149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32" name="Google Shape;732;p271"/>
          <p:cNvSpPr/>
          <p:nvPr/>
        </p:nvSpPr>
        <p:spPr>
          <a:xfrm>
            <a:off x="573883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33" name="Google Shape;733;p271"/>
          <p:cNvSpPr/>
          <p:nvPr/>
        </p:nvSpPr>
        <p:spPr>
          <a:xfrm>
            <a:off x="767617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34" name="Google Shape;734;p271"/>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5" name="Google Shape;735;p271"/>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6" name="Google Shape;736;p271"/>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7" name="Google Shape;737;p271"/>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8" name="Google Shape;738;p271"/>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9" name="Google Shape;739;p271"/>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0" name="Google Shape;740;p271"/>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1" name="Google Shape;741;p271"/>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Thank you">
    <p:spTree>
      <p:nvGrpSpPr>
        <p:cNvPr id="1" name="Shape 45"/>
        <p:cNvGrpSpPr/>
        <p:nvPr/>
      </p:nvGrpSpPr>
      <p:grpSpPr>
        <a:xfrm>
          <a:off x="0" y="0"/>
          <a:ext cx="0" cy="0"/>
          <a:chOff x="0" y="0"/>
          <a:chExt cx="0" cy="0"/>
        </a:xfrm>
      </p:grpSpPr>
      <p:pic>
        <p:nvPicPr>
          <p:cNvPr id="46" name="Google Shape;46;p218" descr="Graphical user interface, application&#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47" name="Google Shape;47;p218"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5">
    <p:spTree>
      <p:nvGrpSpPr>
        <p:cNvPr id="1" name="Shape 742"/>
        <p:cNvGrpSpPr/>
        <p:nvPr/>
      </p:nvGrpSpPr>
      <p:grpSpPr>
        <a:xfrm>
          <a:off x="0" y="0"/>
          <a:ext cx="0" cy="0"/>
          <a:chOff x="0" y="0"/>
          <a:chExt cx="0" cy="0"/>
        </a:xfrm>
      </p:grpSpPr>
      <p:pic>
        <p:nvPicPr>
          <p:cNvPr id="743" name="Google Shape;743;p27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44" name="Google Shape;744;p27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5" name="Google Shape;745;p27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46" name="Google Shape;746;p272"/>
          <p:cNvCxnSpPr>
            <a:stCxn id="747"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47" name="Google Shape;747;p272"/>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48" name="Google Shape;748;p272"/>
          <p:cNvSpPr/>
          <p:nvPr/>
        </p:nvSpPr>
        <p:spPr>
          <a:xfrm>
            <a:off x="4387355" y="1481023"/>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49" name="Google Shape;749;p272"/>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50" name="Google Shape;750;p272"/>
          <p:cNvSpPr/>
          <p:nvPr/>
        </p:nvSpPr>
        <p:spPr>
          <a:xfrm>
            <a:off x="4387355" y="2694127"/>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51" name="Google Shape;751;p272"/>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52" name="Google Shape;752;p272"/>
          <p:cNvSpPr/>
          <p:nvPr/>
        </p:nvSpPr>
        <p:spPr>
          <a:xfrm>
            <a:off x="4387355" y="3907231"/>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53" name="Google Shape;753;p272"/>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54" name="Google Shape;754;p272"/>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5" name="Google Shape;755;p272"/>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6" name="Google Shape;756;p272"/>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7" name="Google Shape;757;p272"/>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8" name="Google Shape;758;p272"/>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9" name="Google Shape;759;p272"/>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0" name="Google Shape;760;p272"/>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6">
    <p:spTree>
      <p:nvGrpSpPr>
        <p:cNvPr id="1" name="Shape 761"/>
        <p:cNvGrpSpPr/>
        <p:nvPr/>
      </p:nvGrpSpPr>
      <p:grpSpPr>
        <a:xfrm>
          <a:off x="0" y="0"/>
          <a:ext cx="0" cy="0"/>
          <a:chOff x="0" y="0"/>
          <a:chExt cx="0" cy="0"/>
        </a:xfrm>
      </p:grpSpPr>
      <p:pic>
        <p:nvPicPr>
          <p:cNvPr id="762" name="Google Shape;762;p27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63" name="Google Shape;763;p27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4" name="Google Shape;764;p27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65" name="Google Shape;765;p273"/>
          <p:cNvCxnSpPr>
            <a:stCxn id="766"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66" name="Google Shape;766;p273"/>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67" name="Google Shape;767;p273"/>
          <p:cNvSpPr/>
          <p:nvPr/>
        </p:nvSpPr>
        <p:spPr>
          <a:xfrm>
            <a:off x="4387355" y="1481023"/>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68" name="Google Shape;768;p273"/>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69" name="Google Shape;769;p273"/>
          <p:cNvSpPr/>
          <p:nvPr/>
        </p:nvSpPr>
        <p:spPr>
          <a:xfrm>
            <a:off x="4387355" y="2694127"/>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70" name="Google Shape;770;p273"/>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71" name="Google Shape;771;p273"/>
          <p:cNvSpPr/>
          <p:nvPr/>
        </p:nvSpPr>
        <p:spPr>
          <a:xfrm>
            <a:off x="4387355" y="3907231"/>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72" name="Google Shape;772;p273"/>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73" name="Google Shape;773;p273"/>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4" name="Google Shape;774;p273"/>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5" name="Google Shape;775;p273"/>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6" name="Google Shape;776;p273"/>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7" name="Google Shape;777;p273"/>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8" name="Google Shape;778;p273"/>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9" name="Google Shape;779;p273"/>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7">
    <p:spTree>
      <p:nvGrpSpPr>
        <p:cNvPr id="1" name="Shape 780"/>
        <p:cNvGrpSpPr/>
        <p:nvPr/>
      </p:nvGrpSpPr>
      <p:grpSpPr>
        <a:xfrm>
          <a:off x="0" y="0"/>
          <a:ext cx="0" cy="0"/>
          <a:chOff x="0" y="0"/>
          <a:chExt cx="0" cy="0"/>
        </a:xfrm>
      </p:grpSpPr>
      <p:pic>
        <p:nvPicPr>
          <p:cNvPr id="781" name="Google Shape;781;p274"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82" name="Google Shape;782;p27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83" name="Google Shape;783;p27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784" name="Google Shape;784;p274"/>
          <p:cNvGrpSpPr/>
          <p:nvPr/>
        </p:nvGrpSpPr>
        <p:grpSpPr>
          <a:xfrm>
            <a:off x="914091" y="752041"/>
            <a:ext cx="7280306" cy="4126450"/>
            <a:chOff x="556442" y="752041"/>
            <a:chExt cx="7280306" cy="4126450"/>
          </a:xfrm>
        </p:grpSpPr>
        <p:cxnSp>
          <p:nvCxnSpPr>
            <p:cNvPr id="785" name="Google Shape;785;p274"/>
            <p:cNvCxnSpPr>
              <a:stCxn id="786" idx="6"/>
              <a:endCxn id="787" idx="0"/>
            </p:cNvCxnSpPr>
            <p:nvPr/>
          </p:nvCxnSpPr>
          <p:spPr>
            <a:xfrm rot="10800000" flipH="1">
              <a:off x="3133388" y="990067"/>
              <a:ext cx="818400" cy="1825200"/>
            </a:xfrm>
            <a:prstGeom prst="bentConnector3">
              <a:avLst>
                <a:gd name="adj1" fmla="val -124804"/>
              </a:avLst>
            </a:prstGeom>
            <a:noFill/>
            <a:ln w="12700" cap="flat" cmpd="sng">
              <a:solidFill>
                <a:srgbClr val="D8D8D8"/>
              </a:solidFill>
              <a:prstDash val="solid"/>
              <a:round/>
              <a:headEnd type="none" w="sm" len="sm"/>
              <a:tailEnd type="none" w="sm" len="sm"/>
            </a:ln>
          </p:spPr>
        </p:cxnSp>
        <p:cxnSp>
          <p:nvCxnSpPr>
            <p:cNvPr id="788" name="Google Shape;788;p274"/>
            <p:cNvCxnSpPr>
              <a:stCxn id="786" idx="6"/>
              <a:endCxn id="789" idx="0"/>
            </p:cNvCxnSpPr>
            <p:nvPr/>
          </p:nvCxnSpPr>
          <p:spPr>
            <a:xfrm rot="10800000" flipH="1">
              <a:off x="3133388" y="2206267"/>
              <a:ext cx="818400" cy="609000"/>
            </a:xfrm>
            <a:prstGeom prst="bentConnector3">
              <a:avLst>
                <a:gd name="adj1" fmla="val -124804"/>
              </a:avLst>
            </a:prstGeom>
            <a:noFill/>
            <a:ln w="12700" cap="flat" cmpd="sng">
              <a:solidFill>
                <a:srgbClr val="D8D8D8"/>
              </a:solidFill>
              <a:prstDash val="solid"/>
              <a:round/>
              <a:headEnd type="none" w="sm" len="sm"/>
              <a:tailEnd type="none" w="sm" len="sm"/>
            </a:ln>
          </p:spPr>
        </p:cxnSp>
        <p:cxnSp>
          <p:nvCxnSpPr>
            <p:cNvPr id="790" name="Google Shape;790;p274"/>
            <p:cNvCxnSpPr>
              <a:stCxn id="786" idx="6"/>
              <a:endCxn id="791" idx="0"/>
            </p:cNvCxnSpPr>
            <p:nvPr/>
          </p:nvCxnSpPr>
          <p:spPr>
            <a:xfrm rot="10800000" flipH="1">
              <a:off x="3133388" y="2814667"/>
              <a:ext cx="818400" cy="600"/>
            </a:xfrm>
            <a:prstGeom prst="bentConnector3">
              <a:avLst>
                <a:gd name="adj1" fmla="val -124804"/>
              </a:avLst>
            </a:prstGeom>
            <a:noFill/>
            <a:ln w="12700" cap="flat" cmpd="sng">
              <a:solidFill>
                <a:srgbClr val="D8D8D8"/>
              </a:solidFill>
              <a:prstDash val="solid"/>
              <a:round/>
              <a:headEnd type="none" w="sm" len="sm"/>
              <a:tailEnd type="none" w="sm" len="sm"/>
            </a:ln>
          </p:spPr>
        </p:cxnSp>
        <p:cxnSp>
          <p:nvCxnSpPr>
            <p:cNvPr id="792" name="Google Shape;792;p274"/>
            <p:cNvCxnSpPr>
              <a:stCxn id="786" idx="6"/>
              <a:endCxn id="793" idx="0"/>
            </p:cNvCxnSpPr>
            <p:nvPr/>
          </p:nvCxnSpPr>
          <p:spPr>
            <a:xfrm>
              <a:off x="3133388" y="2815267"/>
              <a:ext cx="818400" cy="1824900"/>
            </a:xfrm>
            <a:prstGeom prst="bentConnector3">
              <a:avLst>
                <a:gd name="adj1" fmla="val -124804"/>
              </a:avLst>
            </a:prstGeom>
            <a:noFill/>
            <a:ln w="12700" cap="flat" cmpd="sng">
              <a:solidFill>
                <a:srgbClr val="D8D8D8"/>
              </a:solidFill>
              <a:prstDash val="solid"/>
              <a:round/>
              <a:headEnd type="none" w="sm" len="sm"/>
              <a:tailEnd type="none" w="sm" len="sm"/>
            </a:ln>
          </p:spPr>
        </p:cxnSp>
        <p:cxnSp>
          <p:nvCxnSpPr>
            <p:cNvPr id="794" name="Google Shape;794;p274"/>
            <p:cNvCxnSpPr>
              <a:stCxn id="786" idx="6"/>
              <a:endCxn id="795" idx="0"/>
            </p:cNvCxnSpPr>
            <p:nvPr/>
          </p:nvCxnSpPr>
          <p:spPr>
            <a:xfrm>
              <a:off x="3133388" y="2815267"/>
              <a:ext cx="818400" cy="1216200"/>
            </a:xfrm>
            <a:prstGeom prst="bentConnector3">
              <a:avLst>
                <a:gd name="adj1" fmla="val -124804"/>
              </a:avLst>
            </a:prstGeom>
            <a:noFill/>
            <a:ln w="12700" cap="flat" cmpd="sng">
              <a:solidFill>
                <a:srgbClr val="D8D8D8"/>
              </a:solidFill>
              <a:prstDash val="solid"/>
              <a:round/>
              <a:headEnd type="none" w="sm" len="sm"/>
              <a:tailEnd type="none" w="sm" len="sm"/>
            </a:ln>
          </p:spPr>
        </p:cxnSp>
        <p:cxnSp>
          <p:nvCxnSpPr>
            <p:cNvPr id="796" name="Google Shape;796;p274"/>
            <p:cNvCxnSpPr>
              <a:stCxn id="786" idx="6"/>
              <a:endCxn id="797" idx="0"/>
            </p:cNvCxnSpPr>
            <p:nvPr/>
          </p:nvCxnSpPr>
          <p:spPr>
            <a:xfrm>
              <a:off x="3133388" y="2815267"/>
              <a:ext cx="818400" cy="607800"/>
            </a:xfrm>
            <a:prstGeom prst="bentConnector3">
              <a:avLst>
                <a:gd name="adj1" fmla="val -124804"/>
              </a:avLst>
            </a:prstGeom>
            <a:noFill/>
            <a:ln w="12700" cap="flat" cmpd="sng">
              <a:solidFill>
                <a:srgbClr val="D8D8D8"/>
              </a:solidFill>
              <a:prstDash val="solid"/>
              <a:round/>
              <a:headEnd type="none" w="sm" len="sm"/>
              <a:tailEnd type="none" w="sm" len="sm"/>
            </a:ln>
          </p:spPr>
        </p:cxnSp>
        <p:cxnSp>
          <p:nvCxnSpPr>
            <p:cNvPr id="798" name="Google Shape;798;p274"/>
            <p:cNvCxnSpPr>
              <a:stCxn id="786" idx="6"/>
              <a:endCxn id="799" idx="0"/>
            </p:cNvCxnSpPr>
            <p:nvPr/>
          </p:nvCxnSpPr>
          <p:spPr>
            <a:xfrm rot="10800000" flipH="1">
              <a:off x="3133388" y="1598167"/>
              <a:ext cx="818400" cy="1217100"/>
            </a:xfrm>
            <a:prstGeom prst="bentConnector3">
              <a:avLst>
                <a:gd name="adj1" fmla="val -124804"/>
              </a:avLst>
            </a:prstGeom>
            <a:noFill/>
            <a:ln w="12700" cap="flat" cmpd="sng">
              <a:solidFill>
                <a:srgbClr val="D8D8D8"/>
              </a:solidFill>
              <a:prstDash val="solid"/>
              <a:round/>
              <a:headEnd type="none" w="sm" len="sm"/>
              <a:tailEnd type="none" w="sm" len="sm"/>
            </a:ln>
          </p:spPr>
        </p:cxnSp>
        <p:grpSp>
          <p:nvGrpSpPr>
            <p:cNvPr id="800" name="Google Shape;800;p274"/>
            <p:cNvGrpSpPr/>
            <p:nvPr/>
          </p:nvGrpSpPr>
          <p:grpSpPr>
            <a:xfrm>
              <a:off x="556442" y="1526794"/>
              <a:ext cx="2576946" cy="2576946"/>
              <a:chOff x="941492" y="1686560"/>
              <a:chExt cx="1876213" cy="1876213"/>
            </a:xfrm>
          </p:grpSpPr>
          <p:sp>
            <p:nvSpPr>
              <p:cNvPr id="786" name="Google Shape;786;p274"/>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1" name="Google Shape;801;p274"/>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02" name="Google Shape;802;p274"/>
            <p:cNvSpPr/>
            <p:nvPr/>
          </p:nvSpPr>
          <p:spPr>
            <a:xfrm>
              <a:off x="4529278" y="75204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3" name="Google Shape;803;p274"/>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787" name="Google Shape;787;p274"/>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4" name="Google Shape;804;p274"/>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5" name="Google Shape;805;p274"/>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799" name="Google Shape;799;p274"/>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6" name="Google Shape;806;p274"/>
            <p:cNvSpPr/>
            <p:nvPr/>
          </p:nvSpPr>
          <p:spPr>
            <a:xfrm>
              <a:off x="4529278" y="1968387"/>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7" name="Google Shape;807;p274"/>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789" name="Google Shape;789;p274"/>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8" name="Google Shape;808;p274"/>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9" name="Google Shape;809;p274"/>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791" name="Google Shape;791;p274"/>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0" name="Google Shape;810;p274"/>
            <p:cNvSpPr/>
            <p:nvPr/>
          </p:nvSpPr>
          <p:spPr>
            <a:xfrm>
              <a:off x="4529278" y="318522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1" name="Google Shape;811;p274"/>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797" name="Google Shape;797;p274"/>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2" name="Google Shape;812;p274"/>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3" name="Google Shape;813;p274"/>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795" name="Google Shape;795;p274"/>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4" name="Google Shape;814;p274"/>
            <p:cNvSpPr/>
            <p:nvPr/>
          </p:nvSpPr>
          <p:spPr>
            <a:xfrm>
              <a:off x="4529278" y="4402542"/>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5" name="Google Shape;815;p274"/>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793" name="Google Shape;793;p274"/>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16" name="Google Shape;816;p274"/>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17" name="Google Shape;817;p274"/>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8" name="Google Shape;818;p274"/>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9" name="Google Shape;819;p274"/>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0" name="Google Shape;820;p274"/>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1" name="Google Shape;821;p274"/>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2" name="Google Shape;822;p274"/>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3" name="Google Shape;823;p274"/>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8">
    <p:spTree>
      <p:nvGrpSpPr>
        <p:cNvPr id="1" name="Shape 824"/>
        <p:cNvGrpSpPr/>
        <p:nvPr/>
      </p:nvGrpSpPr>
      <p:grpSpPr>
        <a:xfrm>
          <a:off x="0" y="0"/>
          <a:ext cx="0" cy="0"/>
          <a:chOff x="0" y="0"/>
          <a:chExt cx="0" cy="0"/>
        </a:xfrm>
      </p:grpSpPr>
      <p:pic>
        <p:nvPicPr>
          <p:cNvPr id="825" name="Google Shape;825;p27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826" name="Google Shape;826;p27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7" name="Google Shape;827;p27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28" name="Google Shape;828;p275"/>
          <p:cNvGrpSpPr/>
          <p:nvPr/>
        </p:nvGrpSpPr>
        <p:grpSpPr>
          <a:xfrm>
            <a:off x="914091" y="752041"/>
            <a:ext cx="7280306" cy="4126450"/>
            <a:chOff x="556442" y="752041"/>
            <a:chExt cx="7280306" cy="4126450"/>
          </a:xfrm>
        </p:grpSpPr>
        <p:cxnSp>
          <p:nvCxnSpPr>
            <p:cNvPr id="829" name="Google Shape;829;p275"/>
            <p:cNvCxnSpPr>
              <a:stCxn id="830" idx="6"/>
              <a:endCxn id="831" idx="0"/>
            </p:cNvCxnSpPr>
            <p:nvPr/>
          </p:nvCxnSpPr>
          <p:spPr>
            <a:xfrm rot="10800000" flipH="1">
              <a:off x="3133388" y="990067"/>
              <a:ext cx="818400" cy="1825200"/>
            </a:xfrm>
            <a:prstGeom prst="bentConnector3">
              <a:avLst>
                <a:gd name="adj1" fmla="val -124804"/>
              </a:avLst>
            </a:prstGeom>
            <a:noFill/>
            <a:ln w="12700" cap="flat" cmpd="sng">
              <a:solidFill>
                <a:srgbClr val="D8D8D8"/>
              </a:solidFill>
              <a:prstDash val="solid"/>
              <a:round/>
              <a:headEnd type="none" w="sm" len="sm"/>
              <a:tailEnd type="none" w="sm" len="sm"/>
            </a:ln>
          </p:spPr>
        </p:cxnSp>
        <p:cxnSp>
          <p:nvCxnSpPr>
            <p:cNvPr id="832" name="Google Shape;832;p275"/>
            <p:cNvCxnSpPr>
              <a:stCxn id="830" idx="6"/>
              <a:endCxn id="833" idx="0"/>
            </p:cNvCxnSpPr>
            <p:nvPr/>
          </p:nvCxnSpPr>
          <p:spPr>
            <a:xfrm rot="10800000" flipH="1">
              <a:off x="3133388" y="2206267"/>
              <a:ext cx="818400" cy="609000"/>
            </a:xfrm>
            <a:prstGeom prst="bentConnector3">
              <a:avLst>
                <a:gd name="adj1" fmla="val -124804"/>
              </a:avLst>
            </a:prstGeom>
            <a:noFill/>
            <a:ln w="12700" cap="flat" cmpd="sng">
              <a:solidFill>
                <a:srgbClr val="D8D8D8"/>
              </a:solidFill>
              <a:prstDash val="solid"/>
              <a:round/>
              <a:headEnd type="none" w="sm" len="sm"/>
              <a:tailEnd type="none" w="sm" len="sm"/>
            </a:ln>
          </p:spPr>
        </p:cxnSp>
        <p:cxnSp>
          <p:nvCxnSpPr>
            <p:cNvPr id="834" name="Google Shape;834;p275"/>
            <p:cNvCxnSpPr>
              <a:stCxn id="830" idx="6"/>
              <a:endCxn id="835" idx="0"/>
            </p:cNvCxnSpPr>
            <p:nvPr/>
          </p:nvCxnSpPr>
          <p:spPr>
            <a:xfrm rot="10800000" flipH="1">
              <a:off x="3133388" y="2814667"/>
              <a:ext cx="818400" cy="600"/>
            </a:xfrm>
            <a:prstGeom prst="bentConnector3">
              <a:avLst>
                <a:gd name="adj1" fmla="val -124804"/>
              </a:avLst>
            </a:prstGeom>
            <a:noFill/>
            <a:ln w="12700" cap="flat" cmpd="sng">
              <a:solidFill>
                <a:srgbClr val="D8D8D8"/>
              </a:solidFill>
              <a:prstDash val="solid"/>
              <a:round/>
              <a:headEnd type="none" w="sm" len="sm"/>
              <a:tailEnd type="none" w="sm" len="sm"/>
            </a:ln>
          </p:spPr>
        </p:cxnSp>
        <p:cxnSp>
          <p:nvCxnSpPr>
            <p:cNvPr id="836" name="Google Shape;836;p275"/>
            <p:cNvCxnSpPr>
              <a:stCxn id="830" idx="6"/>
              <a:endCxn id="837" idx="0"/>
            </p:cNvCxnSpPr>
            <p:nvPr/>
          </p:nvCxnSpPr>
          <p:spPr>
            <a:xfrm>
              <a:off x="3133388" y="2815267"/>
              <a:ext cx="818400" cy="1824900"/>
            </a:xfrm>
            <a:prstGeom prst="bentConnector3">
              <a:avLst>
                <a:gd name="adj1" fmla="val -124804"/>
              </a:avLst>
            </a:prstGeom>
            <a:noFill/>
            <a:ln w="12700" cap="flat" cmpd="sng">
              <a:solidFill>
                <a:srgbClr val="D8D8D8"/>
              </a:solidFill>
              <a:prstDash val="solid"/>
              <a:round/>
              <a:headEnd type="none" w="sm" len="sm"/>
              <a:tailEnd type="none" w="sm" len="sm"/>
            </a:ln>
          </p:spPr>
        </p:cxnSp>
        <p:cxnSp>
          <p:nvCxnSpPr>
            <p:cNvPr id="838" name="Google Shape;838;p275"/>
            <p:cNvCxnSpPr>
              <a:stCxn id="830" idx="6"/>
              <a:endCxn id="839" idx="0"/>
            </p:cNvCxnSpPr>
            <p:nvPr/>
          </p:nvCxnSpPr>
          <p:spPr>
            <a:xfrm>
              <a:off x="3133388" y="2815267"/>
              <a:ext cx="818400" cy="1216200"/>
            </a:xfrm>
            <a:prstGeom prst="bentConnector3">
              <a:avLst>
                <a:gd name="adj1" fmla="val -124804"/>
              </a:avLst>
            </a:prstGeom>
            <a:noFill/>
            <a:ln w="12700" cap="flat" cmpd="sng">
              <a:solidFill>
                <a:srgbClr val="D8D8D8"/>
              </a:solidFill>
              <a:prstDash val="solid"/>
              <a:round/>
              <a:headEnd type="none" w="sm" len="sm"/>
              <a:tailEnd type="none" w="sm" len="sm"/>
            </a:ln>
          </p:spPr>
        </p:cxnSp>
        <p:cxnSp>
          <p:nvCxnSpPr>
            <p:cNvPr id="840" name="Google Shape;840;p275"/>
            <p:cNvCxnSpPr>
              <a:stCxn id="830" idx="6"/>
              <a:endCxn id="841" idx="0"/>
            </p:cNvCxnSpPr>
            <p:nvPr/>
          </p:nvCxnSpPr>
          <p:spPr>
            <a:xfrm>
              <a:off x="3133388" y="2815267"/>
              <a:ext cx="818400" cy="607800"/>
            </a:xfrm>
            <a:prstGeom prst="bentConnector3">
              <a:avLst>
                <a:gd name="adj1" fmla="val -124804"/>
              </a:avLst>
            </a:prstGeom>
            <a:noFill/>
            <a:ln w="12700" cap="flat" cmpd="sng">
              <a:solidFill>
                <a:srgbClr val="D8D8D8"/>
              </a:solidFill>
              <a:prstDash val="solid"/>
              <a:round/>
              <a:headEnd type="none" w="sm" len="sm"/>
              <a:tailEnd type="none" w="sm" len="sm"/>
            </a:ln>
          </p:spPr>
        </p:cxnSp>
        <p:cxnSp>
          <p:nvCxnSpPr>
            <p:cNvPr id="842" name="Google Shape;842;p275"/>
            <p:cNvCxnSpPr>
              <a:stCxn id="830" idx="6"/>
              <a:endCxn id="843" idx="0"/>
            </p:cNvCxnSpPr>
            <p:nvPr/>
          </p:nvCxnSpPr>
          <p:spPr>
            <a:xfrm rot="10800000" flipH="1">
              <a:off x="3133388" y="1598167"/>
              <a:ext cx="818400" cy="1217100"/>
            </a:xfrm>
            <a:prstGeom prst="bentConnector3">
              <a:avLst>
                <a:gd name="adj1" fmla="val -124804"/>
              </a:avLst>
            </a:prstGeom>
            <a:noFill/>
            <a:ln w="12700" cap="flat" cmpd="sng">
              <a:solidFill>
                <a:srgbClr val="D8D8D8"/>
              </a:solidFill>
              <a:prstDash val="solid"/>
              <a:round/>
              <a:headEnd type="none" w="sm" len="sm"/>
              <a:tailEnd type="none" w="sm" len="sm"/>
            </a:ln>
          </p:spPr>
        </p:cxnSp>
        <p:grpSp>
          <p:nvGrpSpPr>
            <p:cNvPr id="844" name="Google Shape;844;p275"/>
            <p:cNvGrpSpPr/>
            <p:nvPr/>
          </p:nvGrpSpPr>
          <p:grpSpPr>
            <a:xfrm>
              <a:off x="556442" y="1526794"/>
              <a:ext cx="2576946" cy="2576946"/>
              <a:chOff x="941492" y="1686560"/>
              <a:chExt cx="1876213" cy="1876213"/>
            </a:xfrm>
          </p:grpSpPr>
          <p:sp>
            <p:nvSpPr>
              <p:cNvPr id="830" name="Google Shape;830;p275"/>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5" name="Google Shape;845;p275"/>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46" name="Google Shape;846;p275"/>
            <p:cNvSpPr/>
            <p:nvPr/>
          </p:nvSpPr>
          <p:spPr>
            <a:xfrm>
              <a:off x="4529278" y="75204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7" name="Google Shape;847;p275"/>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831" name="Google Shape;831;p275"/>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8" name="Google Shape;848;p275"/>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9" name="Google Shape;849;p275"/>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843" name="Google Shape;843;p275"/>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0" name="Google Shape;850;p275"/>
            <p:cNvSpPr/>
            <p:nvPr/>
          </p:nvSpPr>
          <p:spPr>
            <a:xfrm>
              <a:off x="4529278" y="1968387"/>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1" name="Google Shape;851;p275"/>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833" name="Google Shape;833;p275"/>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2" name="Google Shape;852;p275"/>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3" name="Google Shape;853;p275"/>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835" name="Google Shape;835;p275"/>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4" name="Google Shape;854;p275"/>
            <p:cNvSpPr/>
            <p:nvPr/>
          </p:nvSpPr>
          <p:spPr>
            <a:xfrm>
              <a:off x="4529278" y="318522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5" name="Google Shape;855;p275"/>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841" name="Google Shape;841;p275"/>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6" name="Google Shape;856;p275"/>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7" name="Google Shape;857;p275"/>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839" name="Google Shape;839;p275"/>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8" name="Google Shape;858;p275"/>
            <p:cNvSpPr/>
            <p:nvPr/>
          </p:nvSpPr>
          <p:spPr>
            <a:xfrm>
              <a:off x="4529278" y="4402542"/>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9" name="Google Shape;859;p275"/>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837" name="Google Shape;837;p275"/>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60" name="Google Shape;860;p275"/>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61" name="Google Shape;861;p275"/>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2" name="Google Shape;862;p275"/>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3" name="Google Shape;863;p275"/>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4" name="Google Shape;864;p275"/>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5" name="Google Shape;865;p275"/>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6" name="Google Shape;866;p275"/>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7" name="Google Shape;867;p275"/>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9">
    <p:spTree>
      <p:nvGrpSpPr>
        <p:cNvPr id="1" name="Shape 868"/>
        <p:cNvGrpSpPr/>
        <p:nvPr/>
      </p:nvGrpSpPr>
      <p:grpSpPr>
        <a:xfrm>
          <a:off x="0" y="0"/>
          <a:ext cx="0" cy="0"/>
          <a:chOff x="0" y="0"/>
          <a:chExt cx="0" cy="0"/>
        </a:xfrm>
      </p:grpSpPr>
      <p:sp>
        <p:nvSpPr>
          <p:cNvPr id="869" name="Google Shape;869;p276"/>
          <p:cNvSpPr/>
          <p:nvPr/>
        </p:nvSpPr>
        <p:spPr>
          <a:xfrm>
            <a:off x="0" y="1"/>
            <a:ext cx="9143999" cy="5143499"/>
          </a:xfrm>
          <a:prstGeom prst="rect">
            <a:avLst/>
          </a:prstGeom>
          <a:solidFill>
            <a:srgbClr val="F2F2F2">
              <a:alpha val="9333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870" name="Google Shape;870;p27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871" name="Google Shape;871;p27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72" name="Google Shape;872;p27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73" name="Google Shape;873;p276"/>
          <p:cNvGrpSpPr/>
          <p:nvPr/>
        </p:nvGrpSpPr>
        <p:grpSpPr>
          <a:xfrm>
            <a:off x="716012" y="759582"/>
            <a:ext cx="3556067" cy="4132337"/>
            <a:chOff x="520700" y="759582"/>
            <a:chExt cx="3556067" cy="4132337"/>
          </a:xfrm>
        </p:grpSpPr>
        <p:cxnSp>
          <p:nvCxnSpPr>
            <p:cNvPr id="874" name="Google Shape;874;p276"/>
            <p:cNvCxnSpPr>
              <a:stCxn id="875" idx="6"/>
              <a:endCxn id="876" idx="2"/>
            </p:cNvCxnSpPr>
            <p:nvPr/>
          </p:nvCxnSpPr>
          <p:spPr>
            <a:xfrm rot="10800000" flipH="1">
              <a:off x="2484438" y="969051"/>
              <a:ext cx="936000" cy="18567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877" name="Google Shape;877;p276"/>
            <p:cNvCxnSpPr>
              <a:stCxn id="875" idx="6"/>
              <a:endCxn id="878" idx="2"/>
            </p:cNvCxnSpPr>
            <p:nvPr/>
          </p:nvCxnSpPr>
          <p:spPr>
            <a:xfrm rot="10800000" flipH="1">
              <a:off x="2484438" y="1588251"/>
              <a:ext cx="936000" cy="12375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879" name="Google Shape;879;p276"/>
            <p:cNvCxnSpPr>
              <a:stCxn id="875" idx="6"/>
              <a:endCxn id="880" idx="2"/>
            </p:cNvCxnSpPr>
            <p:nvPr/>
          </p:nvCxnSpPr>
          <p:spPr>
            <a:xfrm rot="10800000" flipH="1">
              <a:off x="2484438" y="2206551"/>
              <a:ext cx="936000" cy="6192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881" name="Google Shape;881;p276"/>
            <p:cNvCxnSpPr>
              <a:stCxn id="875" idx="6"/>
              <a:endCxn id="882" idx="2"/>
            </p:cNvCxnSpPr>
            <p:nvPr/>
          </p:nvCxnSpPr>
          <p:spPr>
            <a:xfrm>
              <a:off x="2484438" y="2825751"/>
              <a:ext cx="936000" cy="18567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883" name="Google Shape;883;p276"/>
            <p:cNvCxnSpPr>
              <a:stCxn id="875" idx="6"/>
              <a:endCxn id="884" idx="2"/>
            </p:cNvCxnSpPr>
            <p:nvPr/>
          </p:nvCxnSpPr>
          <p:spPr>
            <a:xfrm>
              <a:off x="2484438" y="2825751"/>
              <a:ext cx="936000" cy="12375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885" name="Google Shape;885;p276"/>
            <p:cNvCxnSpPr>
              <a:stCxn id="875" idx="6"/>
              <a:endCxn id="886" idx="2"/>
            </p:cNvCxnSpPr>
            <p:nvPr/>
          </p:nvCxnSpPr>
          <p:spPr>
            <a:xfrm>
              <a:off x="2484438" y="2825750"/>
              <a:ext cx="936000" cy="6192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887" name="Google Shape;887;p276"/>
            <p:cNvCxnSpPr>
              <a:endCxn id="888"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875" name="Google Shape;875;p276"/>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889" name="Google Shape;889;p276"/>
            <p:cNvGrpSpPr/>
            <p:nvPr/>
          </p:nvGrpSpPr>
          <p:grpSpPr>
            <a:xfrm>
              <a:off x="3420306" y="759582"/>
              <a:ext cx="656461" cy="4132337"/>
              <a:chOff x="3522182" y="752447"/>
              <a:chExt cx="656468" cy="4132036"/>
            </a:xfrm>
          </p:grpSpPr>
          <p:grpSp>
            <p:nvGrpSpPr>
              <p:cNvPr id="890" name="Google Shape;890;p276"/>
              <p:cNvGrpSpPr/>
              <p:nvPr/>
            </p:nvGrpSpPr>
            <p:grpSpPr>
              <a:xfrm>
                <a:off x="3522182" y="752447"/>
                <a:ext cx="656468" cy="419144"/>
                <a:chOff x="3522182" y="782927"/>
                <a:chExt cx="656468" cy="419144"/>
              </a:xfrm>
            </p:grpSpPr>
            <p:sp>
              <p:nvSpPr>
                <p:cNvPr id="876" name="Google Shape;876;p276"/>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1" name="Google Shape;891;p276"/>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892" name="Google Shape;892;p276"/>
              <p:cNvGrpSpPr/>
              <p:nvPr/>
            </p:nvGrpSpPr>
            <p:grpSpPr>
              <a:xfrm>
                <a:off x="3522182" y="1371527"/>
                <a:ext cx="656467" cy="419144"/>
                <a:chOff x="3522182" y="1395657"/>
                <a:chExt cx="656467" cy="419144"/>
              </a:xfrm>
            </p:grpSpPr>
            <p:sp>
              <p:nvSpPr>
                <p:cNvPr id="878" name="Google Shape;878;p276"/>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3" name="Google Shape;893;p276"/>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894" name="Google Shape;894;p276"/>
              <p:cNvGrpSpPr/>
              <p:nvPr/>
            </p:nvGrpSpPr>
            <p:grpSpPr>
              <a:xfrm>
                <a:off x="3522182" y="3228607"/>
                <a:ext cx="656467" cy="417878"/>
                <a:chOff x="3522182" y="3233686"/>
                <a:chExt cx="656467" cy="417878"/>
              </a:xfrm>
            </p:grpSpPr>
            <p:sp>
              <p:nvSpPr>
                <p:cNvPr id="886" name="Google Shape;886;p276"/>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5" name="Google Shape;895;p276"/>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896" name="Google Shape;896;p276"/>
              <p:cNvGrpSpPr/>
              <p:nvPr/>
            </p:nvGrpSpPr>
            <p:grpSpPr>
              <a:xfrm>
                <a:off x="3522182" y="3846259"/>
                <a:ext cx="656467" cy="419144"/>
                <a:chOff x="3522182" y="3844987"/>
                <a:chExt cx="656467" cy="419144"/>
              </a:xfrm>
            </p:grpSpPr>
            <p:sp>
              <p:nvSpPr>
                <p:cNvPr id="884" name="Google Shape;884;p276"/>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7" name="Google Shape;897;p276"/>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898" name="Google Shape;898;p276"/>
              <p:cNvGrpSpPr/>
              <p:nvPr/>
            </p:nvGrpSpPr>
            <p:grpSpPr>
              <a:xfrm>
                <a:off x="3522182" y="1990447"/>
                <a:ext cx="656467" cy="417878"/>
                <a:chOff x="3522182" y="2008227"/>
                <a:chExt cx="656467" cy="417878"/>
              </a:xfrm>
            </p:grpSpPr>
            <p:sp>
              <p:nvSpPr>
                <p:cNvPr id="880" name="Google Shape;880;p276"/>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9" name="Google Shape;899;p276"/>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00" name="Google Shape;900;p276"/>
              <p:cNvGrpSpPr/>
              <p:nvPr/>
            </p:nvGrpSpPr>
            <p:grpSpPr>
              <a:xfrm>
                <a:off x="3522182" y="2609527"/>
                <a:ext cx="656467" cy="417878"/>
                <a:chOff x="3522182" y="2620957"/>
                <a:chExt cx="656467" cy="417878"/>
              </a:xfrm>
            </p:grpSpPr>
            <p:sp>
              <p:nvSpPr>
                <p:cNvPr id="888" name="Google Shape;888;p276"/>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1" name="Google Shape;901;p276"/>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02" name="Google Shape;902;p276"/>
              <p:cNvGrpSpPr/>
              <p:nvPr/>
            </p:nvGrpSpPr>
            <p:grpSpPr>
              <a:xfrm>
                <a:off x="3522182" y="4465339"/>
                <a:ext cx="656467" cy="419144"/>
                <a:chOff x="3522182" y="4457719"/>
                <a:chExt cx="656467" cy="419144"/>
              </a:xfrm>
            </p:grpSpPr>
            <p:sp>
              <p:nvSpPr>
                <p:cNvPr id="882" name="Google Shape;882;p276"/>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3" name="Google Shape;903;p276"/>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04" name="Google Shape;904;p276"/>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5" name="Google Shape;905;p276"/>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6" name="Google Shape;906;p276"/>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7" name="Google Shape;907;p276"/>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8" name="Google Shape;908;p276"/>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9" name="Google Shape;909;p276"/>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0" name="Google Shape;910;p276"/>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1" name="Google Shape;911;p276"/>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0">
    <p:spTree>
      <p:nvGrpSpPr>
        <p:cNvPr id="1" name="Shape 912"/>
        <p:cNvGrpSpPr/>
        <p:nvPr/>
      </p:nvGrpSpPr>
      <p:grpSpPr>
        <a:xfrm>
          <a:off x="0" y="0"/>
          <a:ext cx="0" cy="0"/>
          <a:chOff x="0" y="0"/>
          <a:chExt cx="0" cy="0"/>
        </a:xfrm>
      </p:grpSpPr>
      <p:sp>
        <p:nvSpPr>
          <p:cNvPr id="913" name="Google Shape;913;p277"/>
          <p:cNvSpPr/>
          <p:nvPr/>
        </p:nvSpPr>
        <p:spPr>
          <a:xfrm>
            <a:off x="0" y="1"/>
            <a:ext cx="9143999" cy="5143499"/>
          </a:xfrm>
          <a:prstGeom prst="rect">
            <a:avLst/>
          </a:prstGeom>
          <a:solidFill>
            <a:srgbClr val="F2F2F2">
              <a:alpha val="9333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14" name="Google Shape;914;p27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915" name="Google Shape;915;p27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6" name="Google Shape;916;p27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17" name="Google Shape;917;p277"/>
          <p:cNvGrpSpPr/>
          <p:nvPr/>
        </p:nvGrpSpPr>
        <p:grpSpPr>
          <a:xfrm>
            <a:off x="716012" y="759582"/>
            <a:ext cx="3556067" cy="4132337"/>
            <a:chOff x="520700" y="759582"/>
            <a:chExt cx="3556067" cy="4132337"/>
          </a:xfrm>
        </p:grpSpPr>
        <p:cxnSp>
          <p:nvCxnSpPr>
            <p:cNvPr id="918" name="Google Shape;918;p277"/>
            <p:cNvCxnSpPr>
              <a:stCxn id="919" idx="6"/>
              <a:endCxn id="920" idx="2"/>
            </p:cNvCxnSpPr>
            <p:nvPr/>
          </p:nvCxnSpPr>
          <p:spPr>
            <a:xfrm rot="10800000" flipH="1">
              <a:off x="2484438" y="969051"/>
              <a:ext cx="936000" cy="18567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921" name="Google Shape;921;p277"/>
            <p:cNvCxnSpPr>
              <a:stCxn id="919" idx="6"/>
              <a:endCxn id="922" idx="2"/>
            </p:cNvCxnSpPr>
            <p:nvPr/>
          </p:nvCxnSpPr>
          <p:spPr>
            <a:xfrm rot="10800000" flipH="1">
              <a:off x="2484438" y="1588251"/>
              <a:ext cx="936000" cy="12375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923" name="Google Shape;923;p277"/>
            <p:cNvCxnSpPr>
              <a:stCxn id="919" idx="6"/>
              <a:endCxn id="924" idx="2"/>
            </p:cNvCxnSpPr>
            <p:nvPr/>
          </p:nvCxnSpPr>
          <p:spPr>
            <a:xfrm rot="10800000" flipH="1">
              <a:off x="2484438" y="2206551"/>
              <a:ext cx="936000" cy="6192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925" name="Google Shape;925;p277"/>
            <p:cNvCxnSpPr>
              <a:stCxn id="919" idx="6"/>
              <a:endCxn id="926" idx="2"/>
            </p:cNvCxnSpPr>
            <p:nvPr/>
          </p:nvCxnSpPr>
          <p:spPr>
            <a:xfrm>
              <a:off x="2484438" y="2825751"/>
              <a:ext cx="936000" cy="18567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927" name="Google Shape;927;p277"/>
            <p:cNvCxnSpPr>
              <a:stCxn id="919" idx="6"/>
              <a:endCxn id="928" idx="2"/>
            </p:cNvCxnSpPr>
            <p:nvPr/>
          </p:nvCxnSpPr>
          <p:spPr>
            <a:xfrm>
              <a:off x="2484438" y="2825751"/>
              <a:ext cx="936000" cy="12375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929" name="Google Shape;929;p277"/>
            <p:cNvCxnSpPr>
              <a:stCxn id="919" idx="6"/>
              <a:endCxn id="930" idx="2"/>
            </p:cNvCxnSpPr>
            <p:nvPr/>
          </p:nvCxnSpPr>
          <p:spPr>
            <a:xfrm>
              <a:off x="2484438" y="2825750"/>
              <a:ext cx="936000" cy="6192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931" name="Google Shape;931;p277"/>
            <p:cNvCxnSpPr>
              <a:endCxn id="932"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19" name="Google Shape;919;p277"/>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33" name="Google Shape;933;p277"/>
            <p:cNvGrpSpPr/>
            <p:nvPr/>
          </p:nvGrpSpPr>
          <p:grpSpPr>
            <a:xfrm>
              <a:off x="3420306" y="759582"/>
              <a:ext cx="656461" cy="4132337"/>
              <a:chOff x="3522182" y="752447"/>
              <a:chExt cx="656468" cy="4132036"/>
            </a:xfrm>
          </p:grpSpPr>
          <p:grpSp>
            <p:nvGrpSpPr>
              <p:cNvPr id="934" name="Google Shape;934;p277"/>
              <p:cNvGrpSpPr/>
              <p:nvPr/>
            </p:nvGrpSpPr>
            <p:grpSpPr>
              <a:xfrm>
                <a:off x="3522182" y="752447"/>
                <a:ext cx="656468" cy="419144"/>
                <a:chOff x="3522182" y="782927"/>
                <a:chExt cx="656468" cy="419144"/>
              </a:xfrm>
            </p:grpSpPr>
            <p:sp>
              <p:nvSpPr>
                <p:cNvPr id="920" name="Google Shape;920;p277"/>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5" name="Google Shape;935;p277"/>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36" name="Google Shape;936;p277"/>
              <p:cNvGrpSpPr/>
              <p:nvPr/>
            </p:nvGrpSpPr>
            <p:grpSpPr>
              <a:xfrm>
                <a:off x="3522182" y="1371527"/>
                <a:ext cx="656467" cy="419144"/>
                <a:chOff x="3522182" y="1395657"/>
                <a:chExt cx="656467" cy="419144"/>
              </a:xfrm>
            </p:grpSpPr>
            <p:sp>
              <p:nvSpPr>
                <p:cNvPr id="922" name="Google Shape;922;p277"/>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7" name="Google Shape;937;p277"/>
                <p:cNvSpPr/>
                <p:nvPr/>
              </p:nvSpPr>
              <p:spPr>
                <a:xfrm>
                  <a:off x="3759470" y="139565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38" name="Google Shape;938;p277"/>
              <p:cNvGrpSpPr/>
              <p:nvPr/>
            </p:nvGrpSpPr>
            <p:grpSpPr>
              <a:xfrm>
                <a:off x="3522182" y="3228607"/>
                <a:ext cx="656467" cy="417878"/>
                <a:chOff x="3522182" y="3233686"/>
                <a:chExt cx="656467" cy="417878"/>
              </a:xfrm>
            </p:grpSpPr>
            <p:sp>
              <p:nvSpPr>
                <p:cNvPr id="930" name="Google Shape;930;p277"/>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9" name="Google Shape;939;p277"/>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40" name="Google Shape;940;p277"/>
              <p:cNvGrpSpPr/>
              <p:nvPr/>
            </p:nvGrpSpPr>
            <p:grpSpPr>
              <a:xfrm>
                <a:off x="3522182" y="3846259"/>
                <a:ext cx="656467" cy="419144"/>
                <a:chOff x="3522182" y="3844987"/>
                <a:chExt cx="656467" cy="419144"/>
              </a:xfrm>
            </p:grpSpPr>
            <p:sp>
              <p:nvSpPr>
                <p:cNvPr id="928" name="Google Shape;928;p277"/>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1" name="Google Shape;941;p277"/>
                <p:cNvSpPr/>
                <p:nvPr/>
              </p:nvSpPr>
              <p:spPr>
                <a:xfrm>
                  <a:off x="3759470" y="384498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42" name="Google Shape;942;p277"/>
              <p:cNvGrpSpPr/>
              <p:nvPr/>
            </p:nvGrpSpPr>
            <p:grpSpPr>
              <a:xfrm>
                <a:off x="3522182" y="1990447"/>
                <a:ext cx="656467" cy="417878"/>
                <a:chOff x="3522182" y="2008227"/>
                <a:chExt cx="656467" cy="417878"/>
              </a:xfrm>
            </p:grpSpPr>
            <p:sp>
              <p:nvSpPr>
                <p:cNvPr id="924" name="Google Shape;924;p277"/>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3" name="Google Shape;943;p277"/>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44" name="Google Shape;944;p277"/>
              <p:cNvGrpSpPr/>
              <p:nvPr/>
            </p:nvGrpSpPr>
            <p:grpSpPr>
              <a:xfrm>
                <a:off x="3522182" y="2609527"/>
                <a:ext cx="656467" cy="417878"/>
                <a:chOff x="3522182" y="2620957"/>
                <a:chExt cx="656467" cy="417878"/>
              </a:xfrm>
            </p:grpSpPr>
            <p:sp>
              <p:nvSpPr>
                <p:cNvPr id="932" name="Google Shape;932;p277"/>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5" name="Google Shape;945;p277"/>
                <p:cNvSpPr/>
                <p:nvPr/>
              </p:nvSpPr>
              <p:spPr>
                <a:xfrm>
                  <a:off x="3759470" y="2620957"/>
                  <a:ext cx="419179" cy="417878"/>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46" name="Google Shape;946;p277"/>
              <p:cNvGrpSpPr/>
              <p:nvPr/>
            </p:nvGrpSpPr>
            <p:grpSpPr>
              <a:xfrm>
                <a:off x="3522182" y="4465339"/>
                <a:ext cx="656467" cy="419144"/>
                <a:chOff x="3522182" y="4457719"/>
                <a:chExt cx="656467" cy="419144"/>
              </a:xfrm>
            </p:grpSpPr>
            <p:sp>
              <p:nvSpPr>
                <p:cNvPr id="926" name="Google Shape;926;p277"/>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7" name="Google Shape;947;p277"/>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48" name="Google Shape;948;p277"/>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49" name="Google Shape;949;p277"/>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0" name="Google Shape;950;p277"/>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1" name="Google Shape;951;p277"/>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2" name="Google Shape;952;p277"/>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3" name="Google Shape;953;p277"/>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4" name="Google Shape;954;p277"/>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5" name="Google Shape;955;p277"/>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1">
    <p:spTree>
      <p:nvGrpSpPr>
        <p:cNvPr id="1" name="Shape 956"/>
        <p:cNvGrpSpPr/>
        <p:nvPr/>
      </p:nvGrpSpPr>
      <p:grpSpPr>
        <a:xfrm>
          <a:off x="0" y="0"/>
          <a:ext cx="0" cy="0"/>
          <a:chOff x="0" y="0"/>
          <a:chExt cx="0" cy="0"/>
        </a:xfrm>
      </p:grpSpPr>
      <p:sp>
        <p:nvSpPr>
          <p:cNvPr id="957" name="Google Shape;957;p278"/>
          <p:cNvSpPr/>
          <p:nvPr/>
        </p:nvSpPr>
        <p:spPr>
          <a:xfrm>
            <a:off x="0" y="1"/>
            <a:ext cx="9143999" cy="5143499"/>
          </a:xfrm>
          <a:prstGeom prst="rect">
            <a:avLst/>
          </a:prstGeom>
          <a:solidFill>
            <a:srgbClr val="F2F2F2">
              <a:alpha val="9333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58" name="Google Shape;958;p27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959" name="Google Shape;959;p27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60" name="Google Shape;960;p27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61" name="Google Shape;961;p278"/>
          <p:cNvGrpSpPr/>
          <p:nvPr/>
        </p:nvGrpSpPr>
        <p:grpSpPr>
          <a:xfrm>
            <a:off x="716012" y="759582"/>
            <a:ext cx="3556067" cy="4132337"/>
            <a:chOff x="520700" y="759582"/>
            <a:chExt cx="3556067" cy="4132337"/>
          </a:xfrm>
        </p:grpSpPr>
        <p:cxnSp>
          <p:nvCxnSpPr>
            <p:cNvPr id="962" name="Google Shape;962;p278"/>
            <p:cNvCxnSpPr>
              <a:stCxn id="963" idx="6"/>
              <a:endCxn id="964" idx="2"/>
            </p:cNvCxnSpPr>
            <p:nvPr/>
          </p:nvCxnSpPr>
          <p:spPr>
            <a:xfrm rot="10800000" flipH="1">
              <a:off x="2484438" y="969051"/>
              <a:ext cx="936000" cy="18567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965" name="Google Shape;965;p278"/>
            <p:cNvCxnSpPr>
              <a:stCxn id="963" idx="6"/>
              <a:endCxn id="966" idx="2"/>
            </p:cNvCxnSpPr>
            <p:nvPr/>
          </p:nvCxnSpPr>
          <p:spPr>
            <a:xfrm rot="10800000" flipH="1">
              <a:off x="2484438" y="1588251"/>
              <a:ext cx="936000" cy="12375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967" name="Google Shape;967;p278"/>
            <p:cNvCxnSpPr>
              <a:stCxn id="963" idx="6"/>
              <a:endCxn id="968" idx="2"/>
            </p:cNvCxnSpPr>
            <p:nvPr/>
          </p:nvCxnSpPr>
          <p:spPr>
            <a:xfrm rot="10800000" flipH="1">
              <a:off x="2484438" y="2206551"/>
              <a:ext cx="936000" cy="6192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969" name="Google Shape;969;p278"/>
            <p:cNvCxnSpPr>
              <a:stCxn id="963" idx="6"/>
              <a:endCxn id="970" idx="2"/>
            </p:cNvCxnSpPr>
            <p:nvPr/>
          </p:nvCxnSpPr>
          <p:spPr>
            <a:xfrm>
              <a:off x="2484438" y="2825751"/>
              <a:ext cx="936000" cy="18567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971" name="Google Shape;971;p278"/>
            <p:cNvCxnSpPr>
              <a:stCxn id="963" idx="6"/>
              <a:endCxn id="972" idx="2"/>
            </p:cNvCxnSpPr>
            <p:nvPr/>
          </p:nvCxnSpPr>
          <p:spPr>
            <a:xfrm>
              <a:off x="2484438" y="2825751"/>
              <a:ext cx="936000" cy="12375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973" name="Google Shape;973;p278"/>
            <p:cNvCxnSpPr>
              <a:stCxn id="963" idx="6"/>
              <a:endCxn id="974" idx="2"/>
            </p:cNvCxnSpPr>
            <p:nvPr/>
          </p:nvCxnSpPr>
          <p:spPr>
            <a:xfrm>
              <a:off x="2484438" y="2825750"/>
              <a:ext cx="936000" cy="6192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975" name="Google Shape;975;p278"/>
            <p:cNvCxnSpPr>
              <a:endCxn id="976"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63" name="Google Shape;963;p278"/>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77" name="Google Shape;977;p278"/>
            <p:cNvGrpSpPr/>
            <p:nvPr/>
          </p:nvGrpSpPr>
          <p:grpSpPr>
            <a:xfrm>
              <a:off x="3420306" y="759582"/>
              <a:ext cx="656461" cy="4132337"/>
              <a:chOff x="3522182" y="752447"/>
              <a:chExt cx="656468" cy="4132036"/>
            </a:xfrm>
          </p:grpSpPr>
          <p:grpSp>
            <p:nvGrpSpPr>
              <p:cNvPr id="978" name="Google Shape;978;p278"/>
              <p:cNvGrpSpPr/>
              <p:nvPr/>
            </p:nvGrpSpPr>
            <p:grpSpPr>
              <a:xfrm>
                <a:off x="3522182" y="752447"/>
                <a:ext cx="656468" cy="419144"/>
                <a:chOff x="3522182" y="782927"/>
                <a:chExt cx="656468" cy="419144"/>
              </a:xfrm>
            </p:grpSpPr>
            <p:sp>
              <p:nvSpPr>
                <p:cNvPr id="964" name="Google Shape;964;p278"/>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79" name="Google Shape;979;p278"/>
                <p:cNvSpPr/>
                <p:nvPr/>
              </p:nvSpPr>
              <p:spPr>
                <a:xfrm>
                  <a:off x="3759471" y="782927"/>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80" name="Google Shape;980;p278"/>
              <p:cNvGrpSpPr/>
              <p:nvPr/>
            </p:nvGrpSpPr>
            <p:grpSpPr>
              <a:xfrm>
                <a:off x="3522182" y="1371527"/>
                <a:ext cx="656467" cy="419144"/>
                <a:chOff x="3522182" y="1395657"/>
                <a:chExt cx="656467" cy="419144"/>
              </a:xfrm>
            </p:grpSpPr>
            <p:sp>
              <p:nvSpPr>
                <p:cNvPr id="966" name="Google Shape;966;p278"/>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1" name="Google Shape;981;p278"/>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82" name="Google Shape;982;p278"/>
              <p:cNvGrpSpPr/>
              <p:nvPr/>
            </p:nvGrpSpPr>
            <p:grpSpPr>
              <a:xfrm>
                <a:off x="3522182" y="3228607"/>
                <a:ext cx="656467" cy="417878"/>
                <a:chOff x="3522182" y="3233686"/>
                <a:chExt cx="656467" cy="417878"/>
              </a:xfrm>
            </p:grpSpPr>
            <p:sp>
              <p:nvSpPr>
                <p:cNvPr id="974" name="Google Shape;974;p278"/>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3" name="Google Shape;983;p278"/>
                <p:cNvSpPr/>
                <p:nvPr/>
              </p:nvSpPr>
              <p:spPr>
                <a:xfrm>
                  <a:off x="3759470" y="3233686"/>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84" name="Google Shape;984;p278"/>
              <p:cNvGrpSpPr/>
              <p:nvPr/>
            </p:nvGrpSpPr>
            <p:grpSpPr>
              <a:xfrm>
                <a:off x="3522182" y="3846259"/>
                <a:ext cx="656467" cy="419144"/>
                <a:chOff x="3522182" y="3844987"/>
                <a:chExt cx="656467" cy="419144"/>
              </a:xfrm>
            </p:grpSpPr>
            <p:sp>
              <p:nvSpPr>
                <p:cNvPr id="972" name="Google Shape;972;p278"/>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5" name="Google Shape;985;p278"/>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86" name="Google Shape;986;p278"/>
              <p:cNvGrpSpPr/>
              <p:nvPr/>
            </p:nvGrpSpPr>
            <p:grpSpPr>
              <a:xfrm>
                <a:off x="3522182" y="1990447"/>
                <a:ext cx="656467" cy="417878"/>
                <a:chOff x="3522182" y="2008227"/>
                <a:chExt cx="656467" cy="417878"/>
              </a:xfrm>
            </p:grpSpPr>
            <p:sp>
              <p:nvSpPr>
                <p:cNvPr id="968" name="Google Shape;968;p278"/>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7" name="Google Shape;987;p278"/>
                <p:cNvSpPr/>
                <p:nvPr/>
              </p:nvSpPr>
              <p:spPr>
                <a:xfrm>
                  <a:off x="3759470" y="2008227"/>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88" name="Google Shape;988;p278"/>
              <p:cNvGrpSpPr/>
              <p:nvPr/>
            </p:nvGrpSpPr>
            <p:grpSpPr>
              <a:xfrm>
                <a:off x="3522182" y="2609527"/>
                <a:ext cx="656467" cy="417878"/>
                <a:chOff x="3522182" y="2620957"/>
                <a:chExt cx="656467" cy="417878"/>
              </a:xfrm>
            </p:grpSpPr>
            <p:sp>
              <p:nvSpPr>
                <p:cNvPr id="976" name="Google Shape;976;p278"/>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9" name="Google Shape;989;p278"/>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90" name="Google Shape;990;p278"/>
              <p:cNvGrpSpPr/>
              <p:nvPr/>
            </p:nvGrpSpPr>
            <p:grpSpPr>
              <a:xfrm>
                <a:off x="3522182" y="4465339"/>
                <a:ext cx="656467" cy="419144"/>
                <a:chOff x="3522182" y="4457719"/>
                <a:chExt cx="656467" cy="419144"/>
              </a:xfrm>
            </p:grpSpPr>
            <p:sp>
              <p:nvSpPr>
                <p:cNvPr id="970" name="Google Shape;970;p278"/>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91" name="Google Shape;991;p278"/>
                <p:cNvSpPr/>
                <p:nvPr/>
              </p:nvSpPr>
              <p:spPr>
                <a:xfrm>
                  <a:off x="3759470" y="4457719"/>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92" name="Google Shape;992;p278"/>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3" name="Google Shape;993;p278"/>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4" name="Google Shape;994;p278"/>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5" name="Google Shape;995;p278"/>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6" name="Google Shape;996;p278"/>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7" name="Google Shape;997;p278"/>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8" name="Google Shape;998;p278"/>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9" name="Google Shape;999;p278"/>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2">
    <p:spTree>
      <p:nvGrpSpPr>
        <p:cNvPr id="1" name="Shape 1000"/>
        <p:cNvGrpSpPr/>
        <p:nvPr/>
      </p:nvGrpSpPr>
      <p:grpSpPr>
        <a:xfrm>
          <a:off x="0" y="0"/>
          <a:ext cx="0" cy="0"/>
          <a:chOff x="0" y="0"/>
          <a:chExt cx="0" cy="0"/>
        </a:xfrm>
      </p:grpSpPr>
      <p:pic>
        <p:nvPicPr>
          <p:cNvPr id="1001" name="Google Shape;1001;p27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02" name="Google Shape;1002;p27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03" name="Google Shape;1003;p27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04" name="Google Shape;1004;p279"/>
          <p:cNvGrpSpPr/>
          <p:nvPr/>
        </p:nvGrpSpPr>
        <p:grpSpPr>
          <a:xfrm>
            <a:off x="1060707" y="857568"/>
            <a:ext cx="3060700" cy="3921125"/>
            <a:chOff x="520700" y="865188"/>
            <a:chExt cx="3060700" cy="3921125"/>
          </a:xfrm>
        </p:grpSpPr>
        <p:cxnSp>
          <p:nvCxnSpPr>
            <p:cNvPr id="1005" name="Google Shape;1005;p279"/>
            <p:cNvCxnSpPr>
              <a:stCxn id="1006" idx="6"/>
              <a:endCxn id="1007" idx="2"/>
            </p:cNvCxnSpPr>
            <p:nvPr/>
          </p:nvCxnSpPr>
          <p:spPr>
            <a:xfrm rot="10800000" flipH="1">
              <a:off x="2484438" y="969051"/>
              <a:ext cx="890700" cy="18567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08" name="Google Shape;1008;p279"/>
            <p:cNvCxnSpPr>
              <a:stCxn id="1006" idx="6"/>
              <a:endCxn id="1009" idx="2"/>
            </p:cNvCxnSpPr>
            <p:nvPr/>
          </p:nvCxnSpPr>
          <p:spPr>
            <a:xfrm rot="10800000" flipH="1">
              <a:off x="2484438" y="1588251"/>
              <a:ext cx="890700" cy="12375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10" name="Google Shape;1010;p279"/>
            <p:cNvCxnSpPr>
              <a:stCxn id="1006" idx="6"/>
              <a:endCxn id="1011" idx="2"/>
            </p:cNvCxnSpPr>
            <p:nvPr/>
          </p:nvCxnSpPr>
          <p:spPr>
            <a:xfrm rot="10800000" flipH="1">
              <a:off x="2484438" y="2206551"/>
              <a:ext cx="890700" cy="6192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12" name="Google Shape;1012;p279"/>
            <p:cNvCxnSpPr>
              <a:stCxn id="1006" idx="6"/>
              <a:endCxn id="1013" idx="2"/>
            </p:cNvCxnSpPr>
            <p:nvPr/>
          </p:nvCxnSpPr>
          <p:spPr>
            <a:xfrm>
              <a:off x="2484438" y="2825751"/>
              <a:ext cx="890700" cy="18567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14" name="Google Shape;1014;p279"/>
            <p:cNvCxnSpPr>
              <a:stCxn id="1006" idx="6"/>
              <a:endCxn id="1015" idx="2"/>
            </p:cNvCxnSpPr>
            <p:nvPr/>
          </p:nvCxnSpPr>
          <p:spPr>
            <a:xfrm>
              <a:off x="2484438" y="2825751"/>
              <a:ext cx="890700" cy="12375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16" name="Google Shape;1016;p279"/>
            <p:cNvCxnSpPr>
              <a:stCxn id="1006" idx="6"/>
              <a:endCxn id="1017" idx="2"/>
            </p:cNvCxnSpPr>
            <p:nvPr/>
          </p:nvCxnSpPr>
          <p:spPr>
            <a:xfrm>
              <a:off x="2484438" y="2825750"/>
              <a:ext cx="890700" cy="6192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18" name="Google Shape;1018;p279"/>
            <p:cNvCxnSpPr>
              <a:endCxn id="1019"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06" name="Google Shape;1006;p279"/>
            <p:cNvSpPr/>
            <p:nvPr/>
          </p:nvSpPr>
          <p:spPr>
            <a:xfrm>
              <a:off x="520700" y="1843088"/>
              <a:ext cx="1963738" cy="1965325"/>
            </a:xfrm>
            <a:prstGeom prst="ellipse">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07" name="Google Shape;1007;p279"/>
            <p:cNvSpPr/>
            <p:nvPr/>
          </p:nvSpPr>
          <p:spPr>
            <a:xfrm>
              <a:off x="3375025" y="865188"/>
              <a:ext cx="206375" cy="207962"/>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09" name="Google Shape;1009;p279"/>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7" name="Google Shape;1017;p279"/>
            <p:cNvSpPr/>
            <p:nvPr/>
          </p:nvSpPr>
          <p:spPr>
            <a:xfrm>
              <a:off x="3375025" y="334168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5" name="Google Shape;1015;p279"/>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1" name="Google Shape;1011;p279"/>
            <p:cNvSpPr/>
            <p:nvPr/>
          </p:nvSpPr>
          <p:spPr>
            <a:xfrm>
              <a:off x="3375025" y="210343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9" name="Google Shape;1019;p279"/>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3" name="Google Shape;1013;p279"/>
            <p:cNvSpPr/>
            <p:nvPr/>
          </p:nvSpPr>
          <p:spPr>
            <a:xfrm>
              <a:off x="3375025" y="4578350"/>
              <a:ext cx="206375" cy="207963"/>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20" name="Google Shape;1020;p279"/>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1" name="Google Shape;1021;p279"/>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2" name="Google Shape;1022;p279"/>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3" name="Google Shape;1023;p279"/>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4" name="Google Shape;1024;p279"/>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5" name="Google Shape;1025;p279"/>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6" name="Google Shape;1026;p279"/>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7" name="Google Shape;1027;p279"/>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3">
    <p:spTree>
      <p:nvGrpSpPr>
        <p:cNvPr id="1" name="Shape 1028"/>
        <p:cNvGrpSpPr/>
        <p:nvPr/>
      </p:nvGrpSpPr>
      <p:grpSpPr>
        <a:xfrm>
          <a:off x="0" y="0"/>
          <a:ext cx="0" cy="0"/>
          <a:chOff x="0" y="0"/>
          <a:chExt cx="0" cy="0"/>
        </a:xfrm>
      </p:grpSpPr>
      <p:pic>
        <p:nvPicPr>
          <p:cNvPr id="1029" name="Google Shape;1029;p28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30" name="Google Shape;1030;p28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31" name="Google Shape;1031;p28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32" name="Google Shape;1032;p280"/>
          <p:cNvGrpSpPr/>
          <p:nvPr/>
        </p:nvGrpSpPr>
        <p:grpSpPr>
          <a:xfrm>
            <a:off x="1060707" y="857568"/>
            <a:ext cx="3060700" cy="3921125"/>
            <a:chOff x="520700" y="865188"/>
            <a:chExt cx="3060700" cy="3921125"/>
          </a:xfrm>
        </p:grpSpPr>
        <p:cxnSp>
          <p:nvCxnSpPr>
            <p:cNvPr id="1033" name="Google Shape;1033;p280"/>
            <p:cNvCxnSpPr>
              <a:stCxn id="1034" idx="6"/>
              <a:endCxn id="1035" idx="2"/>
            </p:cNvCxnSpPr>
            <p:nvPr/>
          </p:nvCxnSpPr>
          <p:spPr>
            <a:xfrm rot="10800000" flipH="1">
              <a:off x="2484438" y="969051"/>
              <a:ext cx="890700" cy="18567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36" name="Google Shape;1036;p280"/>
            <p:cNvCxnSpPr>
              <a:stCxn id="1034" idx="6"/>
              <a:endCxn id="1037" idx="2"/>
            </p:cNvCxnSpPr>
            <p:nvPr/>
          </p:nvCxnSpPr>
          <p:spPr>
            <a:xfrm rot="10800000" flipH="1">
              <a:off x="2484438" y="1588251"/>
              <a:ext cx="890700" cy="12375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38" name="Google Shape;1038;p280"/>
            <p:cNvCxnSpPr>
              <a:stCxn id="1034" idx="6"/>
              <a:endCxn id="1039" idx="2"/>
            </p:cNvCxnSpPr>
            <p:nvPr/>
          </p:nvCxnSpPr>
          <p:spPr>
            <a:xfrm rot="10800000" flipH="1">
              <a:off x="2484438" y="2206551"/>
              <a:ext cx="890700" cy="6192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40" name="Google Shape;1040;p280"/>
            <p:cNvCxnSpPr>
              <a:stCxn id="1034" idx="6"/>
              <a:endCxn id="1041" idx="2"/>
            </p:cNvCxnSpPr>
            <p:nvPr/>
          </p:nvCxnSpPr>
          <p:spPr>
            <a:xfrm>
              <a:off x="2484438" y="2825751"/>
              <a:ext cx="890700" cy="18567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42" name="Google Shape;1042;p280"/>
            <p:cNvCxnSpPr>
              <a:stCxn id="1034" idx="6"/>
              <a:endCxn id="1043" idx="2"/>
            </p:cNvCxnSpPr>
            <p:nvPr/>
          </p:nvCxnSpPr>
          <p:spPr>
            <a:xfrm>
              <a:off x="2484438" y="2825751"/>
              <a:ext cx="890700" cy="12375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44" name="Google Shape;1044;p280"/>
            <p:cNvCxnSpPr>
              <a:stCxn id="1034" idx="6"/>
              <a:endCxn id="1045" idx="2"/>
            </p:cNvCxnSpPr>
            <p:nvPr/>
          </p:nvCxnSpPr>
          <p:spPr>
            <a:xfrm>
              <a:off x="2484438" y="2825750"/>
              <a:ext cx="890700" cy="6192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46" name="Google Shape;1046;p280"/>
            <p:cNvCxnSpPr>
              <a:endCxn id="1047"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34" name="Google Shape;1034;p280"/>
            <p:cNvSpPr/>
            <p:nvPr/>
          </p:nvSpPr>
          <p:spPr>
            <a:xfrm>
              <a:off x="520700" y="1843088"/>
              <a:ext cx="1963738" cy="1965325"/>
            </a:xfrm>
            <a:prstGeom prst="ellipse">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35" name="Google Shape;1035;p280"/>
            <p:cNvSpPr/>
            <p:nvPr/>
          </p:nvSpPr>
          <p:spPr>
            <a:xfrm>
              <a:off x="3375025" y="865188"/>
              <a:ext cx="206375" cy="207962"/>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7" name="Google Shape;1037;p280"/>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5" name="Google Shape;1045;p280"/>
            <p:cNvSpPr/>
            <p:nvPr/>
          </p:nvSpPr>
          <p:spPr>
            <a:xfrm>
              <a:off x="3375025" y="334168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3" name="Google Shape;1043;p280"/>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9" name="Google Shape;1039;p280"/>
            <p:cNvSpPr/>
            <p:nvPr/>
          </p:nvSpPr>
          <p:spPr>
            <a:xfrm>
              <a:off x="3375025" y="210343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7" name="Google Shape;1047;p280"/>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1" name="Google Shape;1041;p280"/>
            <p:cNvSpPr/>
            <p:nvPr/>
          </p:nvSpPr>
          <p:spPr>
            <a:xfrm>
              <a:off x="3375025" y="4578350"/>
              <a:ext cx="206375" cy="207963"/>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48" name="Google Shape;1048;p280"/>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49" name="Google Shape;1049;p280"/>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0" name="Google Shape;1050;p280"/>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1" name="Google Shape;1051;p280"/>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2" name="Google Shape;1052;p280"/>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3" name="Google Shape;1053;p280"/>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4" name="Google Shape;1054;p280"/>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5" name="Google Shape;1055;p280"/>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4">
    <p:spTree>
      <p:nvGrpSpPr>
        <p:cNvPr id="1" name="Shape 1056"/>
        <p:cNvGrpSpPr/>
        <p:nvPr/>
      </p:nvGrpSpPr>
      <p:grpSpPr>
        <a:xfrm>
          <a:off x="0" y="0"/>
          <a:ext cx="0" cy="0"/>
          <a:chOff x="0" y="0"/>
          <a:chExt cx="0" cy="0"/>
        </a:xfrm>
      </p:grpSpPr>
      <p:pic>
        <p:nvPicPr>
          <p:cNvPr id="1057" name="Google Shape;1057;p28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58" name="Google Shape;1058;p28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28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60" name="Google Shape;1060;p281"/>
          <p:cNvGrpSpPr/>
          <p:nvPr/>
        </p:nvGrpSpPr>
        <p:grpSpPr>
          <a:xfrm>
            <a:off x="1060707" y="857568"/>
            <a:ext cx="3060700" cy="3921125"/>
            <a:chOff x="520700" y="865188"/>
            <a:chExt cx="3060700" cy="3921125"/>
          </a:xfrm>
        </p:grpSpPr>
        <p:cxnSp>
          <p:nvCxnSpPr>
            <p:cNvPr id="1061" name="Google Shape;1061;p281"/>
            <p:cNvCxnSpPr>
              <a:stCxn id="1062" idx="6"/>
              <a:endCxn id="1063" idx="2"/>
            </p:cNvCxnSpPr>
            <p:nvPr/>
          </p:nvCxnSpPr>
          <p:spPr>
            <a:xfrm rot="10800000" flipH="1">
              <a:off x="2484438" y="969051"/>
              <a:ext cx="890700" cy="18567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64" name="Google Shape;1064;p281"/>
            <p:cNvCxnSpPr>
              <a:stCxn id="1062" idx="6"/>
              <a:endCxn id="1065" idx="2"/>
            </p:cNvCxnSpPr>
            <p:nvPr/>
          </p:nvCxnSpPr>
          <p:spPr>
            <a:xfrm rot="10800000" flipH="1">
              <a:off x="2484438" y="1588251"/>
              <a:ext cx="890700" cy="12375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66" name="Google Shape;1066;p281"/>
            <p:cNvCxnSpPr>
              <a:stCxn id="1062" idx="6"/>
              <a:endCxn id="1067" idx="2"/>
            </p:cNvCxnSpPr>
            <p:nvPr/>
          </p:nvCxnSpPr>
          <p:spPr>
            <a:xfrm rot="10800000" flipH="1">
              <a:off x="2484438" y="2206551"/>
              <a:ext cx="890700" cy="6192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68" name="Google Shape;1068;p281"/>
            <p:cNvCxnSpPr>
              <a:stCxn id="1062" idx="6"/>
              <a:endCxn id="1069" idx="2"/>
            </p:cNvCxnSpPr>
            <p:nvPr/>
          </p:nvCxnSpPr>
          <p:spPr>
            <a:xfrm>
              <a:off x="2484438" y="2825751"/>
              <a:ext cx="890700" cy="18567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70" name="Google Shape;1070;p281"/>
            <p:cNvCxnSpPr>
              <a:stCxn id="1062" idx="6"/>
              <a:endCxn id="1071" idx="2"/>
            </p:cNvCxnSpPr>
            <p:nvPr/>
          </p:nvCxnSpPr>
          <p:spPr>
            <a:xfrm>
              <a:off x="2484438" y="2825751"/>
              <a:ext cx="890700" cy="12375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72" name="Google Shape;1072;p281"/>
            <p:cNvCxnSpPr>
              <a:stCxn id="1062" idx="6"/>
              <a:endCxn id="1073" idx="2"/>
            </p:cNvCxnSpPr>
            <p:nvPr/>
          </p:nvCxnSpPr>
          <p:spPr>
            <a:xfrm>
              <a:off x="2484438" y="2825750"/>
              <a:ext cx="890700" cy="6192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74" name="Google Shape;1074;p281"/>
            <p:cNvCxnSpPr>
              <a:endCxn id="1075"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62" name="Google Shape;1062;p281"/>
            <p:cNvSpPr/>
            <p:nvPr/>
          </p:nvSpPr>
          <p:spPr>
            <a:xfrm>
              <a:off x="520700" y="1843088"/>
              <a:ext cx="1963738" cy="1965325"/>
            </a:xfrm>
            <a:prstGeom prst="ellipse">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63" name="Google Shape;1063;p281"/>
            <p:cNvSpPr/>
            <p:nvPr/>
          </p:nvSpPr>
          <p:spPr>
            <a:xfrm>
              <a:off x="3375025" y="865188"/>
              <a:ext cx="206375" cy="207962"/>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5" name="Google Shape;1065;p281"/>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3" name="Google Shape;1073;p281"/>
            <p:cNvSpPr/>
            <p:nvPr/>
          </p:nvSpPr>
          <p:spPr>
            <a:xfrm>
              <a:off x="3375025" y="334168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1" name="Google Shape;1071;p281"/>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7" name="Google Shape;1067;p281"/>
            <p:cNvSpPr/>
            <p:nvPr/>
          </p:nvSpPr>
          <p:spPr>
            <a:xfrm>
              <a:off x="3375025" y="210343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5" name="Google Shape;1075;p281"/>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9" name="Google Shape;1069;p281"/>
            <p:cNvSpPr/>
            <p:nvPr/>
          </p:nvSpPr>
          <p:spPr>
            <a:xfrm>
              <a:off x="3375025" y="4578350"/>
              <a:ext cx="206375" cy="207963"/>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76" name="Google Shape;1076;p281"/>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7" name="Google Shape;1077;p281"/>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8" name="Google Shape;1078;p281"/>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9" name="Google Shape;1079;p281"/>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0" name="Google Shape;1080;p281"/>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1" name="Google Shape;1081;p281"/>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2" name="Google Shape;1082;p281"/>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3" name="Google Shape;1083;p281"/>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Objectives">
    <p:spTree>
      <p:nvGrpSpPr>
        <p:cNvPr id="1" name="Shape 48"/>
        <p:cNvGrpSpPr/>
        <p:nvPr/>
      </p:nvGrpSpPr>
      <p:grpSpPr>
        <a:xfrm>
          <a:off x="0" y="0"/>
          <a:ext cx="0" cy="0"/>
          <a:chOff x="0" y="0"/>
          <a:chExt cx="0" cy="0"/>
        </a:xfrm>
      </p:grpSpPr>
      <p:pic>
        <p:nvPicPr>
          <p:cNvPr id="49" name="Google Shape;49;p219"/>
          <p:cNvPicPr preferRelativeResize="0"/>
          <p:nvPr/>
        </p:nvPicPr>
        <p:blipFill rotWithShape="1">
          <a:blip r:embed="rId2">
            <a:alphaModFix amt="95000"/>
          </a:blip>
          <a:srcRect l="39364" r="3593"/>
          <a:stretch/>
        </p:blipFill>
        <p:spPr>
          <a:xfrm>
            <a:off x="4743084" y="0"/>
            <a:ext cx="4400917" cy="5143495"/>
          </a:xfrm>
          <a:prstGeom prst="rect">
            <a:avLst/>
          </a:prstGeom>
          <a:noFill/>
          <a:ln>
            <a:noFill/>
          </a:ln>
        </p:spPr>
      </p:pic>
      <p:pic>
        <p:nvPicPr>
          <p:cNvPr id="50" name="Google Shape;50;p219"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51" name="Google Shape;51;p219"/>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 name="Google Shape;52;p219"/>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3" name="Google Shape;53;p21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p21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5">
    <p:spTree>
      <p:nvGrpSpPr>
        <p:cNvPr id="1" name="Shape 1084"/>
        <p:cNvGrpSpPr/>
        <p:nvPr/>
      </p:nvGrpSpPr>
      <p:grpSpPr>
        <a:xfrm>
          <a:off x="0" y="0"/>
          <a:ext cx="0" cy="0"/>
          <a:chOff x="0" y="0"/>
          <a:chExt cx="0" cy="0"/>
        </a:xfrm>
      </p:grpSpPr>
      <p:pic>
        <p:nvPicPr>
          <p:cNvPr id="1085" name="Google Shape;1085;p28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86" name="Google Shape;1086;p28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7" name="Google Shape;1087;p28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88" name="Google Shape;1088;p282"/>
          <p:cNvGrpSpPr/>
          <p:nvPr/>
        </p:nvGrpSpPr>
        <p:grpSpPr>
          <a:xfrm>
            <a:off x="2441263" y="1060409"/>
            <a:ext cx="4259386" cy="3399177"/>
            <a:chOff x="2441263" y="1068029"/>
            <a:chExt cx="4259386" cy="3399177"/>
          </a:xfrm>
        </p:grpSpPr>
        <p:pic>
          <p:nvPicPr>
            <p:cNvPr id="1089" name="Google Shape;1089;p282" descr="Icon&#10;&#10;Description automatically generated"/>
            <p:cNvPicPr preferRelativeResize="0"/>
            <p:nvPr/>
          </p:nvPicPr>
          <p:blipFill rotWithShape="1">
            <a:blip r:embed="rId3">
              <a:alphaModFix/>
            </a:blip>
            <a:srcRect/>
            <a:stretch/>
          </p:blipFill>
          <p:spPr>
            <a:xfrm>
              <a:off x="2625376" y="1068029"/>
              <a:ext cx="3885072" cy="3371043"/>
            </a:xfrm>
            <a:prstGeom prst="rect">
              <a:avLst/>
            </a:prstGeom>
            <a:noFill/>
            <a:ln>
              <a:noFill/>
            </a:ln>
          </p:spPr>
        </p:pic>
        <p:grpSp>
          <p:nvGrpSpPr>
            <p:cNvPr id="1090" name="Google Shape;1090;p282"/>
            <p:cNvGrpSpPr/>
            <p:nvPr/>
          </p:nvGrpSpPr>
          <p:grpSpPr>
            <a:xfrm>
              <a:off x="2441263" y="1089939"/>
              <a:ext cx="4259386" cy="3377267"/>
              <a:chOff x="2441263" y="1089939"/>
              <a:chExt cx="4259386" cy="3377267"/>
            </a:xfrm>
          </p:grpSpPr>
          <p:sp>
            <p:nvSpPr>
              <p:cNvPr id="1091" name="Google Shape;1091;p282"/>
              <p:cNvSpPr/>
              <p:nvPr/>
            </p:nvSpPr>
            <p:spPr>
              <a:xfrm>
                <a:off x="6618723" y="2315344"/>
                <a:ext cx="81926" cy="81926"/>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2" name="Google Shape;1092;p282"/>
              <p:cNvSpPr/>
              <p:nvPr/>
            </p:nvSpPr>
            <p:spPr>
              <a:xfrm>
                <a:off x="6426200" y="3567533"/>
                <a:ext cx="81926" cy="81926"/>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3" name="Google Shape;1093;p282"/>
              <p:cNvSpPr/>
              <p:nvPr/>
            </p:nvSpPr>
            <p:spPr>
              <a:xfrm>
                <a:off x="5448688" y="4385279"/>
                <a:ext cx="81926" cy="81926"/>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4" name="Google Shape;1094;p282"/>
              <p:cNvSpPr/>
              <p:nvPr/>
            </p:nvSpPr>
            <p:spPr>
              <a:xfrm>
                <a:off x="6444214" y="1089939"/>
                <a:ext cx="81926" cy="81926"/>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5" name="Google Shape;1095;p282"/>
              <p:cNvSpPr/>
              <p:nvPr/>
            </p:nvSpPr>
            <p:spPr>
              <a:xfrm>
                <a:off x="2441263" y="2315345"/>
                <a:ext cx="81926" cy="81926"/>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6" name="Google Shape;1096;p282"/>
              <p:cNvSpPr/>
              <p:nvPr/>
            </p:nvSpPr>
            <p:spPr>
              <a:xfrm>
                <a:off x="2619761" y="3574306"/>
                <a:ext cx="81926" cy="81926"/>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7" name="Google Shape;1097;p282"/>
              <p:cNvSpPr/>
              <p:nvPr/>
            </p:nvSpPr>
            <p:spPr>
              <a:xfrm>
                <a:off x="3592732" y="4385280"/>
                <a:ext cx="81926" cy="81926"/>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8" name="Google Shape;1098;p282"/>
              <p:cNvSpPr/>
              <p:nvPr/>
            </p:nvSpPr>
            <p:spPr>
              <a:xfrm>
                <a:off x="2619761" y="1096713"/>
                <a:ext cx="81926" cy="81926"/>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099" name="Google Shape;1099;p282"/>
            <p:cNvGrpSpPr/>
            <p:nvPr/>
          </p:nvGrpSpPr>
          <p:grpSpPr>
            <a:xfrm>
              <a:off x="3551613" y="1402488"/>
              <a:ext cx="2053983" cy="2053983"/>
              <a:chOff x="3766548" y="1602249"/>
              <a:chExt cx="2053983" cy="2053983"/>
            </a:xfrm>
          </p:grpSpPr>
          <p:sp>
            <p:nvSpPr>
              <p:cNvPr id="1100" name="Google Shape;1100;p282"/>
              <p:cNvSpPr/>
              <p:nvPr/>
            </p:nvSpPr>
            <p:spPr>
              <a:xfrm>
                <a:off x="3766548" y="1602249"/>
                <a:ext cx="2053983" cy="2053983"/>
              </a:xfrm>
              <a:prstGeom prst="ellipse">
                <a:avLst/>
              </a:prstGeom>
              <a:solidFill>
                <a:srgbClr val="F2F2F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01" name="Google Shape;1101;p282"/>
              <p:cNvSpPr/>
              <p:nvPr/>
            </p:nvSpPr>
            <p:spPr>
              <a:xfrm>
                <a:off x="3820905" y="1656606"/>
                <a:ext cx="1945269" cy="194526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02" name="Google Shape;1102;p282"/>
          <p:cNvSpPr txBox="1">
            <a:spLocks noGrp="1"/>
          </p:cNvSpPr>
          <p:nvPr>
            <p:ph type="body" idx="1"/>
          </p:nvPr>
        </p:nvSpPr>
        <p:spPr>
          <a:xfrm>
            <a:off x="3719246" y="226441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3" name="Google Shape;1103;p282"/>
          <p:cNvSpPr txBox="1">
            <a:spLocks noGrp="1"/>
          </p:cNvSpPr>
          <p:nvPr>
            <p:ph type="body" idx="2"/>
          </p:nvPr>
        </p:nvSpPr>
        <p:spPr>
          <a:xfrm>
            <a:off x="817135" y="96110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4" name="Google Shape;1104;p282"/>
          <p:cNvSpPr txBox="1">
            <a:spLocks noGrp="1"/>
          </p:cNvSpPr>
          <p:nvPr>
            <p:ph type="body" idx="3"/>
          </p:nvPr>
        </p:nvSpPr>
        <p:spPr>
          <a:xfrm>
            <a:off x="633920" y="218861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5" name="Google Shape;1105;p282"/>
          <p:cNvSpPr txBox="1">
            <a:spLocks noGrp="1"/>
          </p:cNvSpPr>
          <p:nvPr>
            <p:ph type="body" idx="4"/>
          </p:nvPr>
        </p:nvSpPr>
        <p:spPr>
          <a:xfrm>
            <a:off x="803908" y="344885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6" name="Google Shape;1106;p282"/>
          <p:cNvSpPr txBox="1">
            <a:spLocks noGrp="1"/>
          </p:cNvSpPr>
          <p:nvPr>
            <p:ph type="body" idx="5"/>
          </p:nvPr>
        </p:nvSpPr>
        <p:spPr>
          <a:xfrm>
            <a:off x="1798245" y="425855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7" name="Google Shape;1107;p282"/>
          <p:cNvSpPr txBox="1">
            <a:spLocks noGrp="1"/>
          </p:cNvSpPr>
          <p:nvPr>
            <p:ph type="body" idx="6"/>
          </p:nvPr>
        </p:nvSpPr>
        <p:spPr>
          <a:xfrm>
            <a:off x="6615516" y="96110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8" name="Google Shape;1108;p282"/>
          <p:cNvSpPr txBox="1">
            <a:spLocks noGrp="1"/>
          </p:cNvSpPr>
          <p:nvPr>
            <p:ph type="body" idx="7"/>
          </p:nvPr>
        </p:nvSpPr>
        <p:spPr>
          <a:xfrm>
            <a:off x="6787154" y="218861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9" name="Google Shape;1109;p282"/>
          <p:cNvSpPr txBox="1">
            <a:spLocks noGrp="1"/>
          </p:cNvSpPr>
          <p:nvPr>
            <p:ph type="body" idx="8"/>
          </p:nvPr>
        </p:nvSpPr>
        <p:spPr>
          <a:xfrm>
            <a:off x="6602289" y="344885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10" name="Google Shape;1110;p282"/>
          <p:cNvSpPr txBox="1">
            <a:spLocks noGrp="1"/>
          </p:cNvSpPr>
          <p:nvPr>
            <p:ph type="body" idx="9"/>
          </p:nvPr>
        </p:nvSpPr>
        <p:spPr>
          <a:xfrm>
            <a:off x="5584940" y="425855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6">
    <p:spTree>
      <p:nvGrpSpPr>
        <p:cNvPr id="1" name="Shape 1111"/>
        <p:cNvGrpSpPr/>
        <p:nvPr/>
      </p:nvGrpSpPr>
      <p:grpSpPr>
        <a:xfrm>
          <a:off x="0" y="0"/>
          <a:ext cx="0" cy="0"/>
          <a:chOff x="0" y="0"/>
          <a:chExt cx="0" cy="0"/>
        </a:xfrm>
      </p:grpSpPr>
      <p:pic>
        <p:nvPicPr>
          <p:cNvPr id="1112" name="Google Shape;1112;p28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113" name="Google Shape;1113;p28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14" name="Google Shape;1114;p28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15" name="Google Shape;1115;p283"/>
          <p:cNvGrpSpPr/>
          <p:nvPr/>
        </p:nvGrpSpPr>
        <p:grpSpPr>
          <a:xfrm>
            <a:off x="1941529" y="1105301"/>
            <a:ext cx="5260942" cy="3388546"/>
            <a:chOff x="1941529" y="1120931"/>
            <a:chExt cx="5260942" cy="3388546"/>
          </a:xfrm>
        </p:grpSpPr>
        <p:sp>
          <p:nvSpPr>
            <p:cNvPr id="1116" name="Google Shape;1116;p283" descr="A picture containing icon&#10;&#10;Description automatically generated"/>
            <p:cNvSpPr/>
            <p:nvPr/>
          </p:nvSpPr>
          <p:spPr>
            <a:xfrm>
              <a:off x="1941529" y="1120931"/>
              <a:ext cx="5260942" cy="3388546"/>
            </a:xfrm>
            <a:prstGeom prst="rect">
              <a:avLst/>
            </a:prstGeom>
            <a:solidFill>
              <a:srgbClr val="FFFFFF"/>
            </a:solidFill>
            <a:ln>
              <a:noFill/>
            </a:ln>
            <a:effectLst>
              <a:outerShdw blurRad="50800" dist="38100" dir="2700000" algn="tl"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283"/>
            <p:cNvSpPr txBox="1"/>
            <p:nvPr/>
          </p:nvSpPr>
          <p:spPr>
            <a:xfrm>
              <a:off x="2881078" y="132388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1118" name="Google Shape;1118;p283"/>
            <p:cNvSpPr txBox="1"/>
            <p:nvPr/>
          </p:nvSpPr>
          <p:spPr>
            <a:xfrm>
              <a:off x="2121488" y="216415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1119" name="Google Shape;1119;p283"/>
            <p:cNvSpPr txBox="1"/>
            <p:nvPr/>
          </p:nvSpPr>
          <p:spPr>
            <a:xfrm>
              <a:off x="2121487" y="310981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1120" name="Google Shape;1120;p283"/>
            <p:cNvSpPr txBox="1"/>
            <p:nvPr/>
          </p:nvSpPr>
          <p:spPr>
            <a:xfrm>
              <a:off x="2881078"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1121" name="Google Shape;1121;p283"/>
            <p:cNvSpPr txBox="1"/>
            <p:nvPr/>
          </p:nvSpPr>
          <p:spPr>
            <a:xfrm>
              <a:off x="5885786"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1122" name="Google Shape;1122;p283"/>
            <p:cNvSpPr txBox="1"/>
            <p:nvPr/>
          </p:nvSpPr>
          <p:spPr>
            <a:xfrm>
              <a:off x="6646571" y="311699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1123" name="Google Shape;1123;p283"/>
            <p:cNvSpPr txBox="1"/>
            <p:nvPr/>
          </p:nvSpPr>
          <p:spPr>
            <a:xfrm>
              <a:off x="6649241" y="2139182"/>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1124" name="Google Shape;1124;p283"/>
            <p:cNvSpPr txBox="1"/>
            <p:nvPr/>
          </p:nvSpPr>
          <p:spPr>
            <a:xfrm>
              <a:off x="5885785" y="1321265"/>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sp>
        <p:nvSpPr>
          <p:cNvPr id="1125" name="Google Shape;1125;p283"/>
          <p:cNvSpPr txBox="1">
            <a:spLocks noGrp="1"/>
          </p:cNvSpPr>
          <p:nvPr>
            <p:ph type="body" idx="1"/>
          </p:nvPr>
        </p:nvSpPr>
        <p:spPr>
          <a:xfrm>
            <a:off x="89551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6" name="Google Shape;1126;p283"/>
          <p:cNvSpPr txBox="1">
            <a:spLocks noGrp="1"/>
          </p:cNvSpPr>
          <p:nvPr>
            <p:ph type="body" idx="2"/>
          </p:nvPr>
        </p:nvSpPr>
        <p:spPr>
          <a:xfrm>
            <a:off x="135731"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7" name="Google Shape;1127;p283"/>
          <p:cNvSpPr txBox="1">
            <a:spLocks noGrp="1"/>
          </p:cNvSpPr>
          <p:nvPr>
            <p:ph type="body" idx="3"/>
          </p:nvPr>
        </p:nvSpPr>
        <p:spPr>
          <a:xfrm>
            <a:off x="135731"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8" name="Google Shape;1128;p283"/>
          <p:cNvSpPr txBox="1">
            <a:spLocks noGrp="1"/>
          </p:cNvSpPr>
          <p:nvPr>
            <p:ph type="body" idx="4"/>
          </p:nvPr>
        </p:nvSpPr>
        <p:spPr>
          <a:xfrm>
            <a:off x="89551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9" name="Google Shape;1129;p283"/>
          <p:cNvSpPr txBox="1">
            <a:spLocks noGrp="1"/>
          </p:cNvSpPr>
          <p:nvPr>
            <p:ph type="body" idx="5"/>
          </p:nvPr>
        </p:nvSpPr>
        <p:spPr>
          <a:xfrm>
            <a:off x="652505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0" name="Google Shape;1130;p283"/>
          <p:cNvSpPr txBox="1">
            <a:spLocks noGrp="1"/>
          </p:cNvSpPr>
          <p:nvPr>
            <p:ph type="body" idx="6"/>
          </p:nvPr>
        </p:nvSpPr>
        <p:spPr>
          <a:xfrm>
            <a:off x="652505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1" name="Google Shape;1131;p283"/>
          <p:cNvSpPr txBox="1">
            <a:spLocks noGrp="1"/>
          </p:cNvSpPr>
          <p:nvPr>
            <p:ph type="body" idx="7"/>
          </p:nvPr>
        </p:nvSpPr>
        <p:spPr>
          <a:xfrm>
            <a:off x="7294177"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2" name="Google Shape;1132;p283"/>
          <p:cNvSpPr txBox="1">
            <a:spLocks noGrp="1"/>
          </p:cNvSpPr>
          <p:nvPr>
            <p:ph type="body" idx="8"/>
          </p:nvPr>
        </p:nvSpPr>
        <p:spPr>
          <a:xfrm>
            <a:off x="7294177"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3" name="Google Shape;1133;p283"/>
          <p:cNvSpPr txBox="1">
            <a:spLocks noGrp="1"/>
          </p:cNvSpPr>
          <p:nvPr>
            <p:ph type="body" idx="9"/>
          </p:nvPr>
        </p:nvSpPr>
        <p:spPr>
          <a:xfrm>
            <a:off x="3732038" y="2630794"/>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7">
    <p:spTree>
      <p:nvGrpSpPr>
        <p:cNvPr id="1" name="Shape 1134"/>
        <p:cNvGrpSpPr/>
        <p:nvPr/>
      </p:nvGrpSpPr>
      <p:grpSpPr>
        <a:xfrm>
          <a:off x="0" y="0"/>
          <a:ext cx="0" cy="0"/>
          <a:chOff x="0" y="0"/>
          <a:chExt cx="0" cy="0"/>
        </a:xfrm>
      </p:grpSpPr>
      <p:pic>
        <p:nvPicPr>
          <p:cNvPr id="1135" name="Google Shape;1135;p284"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136" name="Google Shape;1136;p28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7" name="Google Shape;1137;p28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38" name="Google Shape;1138;p284"/>
          <p:cNvGrpSpPr/>
          <p:nvPr/>
        </p:nvGrpSpPr>
        <p:grpSpPr>
          <a:xfrm>
            <a:off x="1761518" y="3131028"/>
            <a:ext cx="5620964" cy="646462"/>
            <a:chOff x="881517" y="3131028"/>
            <a:chExt cx="5620964" cy="646462"/>
          </a:xfrm>
        </p:grpSpPr>
        <p:grpSp>
          <p:nvGrpSpPr>
            <p:cNvPr id="1139" name="Google Shape;1139;p284"/>
            <p:cNvGrpSpPr/>
            <p:nvPr/>
          </p:nvGrpSpPr>
          <p:grpSpPr>
            <a:xfrm>
              <a:off x="881517" y="3131028"/>
              <a:ext cx="397892" cy="646462"/>
              <a:chOff x="1400864" y="1624076"/>
              <a:chExt cx="560368" cy="910439"/>
            </a:xfrm>
          </p:grpSpPr>
          <p:grpSp>
            <p:nvGrpSpPr>
              <p:cNvPr id="1140" name="Google Shape;1140;p284"/>
              <p:cNvGrpSpPr/>
              <p:nvPr/>
            </p:nvGrpSpPr>
            <p:grpSpPr>
              <a:xfrm>
                <a:off x="1400864" y="1624076"/>
                <a:ext cx="560368" cy="825149"/>
                <a:chOff x="1342876" y="1647676"/>
                <a:chExt cx="560368" cy="825149"/>
              </a:xfrm>
            </p:grpSpPr>
            <p:sp>
              <p:nvSpPr>
                <p:cNvPr id="1141" name="Google Shape;1141;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2" name="Google Shape;1142;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3" name="Google Shape;1143;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44" name="Google Shape;1144;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45" name="Google Shape;1145;p284"/>
            <p:cNvGrpSpPr/>
            <p:nvPr/>
          </p:nvGrpSpPr>
          <p:grpSpPr>
            <a:xfrm>
              <a:off x="2622541" y="3131028"/>
              <a:ext cx="397892" cy="646462"/>
              <a:chOff x="1400864" y="1624076"/>
              <a:chExt cx="560368" cy="910439"/>
            </a:xfrm>
          </p:grpSpPr>
          <p:grpSp>
            <p:nvGrpSpPr>
              <p:cNvPr id="1146" name="Google Shape;1146;p284"/>
              <p:cNvGrpSpPr/>
              <p:nvPr/>
            </p:nvGrpSpPr>
            <p:grpSpPr>
              <a:xfrm>
                <a:off x="1400864" y="1624076"/>
                <a:ext cx="560368" cy="825149"/>
                <a:chOff x="1342876" y="1647676"/>
                <a:chExt cx="560368" cy="825149"/>
              </a:xfrm>
            </p:grpSpPr>
            <p:sp>
              <p:nvSpPr>
                <p:cNvPr id="1147" name="Google Shape;1147;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8" name="Google Shape;1148;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9" name="Google Shape;1149;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0" name="Google Shape;1150;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1" name="Google Shape;1151;p284"/>
            <p:cNvGrpSpPr/>
            <p:nvPr/>
          </p:nvGrpSpPr>
          <p:grpSpPr>
            <a:xfrm>
              <a:off x="4363565" y="3131028"/>
              <a:ext cx="397892" cy="646462"/>
              <a:chOff x="1400864" y="1624076"/>
              <a:chExt cx="560368" cy="910439"/>
            </a:xfrm>
          </p:grpSpPr>
          <p:grpSp>
            <p:nvGrpSpPr>
              <p:cNvPr id="1152" name="Google Shape;1152;p284"/>
              <p:cNvGrpSpPr/>
              <p:nvPr/>
            </p:nvGrpSpPr>
            <p:grpSpPr>
              <a:xfrm>
                <a:off x="1400864" y="1624076"/>
                <a:ext cx="560368" cy="825149"/>
                <a:chOff x="1342876" y="1647676"/>
                <a:chExt cx="560368" cy="825149"/>
              </a:xfrm>
            </p:grpSpPr>
            <p:sp>
              <p:nvSpPr>
                <p:cNvPr id="1153" name="Google Shape;1153;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54" name="Google Shape;1154;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55" name="Google Shape;1155;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6" name="Google Shape;1156;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7" name="Google Shape;1157;p284"/>
            <p:cNvGrpSpPr/>
            <p:nvPr/>
          </p:nvGrpSpPr>
          <p:grpSpPr>
            <a:xfrm>
              <a:off x="6104589" y="3131028"/>
              <a:ext cx="397892" cy="646462"/>
              <a:chOff x="1400864" y="1624076"/>
              <a:chExt cx="560368" cy="910439"/>
            </a:xfrm>
          </p:grpSpPr>
          <p:grpSp>
            <p:nvGrpSpPr>
              <p:cNvPr id="1158" name="Google Shape;1158;p284"/>
              <p:cNvGrpSpPr/>
              <p:nvPr/>
            </p:nvGrpSpPr>
            <p:grpSpPr>
              <a:xfrm>
                <a:off x="1400864" y="1624076"/>
                <a:ext cx="560368" cy="825149"/>
                <a:chOff x="1342876" y="1647676"/>
                <a:chExt cx="560368" cy="825149"/>
              </a:xfrm>
            </p:grpSpPr>
            <p:sp>
              <p:nvSpPr>
                <p:cNvPr id="1159" name="Google Shape;1159;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60" name="Google Shape;1160;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61" name="Google Shape;1161;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62" name="Google Shape;1162;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63" name="Google Shape;1163;p284"/>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4" name="Google Shape;1164;p284"/>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5" name="Google Shape;1165;p284"/>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6" name="Google Shape;1166;p284"/>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167" name="Google Shape;1167;p284"/>
          <p:cNvGrpSpPr/>
          <p:nvPr/>
        </p:nvGrpSpPr>
        <p:grpSpPr>
          <a:xfrm>
            <a:off x="881517" y="1424144"/>
            <a:ext cx="7361989" cy="646462"/>
            <a:chOff x="881517" y="2219381"/>
            <a:chExt cx="7361989" cy="646462"/>
          </a:xfrm>
        </p:grpSpPr>
        <p:grpSp>
          <p:nvGrpSpPr>
            <p:cNvPr id="1168" name="Google Shape;1168;p284"/>
            <p:cNvGrpSpPr/>
            <p:nvPr/>
          </p:nvGrpSpPr>
          <p:grpSpPr>
            <a:xfrm>
              <a:off x="881517" y="2219381"/>
              <a:ext cx="397892" cy="646462"/>
              <a:chOff x="1400864" y="1624076"/>
              <a:chExt cx="560368" cy="910439"/>
            </a:xfrm>
          </p:grpSpPr>
          <p:grpSp>
            <p:nvGrpSpPr>
              <p:cNvPr id="1169" name="Google Shape;1169;p284"/>
              <p:cNvGrpSpPr/>
              <p:nvPr/>
            </p:nvGrpSpPr>
            <p:grpSpPr>
              <a:xfrm>
                <a:off x="1400864" y="1624076"/>
                <a:ext cx="560368" cy="825149"/>
                <a:chOff x="1342876" y="1647676"/>
                <a:chExt cx="560368" cy="825149"/>
              </a:xfrm>
            </p:grpSpPr>
            <p:sp>
              <p:nvSpPr>
                <p:cNvPr id="1170" name="Google Shape;1170;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1" name="Google Shape;1171;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2" name="Google Shape;1172;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3" name="Google Shape;1173;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74" name="Google Shape;1174;p284"/>
            <p:cNvGrpSpPr/>
            <p:nvPr/>
          </p:nvGrpSpPr>
          <p:grpSpPr>
            <a:xfrm>
              <a:off x="2622541" y="2219381"/>
              <a:ext cx="397892" cy="646462"/>
              <a:chOff x="1400864" y="1624076"/>
              <a:chExt cx="560368" cy="910439"/>
            </a:xfrm>
          </p:grpSpPr>
          <p:grpSp>
            <p:nvGrpSpPr>
              <p:cNvPr id="1175" name="Google Shape;1175;p284"/>
              <p:cNvGrpSpPr/>
              <p:nvPr/>
            </p:nvGrpSpPr>
            <p:grpSpPr>
              <a:xfrm>
                <a:off x="1400864" y="1624076"/>
                <a:ext cx="560368" cy="825149"/>
                <a:chOff x="1342876" y="1647676"/>
                <a:chExt cx="560368" cy="825149"/>
              </a:xfrm>
            </p:grpSpPr>
            <p:sp>
              <p:nvSpPr>
                <p:cNvPr id="1176" name="Google Shape;1176;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7" name="Google Shape;1177;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8" name="Google Shape;1178;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9" name="Google Shape;1179;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0" name="Google Shape;1180;p284"/>
            <p:cNvGrpSpPr/>
            <p:nvPr/>
          </p:nvGrpSpPr>
          <p:grpSpPr>
            <a:xfrm>
              <a:off x="4363565" y="2219381"/>
              <a:ext cx="397892" cy="646462"/>
              <a:chOff x="1400864" y="1624076"/>
              <a:chExt cx="560368" cy="910439"/>
            </a:xfrm>
          </p:grpSpPr>
          <p:grpSp>
            <p:nvGrpSpPr>
              <p:cNvPr id="1181" name="Google Shape;1181;p284"/>
              <p:cNvGrpSpPr/>
              <p:nvPr/>
            </p:nvGrpSpPr>
            <p:grpSpPr>
              <a:xfrm>
                <a:off x="1400864" y="1624076"/>
                <a:ext cx="560368" cy="825149"/>
                <a:chOff x="1342876" y="1647676"/>
                <a:chExt cx="560368" cy="825149"/>
              </a:xfrm>
            </p:grpSpPr>
            <p:sp>
              <p:nvSpPr>
                <p:cNvPr id="1182" name="Google Shape;1182;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3" name="Google Shape;1183;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84" name="Google Shape;1184;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85" name="Google Shape;1185;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6" name="Google Shape;1186;p284"/>
            <p:cNvGrpSpPr/>
            <p:nvPr/>
          </p:nvGrpSpPr>
          <p:grpSpPr>
            <a:xfrm>
              <a:off x="6104589" y="2219381"/>
              <a:ext cx="397892" cy="646462"/>
              <a:chOff x="1400864" y="1624076"/>
              <a:chExt cx="560368" cy="910439"/>
            </a:xfrm>
          </p:grpSpPr>
          <p:grpSp>
            <p:nvGrpSpPr>
              <p:cNvPr id="1187" name="Google Shape;1187;p284"/>
              <p:cNvGrpSpPr/>
              <p:nvPr/>
            </p:nvGrpSpPr>
            <p:grpSpPr>
              <a:xfrm>
                <a:off x="1400864" y="1624076"/>
                <a:ext cx="560368" cy="825149"/>
                <a:chOff x="1342876" y="1647676"/>
                <a:chExt cx="560368" cy="825149"/>
              </a:xfrm>
            </p:grpSpPr>
            <p:sp>
              <p:nvSpPr>
                <p:cNvPr id="1188" name="Google Shape;1188;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9" name="Google Shape;1189;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0" name="Google Shape;1190;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1" name="Google Shape;1191;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92" name="Google Shape;1192;p284"/>
            <p:cNvGrpSpPr/>
            <p:nvPr/>
          </p:nvGrpSpPr>
          <p:grpSpPr>
            <a:xfrm>
              <a:off x="7845614" y="2219381"/>
              <a:ext cx="397892" cy="646462"/>
              <a:chOff x="1400864" y="1624076"/>
              <a:chExt cx="560368" cy="910439"/>
            </a:xfrm>
          </p:grpSpPr>
          <p:grpSp>
            <p:nvGrpSpPr>
              <p:cNvPr id="1193" name="Google Shape;1193;p284"/>
              <p:cNvGrpSpPr/>
              <p:nvPr/>
            </p:nvGrpSpPr>
            <p:grpSpPr>
              <a:xfrm>
                <a:off x="1400864" y="1624076"/>
                <a:ext cx="560368" cy="825149"/>
                <a:chOff x="1342876" y="1647676"/>
                <a:chExt cx="560368" cy="825149"/>
              </a:xfrm>
            </p:grpSpPr>
            <p:sp>
              <p:nvSpPr>
                <p:cNvPr id="1194" name="Google Shape;1194;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95" name="Google Shape;1195;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6" name="Google Shape;1196;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7" name="Google Shape;1197;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98" name="Google Shape;1198;p284"/>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99" name="Google Shape;1199;p284"/>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0" name="Google Shape;1200;p284"/>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1" name="Google Shape;1201;p284"/>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2" name="Google Shape;1202;p284"/>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8">
    <p:spTree>
      <p:nvGrpSpPr>
        <p:cNvPr id="1" name="Shape 1203"/>
        <p:cNvGrpSpPr/>
        <p:nvPr/>
      </p:nvGrpSpPr>
      <p:grpSpPr>
        <a:xfrm>
          <a:off x="0" y="0"/>
          <a:ext cx="0" cy="0"/>
          <a:chOff x="0" y="0"/>
          <a:chExt cx="0" cy="0"/>
        </a:xfrm>
      </p:grpSpPr>
      <p:pic>
        <p:nvPicPr>
          <p:cNvPr id="1204" name="Google Shape;1204;p28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205" name="Google Shape;1205;p28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6" name="Google Shape;1206;p28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07" name="Google Shape;1207;p285"/>
          <p:cNvGrpSpPr/>
          <p:nvPr/>
        </p:nvGrpSpPr>
        <p:grpSpPr>
          <a:xfrm>
            <a:off x="1761518" y="3131028"/>
            <a:ext cx="5620964" cy="646462"/>
            <a:chOff x="881517" y="3131028"/>
            <a:chExt cx="5620964" cy="646462"/>
          </a:xfrm>
        </p:grpSpPr>
        <p:grpSp>
          <p:nvGrpSpPr>
            <p:cNvPr id="1208" name="Google Shape;1208;p285"/>
            <p:cNvGrpSpPr/>
            <p:nvPr/>
          </p:nvGrpSpPr>
          <p:grpSpPr>
            <a:xfrm>
              <a:off x="881517" y="3131028"/>
              <a:ext cx="397892" cy="646462"/>
              <a:chOff x="1400864" y="1624076"/>
              <a:chExt cx="560368" cy="910439"/>
            </a:xfrm>
          </p:grpSpPr>
          <p:grpSp>
            <p:nvGrpSpPr>
              <p:cNvPr id="1209" name="Google Shape;1209;p285"/>
              <p:cNvGrpSpPr/>
              <p:nvPr/>
            </p:nvGrpSpPr>
            <p:grpSpPr>
              <a:xfrm>
                <a:off x="1400864" y="1624076"/>
                <a:ext cx="560368" cy="825149"/>
                <a:chOff x="1342876" y="1647676"/>
                <a:chExt cx="560368" cy="825149"/>
              </a:xfrm>
            </p:grpSpPr>
            <p:sp>
              <p:nvSpPr>
                <p:cNvPr id="1210" name="Google Shape;1210;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1" name="Google Shape;1211;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2" name="Google Shape;1212;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3" name="Google Shape;1213;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14" name="Google Shape;1214;p285"/>
            <p:cNvGrpSpPr/>
            <p:nvPr/>
          </p:nvGrpSpPr>
          <p:grpSpPr>
            <a:xfrm>
              <a:off x="2622541" y="3131028"/>
              <a:ext cx="397892" cy="646462"/>
              <a:chOff x="1400864" y="1624076"/>
              <a:chExt cx="560368" cy="910439"/>
            </a:xfrm>
          </p:grpSpPr>
          <p:grpSp>
            <p:nvGrpSpPr>
              <p:cNvPr id="1215" name="Google Shape;1215;p285"/>
              <p:cNvGrpSpPr/>
              <p:nvPr/>
            </p:nvGrpSpPr>
            <p:grpSpPr>
              <a:xfrm>
                <a:off x="1400864" y="1624076"/>
                <a:ext cx="560368" cy="825149"/>
                <a:chOff x="1342876" y="1647676"/>
                <a:chExt cx="560368" cy="825149"/>
              </a:xfrm>
            </p:grpSpPr>
            <p:sp>
              <p:nvSpPr>
                <p:cNvPr id="1216" name="Google Shape;1216;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7" name="Google Shape;1217;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8" name="Google Shape;1218;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9" name="Google Shape;1219;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0" name="Google Shape;1220;p285"/>
            <p:cNvGrpSpPr/>
            <p:nvPr/>
          </p:nvGrpSpPr>
          <p:grpSpPr>
            <a:xfrm>
              <a:off x="4363565" y="3131028"/>
              <a:ext cx="397892" cy="646462"/>
              <a:chOff x="1400864" y="1624076"/>
              <a:chExt cx="560368" cy="910439"/>
            </a:xfrm>
          </p:grpSpPr>
          <p:grpSp>
            <p:nvGrpSpPr>
              <p:cNvPr id="1221" name="Google Shape;1221;p285"/>
              <p:cNvGrpSpPr/>
              <p:nvPr/>
            </p:nvGrpSpPr>
            <p:grpSpPr>
              <a:xfrm>
                <a:off x="1400864" y="1624076"/>
                <a:ext cx="560368" cy="825149"/>
                <a:chOff x="1342876" y="1647676"/>
                <a:chExt cx="560368" cy="825149"/>
              </a:xfrm>
            </p:grpSpPr>
            <p:sp>
              <p:nvSpPr>
                <p:cNvPr id="1222" name="Google Shape;1222;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3" name="Google Shape;1223;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24" name="Google Shape;1224;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25" name="Google Shape;1225;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6" name="Google Shape;1226;p285"/>
            <p:cNvGrpSpPr/>
            <p:nvPr/>
          </p:nvGrpSpPr>
          <p:grpSpPr>
            <a:xfrm>
              <a:off x="6104589" y="3131028"/>
              <a:ext cx="397892" cy="646462"/>
              <a:chOff x="1400864" y="1624076"/>
              <a:chExt cx="560368" cy="910439"/>
            </a:xfrm>
          </p:grpSpPr>
          <p:grpSp>
            <p:nvGrpSpPr>
              <p:cNvPr id="1227" name="Google Shape;1227;p285"/>
              <p:cNvGrpSpPr/>
              <p:nvPr/>
            </p:nvGrpSpPr>
            <p:grpSpPr>
              <a:xfrm>
                <a:off x="1400864" y="1624076"/>
                <a:ext cx="560368" cy="825149"/>
                <a:chOff x="1342876" y="1647676"/>
                <a:chExt cx="560368" cy="825149"/>
              </a:xfrm>
            </p:grpSpPr>
            <p:sp>
              <p:nvSpPr>
                <p:cNvPr id="1228" name="Google Shape;1228;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9" name="Google Shape;1229;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30" name="Google Shape;1230;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31" name="Google Shape;1231;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32" name="Google Shape;1232;p285"/>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3" name="Google Shape;1233;p285"/>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4" name="Google Shape;1234;p285"/>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5" name="Google Shape;1235;p285"/>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236" name="Google Shape;1236;p285"/>
          <p:cNvGrpSpPr/>
          <p:nvPr/>
        </p:nvGrpSpPr>
        <p:grpSpPr>
          <a:xfrm>
            <a:off x="881517" y="1424144"/>
            <a:ext cx="7361989" cy="646462"/>
            <a:chOff x="881517" y="2219381"/>
            <a:chExt cx="7361989" cy="646462"/>
          </a:xfrm>
        </p:grpSpPr>
        <p:grpSp>
          <p:nvGrpSpPr>
            <p:cNvPr id="1237" name="Google Shape;1237;p285"/>
            <p:cNvGrpSpPr/>
            <p:nvPr/>
          </p:nvGrpSpPr>
          <p:grpSpPr>
            <a:xfrm>
              <a:off x="881517" y="2219381"/>
              <a:ext cx="397892" cy="646462"/>
              <a:chOff x="1400864" y="1624076"/>
              <a:chExt cx="560368" cy="910439"/>
            </a:xfrm>
          </p:grpSpPr>
          <p:grpSp>
            <p:nvGrpSpPr>
              <p:cNvPr id="1238" name="Google Shape;1238;p285"/>
              <p:cNvGrpSpPr/>
              <p:nvPr/>
            </p:nvGrpSpPr>
            <p:grpSpPr>
              <a:xfrm>
                <a:off x="1400864" y="1624076"/>
                <a:ext cx="560368" cy="825149"/>
                <a:chOff x="1342876" y="1647676"/>
                <a:chExt cx="560368" cy="825149"/>
              </a:xfrm>
            </p:grpSpPr>
            <p:sp>
              <p:nvSpPr>
                <p:cNvPr id="1239" name="Google Shape;1239;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0" name="Google Shape;1240;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1" name="Google Shape;1241;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2" name="Google Shape;1242;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3" name="Google Shape;1243;p285"/>
            <p:cNvGrpSpPr/>
            <p:nvPr/>
          </p:nvGrpSpPr>
          <p:grpSpPr>
            <a:xfrm>
              <a:off x="2622541" y="2219381"/>
              <a:ext cx="397892" cy="646462"/>
              <a:chOff x="1400864" y="1624076"/>
              <a:chExt cx="560368" cy="910439"/>
            </a:xfrm>
          </p:grpSpPr>
          <p:grpSp>
            <p:nvGrpSpPr>
              <p:cNvPr id="1244" name="Google Shape;1244;p285"/>
              <p:cNvGrpSpPr/>
              <p:nvPr/>
            </p:nvGrpSpPr>
            <p:grpSpPr>
              <a:xfrm>
                <a:off x="1400864" y="1624076"/>
                <a:ext cx="560368" cy="825149"/>
                <a:chOff x="1342876" y="1647676"/>
                <a:chExt cx="560368" cy="825149"/>
              </a:xfrm>
            </p:grpSpPr>
            <p:sp>
              <p:nvSpPr>
                <p:cNvPr id="1245" name="Google Shape;1245;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6" name="Google Shape;1246;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7" name="Google Shape;1247;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8" name="Google Shape;1248;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9" name="Google Shape;1249;p285"/>
            <p:cNvGrpSpPr/>
            <p:nvPr/>
          </p:nvGrpSpPr>
          <p:grpSpPr>
            <a:xfrm>
              <a:off x="4363565" y="2219381"/>
              <a:ext cx="397892" cy="646462"/>
              <a:chOff x="1400864" y="1624076"/>
              <a:chExt cx="560368" cy="910439"/>
            </a:xfrm>
          </p:grpSpPr>
          <p:grpSp>
            <p:nvGrpSpPr>
              <p:cNvPr id="1250" name="Google Shape;1250;p285"/>
              <p:cNvGrpSpPr/>
              <p:nvPr/>
            </p:nvGrpSpPr>
            <p:grpSpPr>
              <a:xfrm>
                <a:off x="1400864" y="1624076"/>
                <a:ext cx="560368" cy="825149"/>
                <a:chOff x="1342876" y="1647676"/>
                <a:chExt cx="560368" cy="825149"/>
              </a:xfrm>
            </p:grpSpPr>
            <p:sp>
              <p:nvSpPr>
                <p:cNvPr id="1251" name="Google Shape;1251;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2" name="Google Shape;1252;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3" name="Google Shape;1253;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54" name="Google Shape;1254;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55" name="Google Shape;1255;p285"/>
            <p:cNvGrpSpPr/>
            <p:nvPr/>
          </p:nvGrpSpPr>
          <p:grpSpPr>
            <a:xfrm>
              <a:off x="6104589" y="2219381"/>
              <a:ext cx="397892" cy="646462"/>
              <a:chOff x="1400864" y="1624076"/>
              <a:chExt cx="560368" cy="910439"/>
            </a:xfrm>
          </p:grpSpPr>
          <p:grpSp>
            <p:nvGrpSpPr>
              <p:cNvPr id="1256" name="Google Shape;1256;p285"/>
              <p:cNvGrpSpPr/>
              <p:nvPr/>
            </p:nvGrpSpPr>
            <p:grpSpPr>
              <a:xfrm>
                <a:off x="1400864" y="1624076"/>
                <a:ext cx="560368" cy="825149"/>
                <a:chOff x="1342876" y="1647676"/>
                <a:chExt cx="560368" cy="825149"/>
              </a:xfrm>
            </p:grpSpPr>
            <p:sp>
              <p:nvSpPr>
                <p:cNvPr id="1257" name="Google Shape;1257;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8" name="Google Shape;1258;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9" name="Google Shape;1259;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0" name="Google Shape;1260;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61" name="Google Shape;1261;p285"/>
            <p:cNvGrpSpPr/>
            <p:nvPr/>
          </p:nvGrpSpPr>
          <p:grpSpPr>
            <a:xfrm>
              <a:off x="7845614" y="2219381"/>
              <a:ext cx="397892" cy="646462"/>
              <a:chOff x="1400864" y="1624076"/>
              <a:chExt cx="560368" cy="910439"/>
            </a:xfrm>
          </p:grpSpPr>
          <p:grpSp>
            <p:nvGrpSpPr>
              <p:cNvPr id="1262" name="Google Shape;1262;p285"/>
              <p:cNvGrpSpPr/>
              <p:nvPr/>
            </p:nvGrpSpPr>
            <p:grpSpPr>
              <a:xfrm>
                <a:off x="1400864" y="1624076"/>
                <a:ext cx="560368" cy="825149"/>
                <a:chOff x="1342876" y="1647676"/>
                <a:chExt cx="560368" cy="825149"/>
              </a:xfrm>
            </p:grpSpPr>
            <p:sp>
              <p:nvSpPr>
                <p:cNvPr id="1263" name="Google Shape;1263;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64" name="Google Shape;1264;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65" name="Google Shape;1265;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6" name="Google Shape;1266;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67" name="Google Shape;1267;p285"/>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8" name="Google Shape;1268;p285"/>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9" name="Google Shape;1269;p285"/>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0" name="Google Shape;1270;p285"/>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1" name="Google Shape;1271;p285"/>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9">
    <p:spTree>
      <p:nvGrpSpPr>
        <p:cNvPr id="1" name="Shape 1272"/>
        <p:cNvGrpSpPr/>
        <p:nvPr/>
      </p:nvGrpSpPr>
      <p:grpSpPr>
        <a:xfrm>
          <a:off x="0" y="0"/>
          <a:ext cx="0" cy="0"/>
          <a:chOff x="0" y="0"/>
          <a:chExt cx="0" cy="0"/>
        </a:xfrm>
      </p:grpSpPr>
      <p:pic>
        <p:nvPicPr>
          <p:cNvPr id="1273" name="Google Shape;1273;p28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274" name="Google Shape;1274;p28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5" name="Google Shape;1275;p28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76" name="Google Shape;1276;p286"/>
          <p:cNvGrpSpPr/>
          <p:nvPr/>
        </p:nvGrpSpPr>
        <p:grpSpPr>
          <a:xfrm>
            <a:off x="1761518" y="3131028"/>
            <a:ext cx="5620964" cy="646462"/>
            <a:chOff x="881517" y="3131028"/>
            <a:chExt cx="5620964" cy="646462"/>
          </a:xfrm>
        </p:grpSpPr>
        <p:grpSp>
          <p:nvGrpSpPr>
            <p:cNvPr id="1277" name="Google Shape;1277;p286"/>
            <p:cNvGrpSpPr/>
            <p:nvPr/>
          </p:nvGrpSpPr>
          <p:grpSpPr>
            <a:xfrm>
              <a:off x="881517" y="3131028"/>
              <a:ext cx="397892" cy="646462"/>
              <a:chOff x="1400864" y="1624076"/>
              <a:chExt cx="560368" cy="910439"/>
            </a:xfrm>
          </p:grpSpPr>
          <p:grpSp>
            <p:nvGrpSpPr>
              <p:cNvPr id="1278" name="Google Shape;1278;p286"/>
              <p:cNvGrpSpPr/>
              <p:nvPr/>
            </p:nvGrpSpPr>
            <p:grpSpPr>
              <a:xfrm>
                <a:off x="1400864" y="1624076"/>
                <a:ext cx="560368" cy="825149"/>
                <a:chOff x="1342876" y="1647676"/>
                <a:chExt cx="560368" cy="825149"/>
              </a:xfrm>
            </p:grpSpPr>
            <p:sp>
              <p:nvSpPr>
                <p:cNvPr id="1279" name="Google Shape;1279;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0" name="Google Shape;1280;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1" name="Google Shape;1281;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2" name="Google Shape;1282;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3" name="Google Shape;1283;p286"/>
            <p:cNvGrpSpPr/>
            <p:nvPr/>
          </p:nvGrpSpPr>
          <p:grpSpPr>
            <a:xfrm>
              <a:off x="2622541" y="3131028"/>
              <a:ext cx="397892" cy="646462"/>
              <a:chOff x="1400864" y="1624076"/>
              <a:chExt cx="560368" cy="910439"/>
            </a:xfrm>
          </p:grpSpPr>
          <p:grpSp>
            <p:nvGrpSpPr>
              <p:cNvPr id="1284" name="Google Shape;1284;p286"/>
              <p:cNvGrpSpPr/>
              <p:nvPr/>
            </p:nvGrpSpPr>
            <p:grpSpPr>
              <a:xfrm>
                <a:off x="1400864" y="1624076"/>
                <a:ext cx="560368" cy="825149"/>
                <a:chOff x="1342876" y="1647676"/>
                <a:chExt cx="560368" cy="825149"/>
              </a:xfrm>
            </p:grpSpPr>
            <p:sp>
              <p:nvSpPr>
                <p:cNvPr id="1285" name="Google Shape;1285;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6" name="Google Shape;1286;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7" name="Google Shape;1287;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8" name="Google Shape;1288;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9" name="Google Shape;1289;p286"/>
            <p:cNvGrpSpPr/>
            <p:nvPr/>
          </p:nvGrpSpPr>
          <p:grpSpPr>
            <a:xfrm>
              <a:off x="4363565" y="3131028"/>
              <a:ext cx="397892" cy="646462"/>
              <a:chOff x="1400864" y="1624076"/>
              <a:chExt cx="560368" cy="910439"/>
            </a:xfrm>
          </p:grpSpPr>
          <p:grpSp>
            <p:nvGrpSpPr>
              <p:cNvPr id="1290" name="Google Shape;1290;p286"/>
              <p:cNvGrpSpPr/>
              <p:nvPr/>
            </p:nvGrpSpPr>
            <p:grpSpPr>
              <a:xfrm>
                <a:off x="1400864" y="1624076"/>
                <a:ext cx="560368" cy="825149"/>
                <a:chOff x="1342876" y="1647676"/>
                <a:chExt cx="560368" cy="825149"/>
              </a:xfrm>
            </p:grpSpPr>
            <p:sp>
              <p:nvSpPr>
                <p:cNvPr id="1291" name="Google Shape;1291;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2" name="Google Shape;1292;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3" name="Google Shape;1293;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94" name="Google Shape;1294;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95" name="Google Shape;1295;p286"/>
            <p:cNvGrpSpPr/>
            <p:nvPr/>
          </p:nvGrpSpPr>
          <p:grpSpPr>
            <a:xfrm>
              <a:off x="6104589" y="3131028"/>
              <a:ext cx="397892" cy="646462"/>
              <a:chOff x="1400864" y="1624076"/>
              <a:chExt cx="560368" cy="910439"/>
            </a:xfrm>
          </p:grpSpPr>
          <p:grpSp>
            <p:nvGrpSpPr>
              <p:cNvPr id="1296" name="Google Shape;1296;p286"/>
              <p:cNvGrpSpPr/>
              <p:nvPr/>
            </p:nvGrpSpPr>
            <p:grpSpPr>
              <a:xfrm>
                <a:off x="1400864" y="1624076"/>
                <a:ext cx="560368" cy="825149"/>
                <a:chOff x="1342876" y="1647676"/>
                <a:chExt cx="560368" cy="825149"/>
              </a:xfrm>
            </p:grpSpPr>
            <p:sp>
              <p:nvSpPr>
                <p:cNvPr id="1297" name="Google Shape;1297;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8" name="Google Shape;1298;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9" name="Google Shape;1299;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00" name="Google Shape;1300;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01" name="Google Shape;1301;p286"/>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2" name="Google Shape;1302;p286"/>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3" name="Google Shape;1303;p286"/>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4" name="Google Shape;1304;p286"/>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05" name="Google Shape;1305;p286"/>
          <p:cNvGrpSpPr/>
          <p:nvPr/>
        </p:nvGrpSpPr>
        <p:grpSpPr>
          <a:xfrm>
            <a:off x="881517" y="1424144"/>
            <a:ext cx="7361989" cy="646462"/>
            <a:chOff x="881517" y="2219381"/>
            <a:chExt cx="7361989" cy="646462"/>
          </a:xfrm>
        </p:grpSpPr>
        <p:grpSp>
          <p:nvGrpSpPr>
            <p:cNvPr id="1306" name="Google Shape;1306;p286"/>
            <p:cNvGrpSpPr/>
            <p:nvPr/>
          </p:nvGrpSpPr>
          <p:grpSpPr>
            <a:xfrm>
              <a:off x="881517" y="2219381"/>
              <a:ext cx="397892" cy="646462"/>
              <a:chOff x="1400864" y="1624076"/>
              <a:chExt cx="560368" cy="910439"/>
            </a:xfrm>
          </p:grpSpPr>
          <p:grpSp>
            <p:nvGrpSpPr>
              <p:cNvPr id="1307" name="Google Shape;1307;p286"/>
              <p:cNvGrpSpPr/>
              <p:nvPr/>
            </p:nvGrpSpPr>
            <p:grpSpPr>
              <a:xfrm>
                <a:off x="1400864" y="1624076"/>
                <a:ext cx="560368" cy="825149"/>
                <a:chOff x="1342876" y="1647676"/>
                <a:chExt cx="560368" cy="825149"/>
              </a:xfrm>
            </p:grpSpPr>
            <p:sp>
              <p:nvSpPr>
                <p:cNvPr id="1308" name="Google Shape;1308;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09" name="Google Shape;1309;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0" name="Google Shape;1310;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1" name="Google Shape;1311;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2" name="Google Shape;1312;p286"/>
            <p:cNvGrpSpPr/>
            <p:nvPr/>
          </p:nvGrpSpPr>
          <p:grpSpPr>
            <a:xfrm>
              <a:off x="2622541" y="2219381"/>
              <a:ext cx="397892" cy="646462"/>
              <a:chOff x="1400864" y="1624076"/>
              <a:chExt cx="560368" cy="910439"/>
            </a:xfrm>
          </p:grpSpPr>
          <p:grpSp>
            <p:nvGrpSpPr>
              <p:cNvPr id="1313" name="Google Shape;1313;p286"/>
              <p:cNvGrpSpPr/>
              <p:nvPr/>
            </p:nvGrpSpPr>
            <p:grpSpPr>
              <a:xfrm>
                <a:off x="1400864" y="1624076"/>
                <a:ext cx="560368" cy="825149"/>
                <a:chOff x="1342876" y="1647676"/>
                <a:chExt cx="560368" cy="825149"/>
              </a:xfrm>
            </p:grpSpPr>
            <p:sp>
              <p:nvSpPr>
                <p:cNvPr id="1314" name="Google Shape;1314;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15" name="Google Shape;1315;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6" name="Google Shape;1316;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7" name="Google Shape;1317;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8" name="Google Shape;1318;p286"/>
            <p:cNvGrpSpPr/>
            <p:nvPr/>
          </p:nvGrpSpPr>
          <p:grpSpPr>
            <a:xfrm>
              <a:off x="4363565" y="2219381"/>
              <a:ext cx="397892" cy="646462"/>
              <a:chOff x="1400864" y="1624076"/>
              <a:chExt cx="560368" cy="910439"/>
            </a:xfrm>
          </p:grpSpPr>
          <p:grpSp>
            <p:nvGrpSpPr>
              <p:cNvPr id="1319" name="Google Shape;1319;p286"/>
              <p:cNvGrpSpPr/>
              <p:nvPr/>
            </p:nvGrpSpPr>
            <p:grpSpPr>
              <a:xfrm>
                <a:off x="1400864" y="1624076"/>
                <a:ext cx="560368" cy="825149"/>
                <a:chOff x="1342876" y="1647676"/>
                <a:chExt cx="560368" cy="825149"/>
              </a:xfrm>
            </p:grpSpPr>
            <p:sp>
              <p:nvSpPr>
                <p:cNvPr id="1320" name="Google Shape;1320;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1" name="Google Shape;1321;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2" name="Google Shape;1322;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3" name="Google Shape;1323;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24" name="Google Shape;1324;p286"/>
            <p:cNvGrpSpPr/>
            <p:nvPr/>
          </p:nvGrpSpPr>
          <p:grpSpPr>
            <a:xfrm>
              <a:off x="6104589" y="2219381"/>
              <a:ext cx="397892" cy="646462"/>
              <a:chOff x="1400864" y="1624076"/>
              <a:chExt cx="560368" cy="910439"/>
            </a:xfrm>
          </p:grpSpPr>
          <p:grpSp>
            <p:nvGrpSpPr>
              <p:cNvPr id="1325" name="Google Shape;1325;p286"/>
              <p:cNvGrpSpPr/>
              <p:nvPr/>
            </p:nvGrpSpPr>
            <p:grpSpPr>
              <a:xfrm>
                <a:off x="1400864" y="1624076"/>
                <a:ext cx="560368" cy="825149"/>
                <a:chOff x="1342876" y="1647676"/>
                <a:chExt cx="560368" cy="825149"/>
              </a:xfrm>
            </p:grpSpPr>
            <p:sp>
              <p:nvSpPr>
                <p:cNvPr id="1326" name="Google Shape;1326;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7" name="Google Shape;1327;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8" name="Google Shape;1328;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9" name="Google Shape;1329;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30" name="Google Shape;1330;p286"/>
            <p:cNvGrpSpPr/>
            <p:nvPr/>
          </p:nvGrpSpPr>
          <p:grpSpPr>
            <a:xfrm>
              <a:off x="7845614" y="2219381"/>
              <a:ext cx="397892" cy="646462"/>
              <a:chOff x="1400864" y="1624076"/>
              <a:chExt cx="560368" cy="910439"/>
            </a:xfrm>
          </p:grpSpPr>
          <p:grpSp>
            <p:nvGrpSpPr>
              <p:cNvPr id="1331" name="Google Shape;1331;p286"/>
              <p:cNvGrpSpPr/>
              <p:nvPr/>
            </p:nvGrpSpPr>
            <p:grpSpPr>
              <a:xfrm>
                <a:off x="1400864" y="1624076"/>
                <a:ext cx="560368" cy="825149"/>
                <a:chOff x="1342876" y="1647676"/>
                <a:chExt cx="560368" cy="825149"/>
              </a:xfrm>
            </p:grpSpPr>
            <p:sp>
              <p:nvSpPr>
                <p:cNvPr id="1332" name="Google Shape;1332;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33" name="Google Shape;1333;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34" name="Google Shape;1334;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35" name="Google Shape;1335;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36" name="Google Shape;1336;p286"/>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7" name="Google Shape;1337;p286"/>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8" name="Google Shape;1338;p286"/>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9" name="Google Shape;1339;p286"/>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0" name="Google Shape;1340;p286"/>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0">
    <p:spTree>
      <p:nvGrpSpPr>
        <p:cNvPr id="1" name="Shape 1341"/>
        <p:cNvGrpSpPr/>
        <p:nvPr/>
      </p:nvGrpSpPr>
      <p:grpSpPr>
        <a:xfrm>
          <a:off x="0" y="0"/>
          <a:ext cx="0" cy="0"/>
          <a:chOff x="0" y="0"/>
          <a:chExt cx="0" cy="0"/>
        </a:xfrm>
      </p:grpSpPr>
      <p:pic>
        <p:nvPicPr>
          <p:cNvPr id="1342" name="Google Shape;1342;p28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343" name="Google Shape;1343;p28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4" name="Google Shape;1344;p28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345" name="Google Shape;1345;p287"/>
          <p:cNvGrpSpPr/>
          <p:nvPr/>
        </p:nvGrpSpPr>
        <p:grpSpPr>
          <a:xfrm>
            <a:off x="881517" y="3131028"/>
            <a:ext cx="7361989" cy="646462"/>
            <a:chOff x="881517" y="2219381"/>
            <a:chExt cx="7361989" cy="646462"/>
          </a:xfrm>
        </p:grpSpPr>
        <p:grpSp>
          <p:nvGrpSpPr>
            <p:cNvPr id="1346" name="Google Shape;1346;p287"/>
            <p:cNvGrpSpPr/>
            <p:nvPr/>
          </p:nvGrpSpPr>
          <p:grpSpPr>
            <a:xfrm>
              <a:off x="881517" y="2219381"/>
              <a:ext cx="397892" cy="646462"/>
              <a:chOff x="1400864" y="1624076"/>
              <a:chExt cx="560368" cy="910439"/>
            </a:xfrm>
          </p:grpSpPr>
          <p:grpSp>
            <p:nvGrpSpPr>
              <p:cNvPr id="1347" name="Google Shape;1347;p287"/>
              <p:cNvGrpSpPr/>
              <p:nvPr/>
            </p:nvGrpSpPr>
            <p:grpSpPr>
              <a:xfrm>
                <a:off x="1400864" y="1624076"/>
                <a:ext cx="560368" cy="825149"/>
                <a:chOff x="1342876" y="1647676"/>
                <a:chExt cx="560368" cy="825149"/>
              </a:xfrm>
            </p:grpSpPr>
            <p:sp>
              <p:nvSpPr>
                <p:cNvPr id="1348" name="Google Shape;1348;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49" name="Google Shape;134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0" name="Google Shape;135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1" name="Google Shape;1351;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2" name="Google Shape;1352;p287"/>
            <p:cNvGrpSpPr/>
            <p:nvPr/>
          </p:nvGrpSpPr>
          <p:grpSpPr>
            <a:xfrm>
              <a:off x="2622541" y="2219381"/>
              <a:ext cx="397892" cy="646462"/>
              <a:chOff x="1400864" y="1624076"/>
              <a:chExt cx="560368" cy="910439"/>
            </a:xfrm>
          </p:grpSpPr>
          <p:grpSp>
            <p:nvGrpSpPr>
              <p:cNvPr id="1353" name="Google Shape;1353;p287"/>
              <p:cNvGrpSpPr/>
              <p:nvPr/>
            </p:nvGrpSpPr>
            <p:grpSpPr>
              <a:xfrm>
                <a:off x="1400864" y="1624076"/>
                <a:ext cx="560368" cy="825149"/>
                <a:chOff x="1342876" y="1647676"/>
                <a:chExt cx="560368" cy="825149"/>
              </a:xfrm>
            </p:grpSpPr>
            <p:sp>
              <p:nvSpPr>
                <p:cNvPr id="1354" name="Google Shape;135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55" name="Google Shape;135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6" name="Google Shape;135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7" name="Google Shape;135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8" name="Google Shape;1358;p287"/>
            <p:cNvGrpSpPr/>
            <p:nvPr/>
          </p:nvGrpSpPr>
          <p:grpSpPr>
            <a:xfrm>
              <a:off x="4363565" y="2219381"/>
              <a:ext cx="397892" cy="646462"/>
              <a:chOff x="1400864" y="1624076"/>
              <a:chExt cx="560368" cy="910439"/>
            </a:xfrm>
          </p:grpSpPr>
          <p:grpSp>
            <p:nvGrpSpPr>
              <p:cNvPr id="1359" name="Google Shape;1359;p287"/>
              <p:cNvGrpSpPr/>
              <p:nvPr/>
            </p:nvGrpSpPr>
            <p:grpSpPr>
              <a:xfrm>
                <a:off x="1400864" y="1624076"/>
                <a:ext cx="560368" cy="825149"/>
                <a:chOff x="1342876" y="1647676"/>
                <a:chExt cx="560368" cy="825149"/>
              </a:xfrm>
            </p:grpSpPr>
            <p:sp>
              <p:nvSpPr>
                <p:cNvPr id="1360" name="Google Shape;136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1" name="Google Shape;136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2" name="Google Shape;136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3" name="Google Shape;136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64" name="Google Shape;1364;p287"/>
            <p:cNvGrpSpPr/>
            <p:nvPr/>
          </p:nvGrpSpPr>
          <p:grpSpPr>
            <a:xfrm>
              <a:off x="6104589" y="2219381"/>
              <a:ext cx="397892" cy="646462"/>
              <a:chOff x="1400864" y="1624076"/>
              <a:chExt cx="560368" cy="910439"/>
            </a:xfrm>
          </p:grpSpPr>
          <p:grpSp>
            <p:nvGrpSpPr>
              <p:cNvPr id="1365" name="Google Shape;1365;p287"/>
              <p:cNvGrpSpPr/>
              <p:nvPr/>
            </p:nvGrpSpPr>
            <p:grpSpPr>
              <a:xfrm>
                <a:off x="1400864" y="1624076"/>
                <a:ext cx="560368" cy="825149"/>
                <a:chOff x="1342876" y="1647676"/>
                <a:chExt cx="560368" cy="825149"/>
              </a:xfrm>
            </p:grpSpPr>
            <p:sp>
              <p:nvSpPr>
                <p:cNvPr id="1366" name="Google Shape;136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7" name="Google Shape;136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8" name="Google Shape;136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9" name="Google Shape;136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70" name="Google Shape;1370;p287"/>
            <p:cNvGrpSpPr/>
            <p:nvPr/>
          </p:nvGrpSpPr>
          <p:grpSpPr>
            <a:xfrm>
              <a:off x="7845614" y="2219381"/>
              <a:ext cx="397892" cy="646462"/>
              <a:chOff x="1400864" y="1624076"/>
              <a:chExt cx="560368" cy="910439"/>
            </a:xfrm>
          </p:grpSpPr>
          <p:grpSp>
            <p:nvGrpSpPr>
              <p:cNvPr id="1371" name="Google Shape;1371;p287"/>
              <p:cNvGrpSpPr/>
              <p:nvPr/>
            </p:nvGrpSpPr>
            <p:grpSpPr>
              <a:xfrm>
                <a:off x="1400864" y="1624076"/>
                <a:ext cx="560368" cy="825149"/>
                <a:chOff x="1342876" y="1647676"/>
                <a:chExt cx="560368" cy="825149"/>
              </a:xfrm>
            </p:grpSpPr>
            <p:sp>
              <p:nvSpPr>
                <p:cNvPr id="1372" name="Google Shape;137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73" name="Google Shape;137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74" name="Google Shape;137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75" name="Google Shape;137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76" name="Google Shape;1376;p287"/>
          <p:cNvSpPr txBox="1">
            <a:spLocks noGrp="1"/>
          </p:cNvSpPr>
          <p:nvPr>
            <p:ph type="body" idx="1"/>
          </p:nvPr>
        </p:nvSpPr>
        <p:spPr>
          <a:xfrm>
            <a:off x="223088"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7" name="Google Shape;1377;p287"/>
          <p:cNvSpPr txBox="1">
            <a:spLocks noGrp="1"/>
          </p:cNvSpPr>
          <p:nvPr>
            <p:ph type="body" idx="2"/>
          </p:nvPr>
        </p:nvSpPr>
        <p:spPr>
          <a:xfrm>
            <a:off x="1964112"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8" name="Google Shape;1378;p287"/>
          <p:cNvSpPr txBox="1">
            <a:spLocks noGrp="1"/>
          </p:cNvSpPr>
          <p:nvPr>
            <p:ph type="body" idx="3"/>
          </p:nvPr>
        </p:nvSpPr>
        <p:spPr>
          <a:xfrm>
            <a:off x="3705136"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9" name="Google Shape;1379;p287"/>
          <p:cNvSpPr txBox="1">
            <a:spLocks noGrp="1"/>
          </p:cNvSpPr>
          <p:nvPr>
            <p:ph type="body" idx="4"/>
          </p:nvPr>
        </p:nvSpPr>
        <p:spPr>
          <a:xfrm>
            <a:off x="5446160"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80" name="Google Shape;1380;p287"/>
          <p:cNvSpPr txBox="1">
            <a:spLocks noGrp="1"/>
          </p:cNvSpPr>
          <p:nvPr>
            <p:ph type="body" idx="5"/>
          </p:nvPr>
        </p:nvSpPr>
        <p:spPr>
          <a:xfrm>
            <a:off x="718718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81" name="Google Shape;1381;p287"/>
          <p:cNvGrpSpPr/>
          <p:nvPr/>
        </p:nvGrpSpPr>
        <p:grpSpPr>
          <a:xfrm>
            <a:off x="881517" y="1424144"/>
            <a:ext cx="7361989" cy="646462"/>
            <a:chOff x="881517" y="2219381"/>
            <a:chExt cx="7361989" cy="646462"/>
          </a:xfrm>
        </p:grpSpPr>
        <p:grpSp>
          <p:nvGrpSpPr>
            <p:cNvPr id="1382" name="Google Shape;1382;p287"/>
            <p:cNvGrpSpPr/>
            <p:nvPr/>
          </p:nvGrpSpPr>
          <p:grpSpPr>
            <a:xfrm>
              <a:off x="881517" y="2219381"/>
              <a:ext cx="397892" cy="646462"/>
              <a:chOff x="1400864" y="1624076"/>
              <a:chExt cx="560368" cy="910439"/>
            </a:xfrm>
          </p:grpSpPr>
          <p:grpSp>
            <p:nvGrpSpPr>
              <p:cNvPr id="1383" name="Google Shape;1383;p287"/>
              <p:cNvGrpSpPr/>
              <p:nvPr/>
            </p:nvGrpSpPr>
            <p:grpSpPr>
              <a:xfrm>
                <a:off x="1400864" y="1624076"/>
                <a:ext cx="560368" cy="825149"/>
                <a:chOff x="1342876" y="1647676"/>
                <a:chExt cx="560368" cy="825149"/>
              </a:xfrm>
            </p:grpSpPr>
            <p:sp>
              <p:nvSpPr>
                <p:cNvPr id="1384" name="Google Shape;138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85" name="Google Shape;138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86" name="Google Shape;138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87" name="Google Shape;138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88" name="Google Shape;1388;p287"/>
            <p:cNvGrpSpPr/>
            <p:nvPr/>
          </p:nvGrpSpPr>
          <p:grpSpPr>
            <a:xfrm>
              <a:off x="2622541" y="2219381"/>
              <a:ext cx="397892" cy="646462"/>
              <a:chOff x="1400864" y="1624076"/>
              <a:chExt cx="560368" cy="910439"/>
            </a:xfrm>
          </p:grpSpPr>
          <p:grpSp>
            <p:nvGrpSpPr>
              <p:cNvPr id="1389" name="Google Shape;1389;p287"/>
              <p:cNvGrpSpPr/>
              <p:nvPr/>
            </p:nvGrpSpPr>
            <p:grpSpPr>
              <a:xfrm>
                <a:off x="1400864" y="1624076"/>
                <a:ext cx="560368" cy="825149"/>
                <a:chOff x="1342876" y="1647676"/>
                <a:chExt cx="560368" cy="825149"/>
              </a:xfrm>
            </p:grpSpPr>
            <p:sp>
              <p:nvSpPr>
                <p:cNvPr id="1390" name="Google Shape;139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1" name="Google Shape;139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2" name="Google Shape;139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3" name="Google Shape;139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94" name="Google Shape;1394;p287"/>
            <p:cNvGrpSpPr/>
            <p:nvPr/>
          </p:nvGrpSpPr>
          <p:grpSpPr>
            <a:xfrm>
              <a:off x="4363565" y="2219381"/>
              <a:ext cx="397892" cy="646462"/>
              <a:chOff x="1400864" y="1624076"/>
              <a:chExt cx="560368" cy="910439"/>
            </a:xfrm>
          </p:grpSpPr>
          <p:grpSp>
            <p:nvGrpSpPr>
              <p:cNvPr id="1395" name="Google Shape;1395;p287"/>
              <p:cNvGrpSpPr/>
              <p:nvPr/>
            </p:nvGrpSpPr>
            <p:grpSpPr>
              <a:xfrm>
                <a:off x="1400864" y="1624076"/>
                <a:ext cx="560368" cy="825149"/>
                <a:chOff x="1342876" y="1647676"/>
                <a:chExt cx="560368" cy="825149"/>
              </a:xfrm>
            </p:grpSpPr>
            <p:sp>
              <p:nvSpPr>
                <p:cNvPr id="1396" name="Google Shape;139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7" name="Google Shape;139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8" name="Google Shape;139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9" name="Google Shape;139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0" name="Google Shape;1400;p287"/>
            <p:cNvGrpSpPr/>
            <p:nvPr/>
          </p:nvGrpSpPr>
          <p:grpSpPr>
            <a:xfrm>
              <a:off x="6104589" y="2219381"/>
              <a:ext cx="397892" cy="646462"/>
              <a:chOff x="1400864" y="1624076"/>
              <a:chExt cx="560368" cy="910439"/>
            </a:xfrm>
          </p:grpSpPr>
          <p:grpSp>
            <p:nvGrpSpPr>
              <p:cNvPr id="1401" name="Google Shape;1401;p287"/>
              <p:cNvGrpSpPr/>
              <p:nvPr/>
            </p:nvGrpSpPr>
            <p:grpSpPr>
              <a:xfrm>
                <a:off x="1400864" y="1624076"/>
                <a:ext cx="560368" cy="825149"/>
                <a:chOff x="1342876" y="1647676"/>
                <a:chExt cx="560368" cy="825149"/>
              </a:xfrm>
            </p:grpSpPr>
            <p:sp>
              <p:nvSpPr>
                <p:cNvPr id="1402" name="Google Shape;140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3" name="Google Shape;140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04" name="Google Shape;140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05" name="Google Shape;140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6" name="Google Shape;1406;p287"/>
            <p:cNvGrpSpPr/>
            <p:nvPr/>
          </p:nvGrpSpPr>
          <p:grpSpPr>
            <a:xfrm>
              <a:off x="7845614" y="2219381"/>
              <a:ext cx="397892" cy="646462"/>
              <a:chOff x="1400864" y="1624076"/>
              <a:chExt cx="560368" cy="910439"/>
            </a:xfrm>
          </p:grpSpPr>
          <p:grpSp>
            <p:nvGrpSpPr>
              <p:cNvPr id="1407" name="Google Shape;1407;p287"/>
              <p:cNvGrpSpPr/>
              <p:nvPr/>
            </p:nvGrpSpPr>
            <p:grpSpPr>
              <a:xfrm>
                <a:off x="1400864" y="1624076"/>
                <a:ext cx="560368" cy="825149"/>
                <a:chOff x="1342876" y="1647676"/>
                <a:chExt cx="560368" cy="825149"/>
              </a:xfrm>
            </p:grpSpPr>
            <p:sp>
              <p:nvSpPr>
                <p:cNvPr id="1408" name="Google Shape;1408;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9" name="Google Shape;140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10" name="Google Shape;141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11" name="Google Shape;1411;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412" name="Google Shape;1412;p287"/>
          <p:cNvSpPr txBox="1">
            <a:spLocks noGrp="1"/>
          </p:cNvSpPr>
          <p:nvPr>
            <p:ph type="body" idx="6"/>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3" name="Google Shape;1413;p287"/>
          <p:cNvSpPr txBox="1">
            <a:spLocks noGrp="1"/>
          </p:cNvSpPr>
          <p:nvPr>
            <p:ph type="body" idx="7"/>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4" name="Google Shape;1414;p287"/>
          <p:cNvSpPr txBox="1">
            <a:spLocks noGrp="1"/>
          </p:cNvSpPr>
          <p:nvPr>
            <p:ph type="body" idx="8"/>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5" name="Google Shape;1415;p287"/>
          <p:cNvSpPr txBox="1">
            <a:spLocks noGrp="1"/>
          </p:cNvSpPr>
          <p:nvPr>
            <p:ph type="body" idx="9"/>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6" name="Google Shape;1416;p287"/>
          <p:cNvSpPr txBox="1">
            <a:spLocks noGrp="1"/>
          </p:cNvSpPr>
          <p:nvPr>
            <p:ph type="body" idx="13"/>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1">
    <p:spTree>
      <p:nvGrpSpPr>
        <p:cNvPr id="1" name="Shape 1417"/>
        <p:cNvGrpSpPr/>
        <p:nvPr/>
      </p:nvGrpSpPr>
      <p:grpSpPr>
        <a:xfrm>
          <a:off x="0" y="0"/>
          <a:ext cx="0" cy="0"/>
          <a:chOff x="0" y="0"/>
          <a:chExt cx="0" cy="0"/>
        </a:xfrm>
      </p:grpSpPr>
      <p:pic>
        <p:nvPicPr>
          <p:cNvPr id="1418" name="Google Shape;1418;p28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419" name="Google Shape;1419;p28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20" name="Google Shape;1420;p28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421" name="Google Shape;1421;p288"/>
          <p:cNvGrpSpPr/>
          <p:nvPr/>
        </p:nvGrpSpPr>
        <p:grpSpPr>
          <a:xfrm>
            <a:off x="2805107" y="1224889"/>
            <a:ext cx="3533786" cy="3185052"/>
            <a:chOff x="2801099" y="1114361"/>
            <a:chExt cx="3533786" cy="3185052"/>
          </a:xfrm>
        </p:grpSpPr>
        <p:grpSp>
          <p:nvGrpSpPr>
            <p:cNvPr id="1422" name="Google Shape;1422;p288"/>
            <p:cNvGrpSpPr/>
            <p:nvPr/>
          </p:nvGrpSpPr>
          <p:grpSpPr>
            <a:xfrm>
              <a:off x="2801099" y="1228944"/>
              <a:ext cx="3533786" cy="2955886"/>
              <a:chOff x="2801099" y="1066147"/>
              <a:chExt cx="3533786" cy="2955886"/>
            </a:xfrm>
          </p:grpSpPr>
          <p:grpSp>
            <p:nvGrpSpPr>
              <p:cNvPr id="1423" name="Google Shape;1423;p288"/>
              <p:cNvGrpSpPr/>
              <p:nvPr/>
            </p:nvGrpSpPr>
            <p:grpSpPr>
              <a:xfrm>
                <a:off x="6252959" y="1066147"/>
                <a:ext cx="81926" cy="2955886"/>
                <a:chOff x="6252959" y="1066147"/>
                <a:chExt cx="81926" cy="2955886"/>
              </a:xfrm>
            </p:grpSpPr>
            <p:sp>
              <p:nvSpPr>
                <p:cNvPr id="1424" name="Google Shape;1424;p288"/>
                <p:cNvSpPr/>
                <p:nvPr/>
              </p:nvSpPr>
              <p:spPr>
                <a:xfrm>
                  <a:off x="6252959" y="178463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5" name="Google Shape;1425;p288"/>
                <p:cNvSpPr/>
                <p:nvPr/>
              </p:nvSpPr>
              <p:spPr>
                <a:xfrm>
                  <a:off x="625295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6" name="Google Shape;1426;p288"/>
                <p:cNvSpPr/>
                <p:nvPr/>
              </p:nvSpPr>
              <p:spPr>
                <a:xfrm>
                  <a:off x="6252959" y="322161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7" name="Google Shape;1427;p288"/>
                <p:cNvSpPr/>
                <p:nvPr/>
              </p:nvSpPr>
              <p:spPr>
                <a:xfrm>
                  <a:off x="6252959" y="394010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8" name="Google Shape;1428;p288"/>
                <p:cNvSpPr/>
                <p:nvPr/>
              </p:nvSpPr>
              <p:spPr>
                <a:xfrm>
                  <a:off x="6252959" y="106614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29" name="Google Shape;1429;p288"/>
              <p:cNvGrpSpPr/>
              <p:nvPr/>
            </p:nvGrpSpPr>
            <p:grpSpPr>
              <a:xfrm>
                <a:off x="2801099" y="1066147"/>
                <a:ext cx="81926" cy="2955886"/>
                <a:chOff x="2801099" y="1066147"/>
                <a:chExt cx="81926" cy="2955886"/>
              </a:xfrm>
            </p:grpSpPr>
            <p:sp>
              <p:nvSpPr>
                <p:cNvPr id="1430" name="Google Shape;1430;p288"/>
                <p:cNvSpPr/>
                <p:nvPr/>
              </p:nvSpPr>
              <p:spPr>
                <a:xfrm>
                  <a:off x="2801099" y="178463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1" name="Google Shape;1431;p288"/>
                <p:cNvSpPr/>
                <p:nvPr/>
              </p:nvSpPr>
              <p:spPr>
                <a:xfrm>
                  <a:off x="280109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2" name="Google Shape;1432;p288"/>
                <p:cNvSpPr/>
                <p:nvPr/>
              </p:nvSpPr>
              <p:spPr>
                <a:xfrm>
                  <a:off x="2801099" y="322161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3" name="Google Shape;1433;p288"/>
                <p:cNvSpPr/>
                <p:nvPr/>
              </p:nvSpPr>
              <p:spPr>
                <a:xfrm>
                  <a:off x="2801099" y="394010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4" name="Google Shape;1434;p288"/>
                <p:cNvSpPr/>
                <p:nvPr/>
              </p:nvSpPr>
              <p:spPr>
                <a:xfrm>
                  <a:off x="2801099" y="106614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grpSp>
          <p:nvGrpSpPr>
            <p:cNvPr id="1435" name="Google Shape;1435;p288"/>
            <p:cNvGrpSpPr/>
            <p:nvPr/>
          </p:nvGrpSpPr>
          <p:grpSpPr>
            <a:xfrm>
              <a:off x="2975830" y="1114361"/>
              <a:ext cx="3184323" cy="3185052"/>
              <a:chOff x="2908735" y="1068601"/>
              <a:chExt cx="3326530" cy="3327292"/>
            </a:xfrm>
          </p:grpSpPr>
          <p:sp>
            <p:nvSpPr>
              <p:cNvPr id="1436" name="Google Shape;1436;p288"/>
              <p:cNvSpPr/>
              <p:nvPr/>
            </p:nvSpPr>
            <p:spPr>
              <a:xfrm>
                <a:off x="2908735" y="1068601"/>
                <a:ext cx="3326530" cy="3327292"/>
              </a:xfrm>
              <a:custGeom>
                <a:avLst/>
                <a:gdLst/>
                <a:ahLst/>
                <a:cxnLst/>
                <a:rect l="l" t="t" r="r" b="b"/>
                <a:pathLst>
                  <a:path w="3708" h="3708" extrusionOk="0">
                    <a:moveTo>
                      <a:pt x="278" y="1350"/>
                    </a:moveTo>
                    <a:cubicBezTo>
                      <a:pt x="556" y="480"/>
                      <a:pt x="1487" y="0"/>
                      <a:pt x="2358" y="278"/>
                    </a:cubicBezTo>
                    <a:cubicBezTo>
                      <a:pt x="3228" y="556"/>
                      <a:pt x="3708" y="1487"/>
                      <a:pt x="3430" y="2358"/>
                    </a:cubicBezTo>
                    <a:cubicBezTo>
                      <a:pt x="3152" y="3228"/>
                      <a:pt x="2221" y="3708"/>
                      <a:pt x="1350" y="3430"/>
                    </a:cubicBezTo>
                    <a:cubicBezTo>
                      <a:pt x="480" y="3152"/>
                      <a:pt x="0" y="2221"/>
                      <a:pt x="278" y="1350"/>
                    </a:cubicBezTo>
                    <a:close/>
                  </a:path>
                </a:pathLst>
              </a:custGeom>
              <a:solidFill>
                <a:srgbClr val="F2F2F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7" name="Google Shape;1437;p288"/>
              <p:cNvSpPr/>
              <p:nvPr/>
            </p:nvSpPr>
            <p:spPr>
              <a:xfrm>
                <a:off x="3510752" y="1490314"/>
                <a:ext cx="1060348" cy="1239954"/>
              </a:xfrm>
              <a:custGeom>
                <a:avLst/>
                <a:gdLst/>
                <a:ahLst/>
                <a:cxnLst/>
                <a:rect l="l" t="t" r="r" b="b"/>
                <a:pathLst>
                  <a:path w="1247" h="1458" extrusionOk="0">
                    <a:moveTo>
                      <a:pt x="0" y="562"/>
                    </a:moveTo>
                    <a:cubicBezTo>
                      <a:pt x="1247" y="1458"/>
                      <a:pt x="1247" y="1458"/>
                      <a:pt x="1247" y="1458"/>
                    </a:cubicBezTo>
                    <a:cubicBezTo>
                      <a:pt x="765" y="0"/>
                      <a:pt x="765" y="0"/>
                      <a:pt x="765" y="0"/>
                    </a:cubicBezTo>
                    <a:cubicBezTo>
                      <a:pt x="462" y="101"/>
                      <a:pt x="191" y="297"/>
                      <a:pt x="0" y="56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8" name="Google Shape;1438;p288"/>
              <p:cNvSpPr/>
              <p:nvPr/>
            </p:nvSpPr>
            <p:spPr>
              <a:xfrm>
                <a:off x="3264202" y="1969019"/>
                <a:ext cx="1306180" cy="769168"/>
              </a:xfrm>
              <a:custGeom>
                <a:avLst/>
                <a:gdLst/>
                <a:ahLst/>
                <a:cxnLst/>
                <a:rect l="l" t="t" r="r" b="b"/>
                <a:pathLst>
                  <a:path w="1536" h="904" extrusionOk="0">
                    <a:moveTo>
                      <a:pt x="74" y="428"/>
                    </a:moveTo>
                    <a:cubicBezTo>
                      <a:pt x="23" y="586"/>
                      <a:pt x="0" y="747"/>
                      <a:pt x="1" y="904"/>
                    </a:cubicBezTo>
                    <a:cubicBezTo>
                      <a:pt x="1536" y="896"/>
                      <a:pt x="1536" y="896"/>
                      <a:pt x="1536" y="896"/>
                    </a:cubicBezTo>
                    <a:cubicBezTo>
                      <a:pt x="290" y="0"/>
                      <a:pt x="290" y="0"/>
                      <a:pt x="290" y="0"/>
                    </a:cubicBezTo>
                    <a:cubicBezTo>
                      <a:pt x="198" y="128"/>
                      <a:pt x="124" y="271"/>
                      <a:pt x="74" y="4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9" name="Google Shape;1439;p288"/>
              <p:cNvSpPr/>
              <p:nvPr/>
            </p:nvSpPr>
            <p:spPr>
              <a:xfrm>
                <a:off x="3519391" y="2733867"/>
                <a:ext cx="1051711" cy="1244273"/>
              </a:xfrm>
              <a:custGeom>
                <a:avLst/>
                <a:gdLst/>
                <a:ahLst/>
                <a:cxnLst/>
                <a:rect l="l" t="t" r="r" b="b"/>
                <a:pathLst>
                  <a:path w="1237" h="1463" extrusionOk="0">
                    <a:moveTo>
                      <a:pt x="769" y="1463"/>
                    </a:moveTo>
                    <a:cubicBezTo>
                      <a:pt x="1237" y="0"/>
                      <a:pt x="1237" y="0"/>
                      <a:pt x="1237" y="0"/>
                    </a:cubicBezTo>
                    <a:cubicBezTo>
                      <a:pt x="0" y="908"/>
                      <a:pt x="0" y="908"/>
                      <a:pt x="0" y="908"/>
                    </a:cubicBezTo>
                    <a:cubicBezTo>
                      <a:pt x="185" y="1161"/>
                      <a:pt x="449" y="1361"/>
                      <a:pt x="769" y="14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0" name="Google Shape;1440;p288"/>
              <p:cNvSpPr/>
              <p:nvPr/>
            </p:nvSpPr>
            <p:spPr>
              <a:xfrm>
                <a:off x="4162942" y="1398533"/>
                <a:ext cx="806959" cy="1331734"/>
              </a:xfrm>
              <a:custGeom>
                <a:avLst/>
                <a:gdLst/>
                <a:ahLst/>
                <a:cxnLst/>
                <a:rect l="l" t="t" r="r" b="b"/>
                <a:pathLst>
                  <a:path w="949" h="1566" extrusionOk="0">
                    <a:moveTo>
                      <a:pt x="0" y="108"/>
                    </a:moveTo>
                    <a:cubicBezTo>
                      <a:pt x="481" y="1566"/>
                      <a:pt x="481" y="1566"/>
                      <a:pt x="481" y="1566"/>
                    </a:cubicBezTo>
                    <a:cubicBezTo>
                      <a:pt x="949" y="102"/>
                      <a:pt x="949" y="102"/>
                      <a:pt x="949" y="102"/>
                    </a:cubicBezTo>
                    <a:cubicBezTo>
                      <a:pt x="628" y="0"/>
                      <a:pt x="298" y="10"/>
                      <a:pt x="0" y="10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1" name="Google Shape;1441;p288"/>
              <p:cNvSpPr/>
              <p:nvPr/>
            </p:nvSpPr>
            <p:spPr>
              <a:xfrm>
                <a:off x="3264202" y="2732066"/>
                <a:ext cx="1306180" cy="773126"/>
              </a:xfrm>
              <a:custGeom>
                <a:avLst/>
                <a:gdLst/>
                <a:ahLst/>
                <a:cxnLst/>
                <a:rect l="l" t="t" r="r" b="b"/>
                <a:pathLst>
                  <a:path w="1536" h="909" extrusionOk="0">
                    <a:moveTo>
                      <a:pt x="298" y="909"/>
                    </a:moveTo>
                    <a:cubicBezTo>
                      <a:pt x="1536" y="0"/>
                      <a:pt x="1536" y="0"/>
                      <a:pt x="1536" y="0"/>
                    </a:cubicBezTo>
                    <a:cubicBezTo>
                      <a:pt x="0" y="8"/>
                      <a:pt x="0" y="8"/>
                      <a:pt x="0" y="8"/>
                    </a:cubicBezTo>
                    <a:cubicBezTo>
                      <a:pt x="3" y="335"/>
                      <a:pt x="110" y="651"/>
                      <a:pt x="298" y="90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2" name="Google Shape;1442;p288"/>
              <p:cNvSpPr/>
              <p:nvPr/>
            </p:nvSpPr>
            <p:spPr>
              <a:xfrm>
                <a:off x="4574699" y="1958941"/>
                <a:ext cx="1306180" cy="772406"/>
              </a:xfrm>
              <a:custGeom>
                <a:avLst/>
                <a:gdLst/>
                <a:ahLst/>
                <a:cxnLst/>
                <a:rect l="l" t="t" r="r" b="b"/>
                <a:pathLst>
                  <a:path w="1536" h="908" extrusionOk="0">
                    <a:moveTo>
                      <a:pt x="1237" y="0"/>
                    </a:moveTo>
                    <a:cubicBezTo>
                      <a:pt x="0" y="908"/>
                      <a:pt x="0" y="908"/>
                      <a:pt x="0" y="908"/>
                    </a:cubicBezTo>
                    <a:cubicBezTo>
                      <a:pt x="1536" y="902"/>
                      <a:pt x="1536" y="902"/>
                      <a:pt x="1536" y="902"/>
                    </a:cubicBezTo>
                    <a:cubicBezTo>
                      <a:pt x="1533" y="575"/>
                      <a:pt x="1427" y="259"/>
                      <a:pt x="123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3" name="Google Shape;1443;p288"/>
              <p:cNvSpPr/>
              <p:nvPr/>
            </p:nvSpPr>
            <p:spPr>
              <a:xfrm>
                <a:off x="4574699" y="2727029"/>
                <a:ext cx="1306900" cy="768806"/>
              </a:xfrm>
              <a:custGeom>
                <a:avLst/>
                <a:gdLst/>
                <a:ahLst/>
                <a:cxnLst/>
                <a:rect l="l" t="t" r="r" b="b"/>
                <a:pathLst>
                  <a:path w="1537" h="904" extrusionOk="0">
                    <a:moveTo>
                      <a:pt x="1462" y="474"/>
                    </a:moveTo>
                    <a:cubicBezTo>
                      <a:pt x="1513" y="316"/>
                      <a:pt x="1537" y="157"/>
                      <a:pt x="1536" y="0"/>
                    </a:cubicBezTo>
                    <a:cubicBezTo>
                      <a:pt x="0" y="6"/>
                      <a:pt x="0" y="6"/>
                      <a:pt x="0" y="6"/>
                    </a:cubicBezTo>
                    <a:cubicBezTo>
                      <a:pt x="1247" y="904"/>
                      <a:pt x="1247" y="904"/>
                      <a:pt x="1247" y="904"/>
                    </a:cubicBezTo>
                    <a:cubicBezTo>
                      <a:pt x="1339" y="776"/>
                      <a:pt x="1412" y="631"/>
                      <a:pt x="1462" y="47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4" name="Google Shape;1444;p288"/>
              <p:cNvSpPr/>
              <p:nvPr/>
            </p:nvSpPr>
            <p:spPr>
              <a:xfrm>
                <a:off x="4572900" y="1485996"/>
                <a:ext cx="1052790" cy="1244273"/>
              </a:xfrm>
              <a:custGeom>
                <a:avLst/>
                <a:gdLst/>
                <a:ahLst/>
                <a:cxnLst/>
                <a:rect l="l" t="t" r="r" b="b"/>
                <a:pathLst>
                  <a:path w="1238" h="1463" extrusionOk="0">
                    <a:moveTo>
                      <a:pt x="468" y="0"/>
                    </a:moveTo>
                    <a:cubicBezTo>
                      <a:pt x="0" y="1463"/>
                      <a:pt x="0" y="1463"/>
                      <a:pt x="0" y="1463"/>
                    </a:cubicBezTo>
                    <a:cubicBezTo>
                      <a:pt x="1238" y="555"/>
                      <a:pt x="1238" y="555"/>
                      <a:pt x="1238" y="555"/>
                    </a:cubicBezTo>
                    <a:cubicBezTo>
                      <a:pt x="1053" y="302"/>
                      <a:pt x="790" y="103"/>
                      <a:pt x="468"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5" name="Google Shape;1445;p288"/>
              <p:cNvSpPr/>
              <p:nvPr/>
            </p:nvSpPr>
            <p:spPr>
              <a:xfrm>
                <a:off x="4574699" y="2733147"/>
                <a:ext cx="1059268" cy="1240673"/>
              </a:xfrm>
              <a:custGeom>
                <a:avLst/>
                <a:gdLst/>
                <a:ahLst/>
                <a:cxnLst/>
                <a:rect l="l" t="t" r="r" b="b"/>
                <a:pathLst>
                  <a:path w="1246" h="1459" extrusionOk="0">
                    <a:moveTo>
                      <a:pt x="1246" y="897"/>
                    </a:moveTo>
                    <a:cubicBezTo>
                      <a:pt x="0" y="0"/>
                      <a:pt x="0" y="0"/>
                      <a:pt x="0" y="0"/>
                    </a:cubicBezTo>
                    <a:cubicBezTo>
                      <a:pt x="480" y="1459"/>
                      <a:pt x="480" y="1459"/>
                      <a:pt x="480" y="1459"/>
                    </a:cubicBezTo>
                    <a:cubicBezTo>
                      <a:pt x="784" y="1358"/>
                      <a:pt x="1055" y="1162"/>
                      <a:pt x="1246" y="897"/>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6" name="Google Shape;1446;p288"/>
              <p:cNvSpPr/>
              <p:nvPr/>
            </p:nvSpPr>
            <p:spPr>
              <a:xfrm>
                <a:off x="4174099" y="2733867"/>
                <a:ext cx="807679" cy="1332815"/>
              </a:xfrm>
              <a:custGeom>
                <a:avLst/>
                <a:gdLst/>
                <a:ahLst/>
                <a:cxnLst/>
                <a:rect l="l" t="t" r="r" b="b"/>
                <a:pathLst>
                  <a:path w="950" h="1567" extrusionOk="0">
                    <a:moveTo>
                      <a:pt x="950" y="1458"/>
                    </a:moveTo>
                    <a:cubicBezTo>
                      <a:pt x="468" y="0"/>
                      <a:pt x="468" y="0"/>
                      <a:pt x="468" y="0"/>
                    </a:cubicBezTo>
                    <a:cubicBezTo>
                      <a:pt x="0" y="1464"/>
                      <a:pt x="0" y="1464"/>
                      <a:pt x="0" y="1464"/>
                    </a:cubicBezTo>
                    <a:cubicBezTo>
                      <a:pt x="322" y="1567"/>
                      <a:pt x="652" y="1556"/>
                      <a:pt x="950" y="145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7" name="Google Shape;1447;p288"/>
              <p:cNvSpPr/>
              <p:nvPr/>
            </p:nvSpPr>
            <p:spPr>
              <a:xfrm>
                <a:off x="4369541" y="1554021"/>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8" name="Google Shape;1448;p288"/>
              <p:cNvSpPr/>
              <p:nvPr/>
            </p:nvSpPr>
            <p:spPr>
              <a:xfrm>
                <a:off x="3770260" y="1712390"/>
                <a:ext cx="459988" cy="459268"/>
              </a:xfrm>
              <a:custGeom>
                <a:avLst/>
                <a:gdLst/>
                <a:ahLst/>
                <a:cxnLst/>
                <a:rect l="l" t="t" r="r" b="b"/>
                <a:pathLst>
                  <a:path w="541" h="540" extrusionOk="0">
                    <a:moveTo>
                      <a:pt x="463" y="130"/>
                    </a:moveTo>
                    <a:cubicBezTo>
                      <a:pt x="541" y="236"/>
                      <a:pt x="517" y="386"/>
                      <a:pt x="411" y="463"/>
                    </a:cubicBezTo>
                    <a:cubicBezTo>
                      <a:pt x="304" y="540"/>
                      <a:pt x="155" y="517"/>
                      <a:pt x="78" y="410"/>
                    </a:cubicBezTo>
                    <a:cubicBezTo>
                      <a:pt x="0" y="304"/>
                      <a:pt x="24" y="155"/>
                      <a:pt x="130" y="77"/>
                    </a:cubicBezTo>
                    <a:cubicBezTo>
                      <a:pt x="237" y="0"/>
                      <a:pt x="386" y="23"/>
                      <a:pt x="463"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9" name="Google Shape;1449;p288"/>
              <p:cNvSpPr/>
              <p:nvPr/>
            </p:nvSpPr>
            <p:spPr>
              <a:xfrm>
                <a:off x="3418969" y="2200452"/>
                <a:ext cx="454949" cy="455309"/>
              </a:xfrm>
              <a:custGeom>
                <a:avLst/>
                <a:gdLst/>
                <a:ahLst/>
                <a:cxnLst/>
                <a:rect l="l" t="t" r="r" b="b"/>
                <a:pathLst>
                  <a:path w="535" h="535" extrusionOk="0">
                    <a:moveTo>
                      <a:pt x="341" y="41"/>
                    </a:moveTo>
                    <a:cubicBezTo>
                      <a:pt x="466" y="81"/>
                      <a:pt x="535" y="216"/>
                      <a:pt x="494" y="341"/>
                    </a:cubicBezTo>
                    <a:cubicBezTo>
                      <a:pt x="453" y="466"/>
                      <a:pt x="319" y="535"/>
                      <a:pt x="193" y="494"/>
                    </a:cubicBezTo>
                    <a:cubicBezTo>
                      <a:pt x="68" y="454"/>
                      <a:pt x="0" y="319"/>
                      <a:pt x="40" y="194"/>
                    </a:cubicBezTo>
                    <a:cubicBezTo>
                      <a:pt x="81" y="69"/>
                      <a:pt x="215" y="0"/>
                      <a:pt x="341"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0" name="Google Shape;1450;p288"/>
              <p:cNvSpPr/>
              <p:nvPr/>
            </p:nvSpPr>
            <p:spPr>
              <a:xfrm>
                <a:off x="3417170" y="2801893"/>
                <a:ext cx="454949" cy="454949"/>
              </a:xfrm>
              <a:custGeom>
                <a:avLst/>
                <a:gdLst/>
                <a:ahLst/>
                <a:cxnLst/>
                <a:rect l="l" t="t" r="r" b="b"/>
                <a:pathLst>
                  <a:path w="535" h="535" extrusionOk="0">
                    <a:moveTo>
                      <a:pt x="194" y="41"/>
                    </a:moveTo>
                    <a:cubicBezTo>
                      <a:pt x="319" y="0"/>
                      <a:pt x="454" y="69"/>
                      <a:pt x="495" y="194"/>
                    </a:cubicBezTo>
                    <a:cubicBezTo>
                      <a:pt x="535" y="319"/>
                      <a:pt x="467" y="454"/>
                      <a:pt x="342" y="494"/>
                    </a:cubicBezTo>
                    <a:cubicBezTo>
                      <a:pt x="216" y="535"/>
                      <a:pt x="82" y="467"/>
                      <a:pt x="41" y="341"/>
                    </a:cubicBezTo>
                    <a:cubicBezTo>
                      <a:pt x="0" y="216"/>
                      <a:pt x="69" y="82"/>
                      <a:pt x="194"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1" name="Google Shape;1451;p288"/>
              <p:cNvSpPr/>
              <p:nvPr/>
            </p:nvSpPr>
            <p:spPr>
              <a:xfrm>
                <a:off x="3767740" y="3286717"/>
                <a:ext cx="459988" cy="460348"/>
              </a:xfrm>
              <a:custGeom>
                <a:avLst/>
                <a:gdLst/>
                <a:ahLst/>
                <a:cxnLst/>
                <a:rect l="l" t="t" r="r" b="b"/>
                <a:pathLst>
                  <a:path w="541" h="541" extrusionOk="0">
                    <a:moveTo>
                      <a:pt x="78" y="130"/>
                    </a:moveTo>
                    <a:cubicBezTo>
                      <a:pt x="155" y="24"/>
                      <a:pt x="304" y="0"/>
                      <a:pt x="411" y="77"/>
                    </a:cubicBezTo>
                    <a:cubicBezTo>
                      <a:pt x="517" y="155"/>
                      <a:pt x="541" y="304"/>
                      <a:pt x="464" y="411"/>
                    </a:cubicBezTo>
                    <a:cubicBezTo>
                      <a:pt x="386" y="517"/>
                      <a:pt x="237" y="541"/>
                      <a:pt x="131" y="463"/>
                    </a:cubicBezTo>
                    <a:cubicBezTo>
                      <a:pt x="24" y="386"/>
                      <a:pt x="0" y="237"/>
                      <a:pt x="78"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2" name="Google Shape;1452;p288"/>
              <p:cNvSpPr/>
              <p:nvPr/>
            </p:nvSpPr>
            <p:spPr>
              <a:xfrm>
                <a:off x="4366301" y="3500155"/>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3" name="Google Shape;1453;p288"/>
              <p:cNvSpPr/>
              <p:nvPr/>
            </p:nvSpPr>
            <p:spPr>
              <a:xfrm>
                <a:off x="4911233" y="3288516"/>
                <a:ext cx="459988" cy="459988"/>
              </a:xfrm>
              <a:custGeom>
                <a:avLst/>
                <a:gdLst/>
                <a:ahLst/>
                <a:cxnLst/>
                <a:rect l="l" t="t" r="r" b="b"/>
                <a:pathLst>
                  <a:path w="541" h="541" extrusionOk="0">
                    <a:moveTo>
                      <a:pt x="78" y="411"/>
                    </a:moveTo>
                    <a:cubicBezTo>
                      <a:pt x="0" y="304"/>
                      <a:pt x="24" y="155"/>
                      <a:pt x="131" y="78"/>
                    </a:cubicBezTo>
                    <a:cubicBezTo>
                      <a:pt x="237" y="0"/>
                      <a:pt x="386" y="24"/>
                      <a:pt x="464" y="130"/>
                    </a:cubicBezTo>
                    <a:cubicBezTo>
                      <a:pt x="541" y="237"/>
                      <a:pt x="517" y="386"/>
                      <a:pt x="411" y="463"/>
                    </a:cubicBezTo>
                    <a:cubicBezTo>
                      <a:pt x="304" y="541"/>
                      <a:pt x="155" y="517"/>
                      <a:pt x="78" y="41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4" name="Google Shape;1454;p288"/>
              <p:cNvSpPr/>
              <p:nvPr/>
            </p:nvSpPr>
            <p:spPr>
              <a:xfrm>
                <a:off x="5268641" y="2805132"/>
                <a:ext cx="454949" cy="454229"/>
              </a:xfrm>
              <a:custGeom>
                <a:avLst/>
                <a:gdLst/>
                <a:ahLst/>
                <a:cxnLst/>
                <a:rect l="l" t="t" r="r" b="b"/>
                <a:pathLst>
                  <a:path w="535" h="534" extrusionOk="0">
                    <a:moveTo>
                      <a:pt x="194" y="494"/>
                    </a:moveTo>
                    <a:cubicBezTo>
                      <a:pt x="68" y="453"/>
                      <a:pt x="0" y="319"/>
                      <a:pt x="41" y="193"/>
                    </a:cubicBezTo>
                    <a:cubicBezTo>
                      <a:pt x="81" y="68"/>
                      <a:pt x="216" y="0"/>
                      <a:pt x="341" y="40"/>
                    </a:cubicBezTo>
                    <a:cubicBezTo>
                      <a:pt x="466" y="81"/>
                      <a:pt x="535" y="215"/>
                      <a:pt x="494" y="341"/>
                    </a:cubicBezTo>
                    <a:cubicBezTo>
                      <a:pt x="453" y="466"/>
                      <a:pt x="319" y="534"/>
                      <a:pt x="194" y="494"/>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5" name="Google Shape;1455;p288"/>
              <p:cNvSpPr/>
              <p:nvPr/>
            </p:nvSpPr>
            <p:spPr>
              <a:xfrm>
                <a:off x="5269360" y="2202972"/>
                <a:ext cx="454949" cy="455309"/>
              </a:xfrm>
              <a:custGeom>
                <a:avLst/>
                <a:gdLst/>
                <a:ahLst/>
                <a:cxnLst/>
                <a:rect l="l" t="t" r="r" b="b"/>
                <a:pathLst>
                  <a:path w="535" h="535" extrusionOk="0">
                    <a:moveTo>
                      <a:pt x="341" y="495"/>
                    </a:moveTo>
                    <a:cubicBezTo>
                      <a:pt x="216" y="535"/>
                      <a:pt x="81" y="467"/>
                      <a:pt x="41" y="342"/>
                    </a:cubicBezTo>
                    <a:cubicBezTo>
                      <a:pt x="0" y="216"/>
                      <a:pt x="68" y="82"/>
                      <a:pt x="194" y="41"/>
                    </a:cubicBezTo>
                    <a:cubicBezTo>
                      <a:pt x="319" y="0"/>
                      <a:pt x="454" y="69"/>
                      <a:pt x="494" y="194"/>
                    </a:cubicBezTo>
                    <a:cubicBezTo>
                      <a:pt x="535" y="319"/>
                      <a:pt x="466" y="454"/>
                      <a:pt x="341" y="495"/>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6" name="Google Shape;1456;p288"/>
              <p:cNvSpPr/>
              <p:nvPr/>
            </p:nvSpPr>
            <p:spPr>
              <a:xfrm>
                <a:off x="4913752" y="1713829"/>
                <a:ext cx="460348" cy="459628"/>
              </a:xfrm>
              <a:custGeom>
                <a:avLst/>
                <a:gdLst/>
                <a:ahLst/>
                <a:cxnLst/>
                <a:rect l="l" t="t" r="r" b="b"/>
                <a:pathLst>
                  <a:path w="541" h="540" extrusionOk="0">
                    <a:moveTo>
                      <a:pt x="464" y="410"/>
                    </a:moveTo>
                    <a:cubicBezTo>
                      <a:pt x="386" y="517"/>
                      <a:pt x="237" y="540"/>
                      <a:pt x="131" y="463"/>
                    </a:cubicBezTo>
                    <a:cubicBezTo>
                      <a:pt x="24" y="386"/>
                      <a:pt x="0" y="236"/>
                      <a:pt x="78" y="130"/>
                    </a:cubicBezTo>
                    <a:cubicBezTo>
                      <a:pt x="155" y="23"/>
                      <a:pt x="304" y="0"/>
                      <a:pt x="411" y="77"/>
                    </a:cubicBezTo>
                    <a:cubicBezTo>
                      <a:pt x="517" y="155"/>
                      <a:pt x="541" y="304"/>
                      <a:pt x="464" y="41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7" name="Google Shape;1457;p288"/>
              <p:cNvSpPr/>
              <p:nvPr/>
            </p:nvSpPr>
            <p:spPr>
              <a:xfrm>
                <a:off x="3910179" y="2033807"/>
                <a:ext cx="1323643" cy="1396880"/>
              </a:xfrm>
              <a:custGeom>
                <a:avLst/>
                <a:gdLst/>
                <a:ahLst/>
                <a:cxnLst/>
                <a:rect l="l" t="t" r="r" b="b"/>
                <a:pathLst>
                  <a:path w="1790" h="1889" extrusionOk="0">
                    <a:moveTo>
                      <a:pt x="1668" y="1066"/>
                    </a:moveTo>
                    <a:cubicBezTo>
                      <a:pt x="1678" y="1029"/>
                      <a:pt x="1678" y="991"/>
                      <a:pt x="1678" y="954"/>
                    </a:cubicBezTo>
                    <a:cubicBezTo>
                      <a:pt x="1678" y="917"/>
                      <a:pt x="1678" y="880"/>
                      <a:pt x="1668" y="841"/>
                    </a:cubicBezTo>
                    <a:cubicBezTo>
                      <a:pt x="1790" y="664"/>
                      <a:pt x="1790" y="664"/>
                      <a:pt x="1790" y="664"/>
                    </a:cubicBezTo>
                    <a:cubicBezTo>
                      <a:pt x="1584" y="580"/>
                      <a:pt x="1584" y="580"/>
                      <a:pt x="1584" y="580"/>
                    </a:cubicBezTo>
                    <a:cubicBezTo>
                      <a:pt x="1556" y="523"/>
                      <a:pt x="1510" y="458"/>
                      <a:pt x="1464" y="412"/>
                    </a:cubicBezTo>
                    <a:cubicBezTo>
                      <a:pt x="1454" y="187"/>
                      <a:pt x="1454" y="187"/>
                      <a:pt x="1454" y="187"/>
                    </a:cubicBezTo>
                    <a:cubicBezTo>
                      <a:pt x="1240" y="243"/>
                      <a:pt x="1240" y="243"/>
                      <a:pt x="1240" y="243"/>
                    </a:cubicBezTo>
                    <a:cubicBezTo>
                      <a:pt x="1175" y="214"/>
                      <a:pt x="1109" y="187"/>
                      <a:pt x="1044" y="177"/>
                    </a:cubicBezTo>
                    <a:cubicBezTo>
                      <a:pt x="895" y="0"/>
                      <a:pt x="895" y="0"/>
                      <a:pt x="895" y="0"/>
                    </a:cubicBezTo>
                    <a:cubicBezTo>
                      <a:pt x="765" y="177"/>
                      <a:pt x="765" y="177"/>
                      <a:pt x="765" y="177"/>
                    </a:cubicBezTo>
                    <a:cubicBezTo>
                      <a:pt x="689" y="187"/>
                      <a:pt x="625" y="206"/>
                      <a:pt x="569" y="243"/>
                    </a:cubicBezTo>
                    <a:cubicBezTo>
                      <a:pt x="345" y="177"/>
                      <a:pt x="345" y="177"/>
                      <a:pt x="345" y="177"/>
                    </a:cubicBezTo>
                    <a:cubicBezTo>
                      <a:pt x="335" y="402"/>
                      <a:pt x="335" y="402"/>
                      <a:pt x="335" y="402"/>
                    </a:cubicBezTo>
                    <a:cubicBezTo>
                      <a:pt x="290" y="449"/>
                      <a:pt x="242" y="505"/>
                      <a:pt x="214" y="571"/>
                    </a:cubicBezTo>
                    <a:cubicBezTo>
                      <a:pt x="0" y="645"/>
                      <a:pt x="0" y="645"/>
                      <a:pt x="0" y="645"/>
                    </a:cubicBezTo>
                    <a:cubicBezTo>
                      <a:pt x="122" y="832"/>
                      <a:pt x="122" y="832"/>
                      <a:pt x="122" y="832"/>
                    </a:cubicBezTo>
                    <a:cubicBezTo>
                      <a:pt x="113" y="870"/>
                      <a:pt x="113" y="907"/>
                      <a:pt x="113" y="954"/>
                    </a:cubicBezTo>
                    <a:cubicBezTo>
                      <a:pt x="113" y="981"/>
                      <a:pt x="113" y="1010"/>
                      <a:pt x="122" y="1047"/>
                    </a:cubicBezTo>
                    <a:cubicBezTo>
                      <a:pt x="0" y="1226"/>
                      <a:pt x="0" y="1226"/>
                      <a:pt x="0" y="1226"/>
                    </a:cubicBezTo>
                    <a:cubicBezTo>
                      <a:pt x="195" y="1309"/>
                      <a:pt x="195" y="1309"/>
                      <a:pt x="195" y="1309"/>
                    </a:cubicBezTo>
                    <a:cubicBezTo>
                      <a:pt x="232" y="1375"/>
                      <a:pt x="271" y="1430"/>
                      <a:pt x="327" y="1488"/>
                    </a:cubicBezTo>
                    <a:cubicBezTo>
                      <a:pt x="335" y="1702"/>
                      <a:pt x="335" y="1702"/>
                      <a:pt x="335" y="1702"/>
                    </a:cubicBezTo>
                    <a:cubicBezTo>
                      <a:pt x="530" y="1647"/>
                      <a:pt x="530" y="1647"/>
                      <a:pt x="530" y="1647"/>
                    </a:cubicBezTo>
                    <a:cubicBezTo>
                      <a:pt x="606" y="1684"/>
                      <a:pt x="680" y="1711"/>
                      <a:pt x="755" y="1721"/>
                    </a:cubicBezTo>
                    <a:cubicBezTo>
                      <a:pt x="886" y="1889"/>
                      <a:pt x="886" y="1889"/>
                      <a:pt x="886" y="1889"/>
                    </a:cubicBezTo>
                    <a:cubicBezTo>
                      <a:pt x="1016" y="1729"/>
                      <a:pt x="1016" y="1729"/>
                      <a:pt x="1016" y="1729"/>
                    </a:cubicBezTo>
                    <a:cubicBezTo>
                      <a:pt x="1090" y="1711"/>
                      <a:pt x="1166" y="1692"/>
                      <a:pt x="1240" y="1655"/>
                    </a:cubicBezTo>
                    <a:cubicBezTo>
                      <a:pt x="1435" y="1711"/>
                      <a:pt x="1435" y="1711"/>
                      <a:pt x="1435" y="1711"/>
                    </a:cubicBezTo>
                    <a:cubicBezTo>
                      <a:pt x="1444" y="1506"/>
                      <a:pt x="1444" y="1506"/>
                      <a:pt x="1444" y="1506"/>
                    </a:cubicBezTo>
                    <a:cubicBezTo>
                      <a:pt x="1501" y="1449"/>
                      <a:pt x="1547" y="1385"/>
                      <a:pt x="1584" y="1319"/>
                    </a:cubicBezTo>
                    <a:cubicBezTo>
                      <a:pt x="1781" y="1244"/>
                      <a:pt x="1781" y="1244"/>
                      <a:pt x="1781" y="1244"/>
                    </a:cubicBezTo>
                    <a:cubicBezTo>
                      <a:pt x="1668" y="1066"/>
                      <a:pt x="1668" y="1066"/>
                      <a:pt x="1668" y="1066"/>
                    </a:cubicBezTo>
                    <a:close/>
                  </a:path>
                </a:pathLst>
              </a:custGeom>
              <a:solidFill>
                <a:schemeClr val="lt1"/>
              </a:solidFill>
              <a:ln>
                <a:noFill/>
              </a:ln>
              <a:effectLst>
                <a:outerShdw blurRad="812800" sx="116000" sy="116000" algn="ctr" rotWithShape="0">
                  <a:srgbClr val="000000">
                    <a:alpha val="14117"/>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8" name="Google Shape;1458;p288"/>
              <p:cNvSpPr/>
              <p:nvPr/>
            </p:nvSpPr>
            <p:spPr>
              <a:xfrm>
                <a:off x="4432491" y="2254751"/>
                <a:ext cx="270442" cy="53653"/>
              </a:xfrm>
              <a:custGeom>
                <a:avLst/>
                <a:gdLst/>
                <a:ahLst/>
                <a:cxnLst/>
                <a:rect l="l" t="t" r="r" b="b"/>
                <a:pathLst>
                  <a:path w="947" h="188" extrusionOk="0">
                    <a:moveTo>
                      <a:pt x="490" y="0"/>
                    </a:moveTo>
                    <a:cubicBezTo>
                      <a:pt x="323" y="0"/>
                      <a:pt x="158" y="25"/>
                      <a:pt x="0" y="73"/>
                    </a:cubicBezTo>
                    <a:cubicBezTo>
                      <a:pt x="13" y="114"/>
                      <a:pt x="26" y="152"/>
                      <a:pt x="38" y="188"/>
                    </a:cubicBezTo>
                    <a:cubicBezTo>
                      <a:pt x="181" y="146"/>
                      <a:pt x="332" y="122"/>
                      <a:pt x="488" y="122"/>
                    </a:cubicBezTo>
                    <a:cubicBezTo>
                      <a:pt x="634" y="122"/>
                      <a:pt x="777" y="143"/>
                      <a:pt x="911" y="181"/>
                    </a:cubicBezTo>
                    <a:cubicBezTo>
                      <a:pt x="947" y="65"/>
                      <a:pt x="947" y="65"/>
                      <a:pt x="947" y="65"/>
                    </a:cubicBezTo>
                    <a:cubicBezTo>
                      <a:pt x="800" y="21"/>
                      <a:pt x="646" y="0"/>
                      <a:pt x="490"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9" name="Google Shape;1459;p288"/>
              <p:cNvSpPr/>
              <p:nvPr/>
            </p:nvSpPr>
            <p:spPr>
              <a:xfrm>
                <a:off x="4717797" y="2279886"/>
                <a:ext cx="228872" cy="178723"/>
              </a:xfrm>
              <a:custGeom>
                <a:avLst/>
                <a:gdLst/>
                <a:ahLst/>
                <a:cxnLst/>
                <a:rect l="l" t="t" r="r" b="b"/>
                <a:pathLst>
                  <a:path w="802" h="626" extrusionOk="0">
                    <a:moveTo>
                      <a:pt x="40" y="0"/>
                    </a:moveTo>
                    <a:cubicBezTo>
                      <a:pt x="26" y="42"/>
                      <a:pt x="13" y="83"/>
                      <a:pt x="0" y="121"/>
                    </a:cubicBezTo>
                    <a:cubicBezTo>
                      <a:pt x="281" y="220"/>
                      <a:pt x="526" y="397"/>
                      <a:pt x="707" y="626"/>
                    </a:cubicBezTo>
                    <a:cubicBezTo>
                      <a:pt x="802" y="556"/>
                      <a:pt x="802" y="556"/>
                      <a:pt x="802" y="556"/>
                    </a:cubicBezTo>
                    <a:cubicBezTo>
                      <a:pt x="607" y="301"/>
                      <a:pt x="336" y="105"/>
                      <a:pt x="40"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0" name="Google Shape;1460;p288"/>
              <p:cNvSpPr/>
              <p:nvPr/>
            </p:nvSpPr>
            <p:spPr>
              <a:xfrm>
                <a:off x="4191056" y="2282423"/>
                <a:ext cx="228631" cy="181260"/>
              </a:xfrm>
              <a:custGeom>
                <a:avLst/>
                <a:gdLst/>
                <a:ahLst/>
                <a:cxnLst/>
                <a:rect l="l" t="t" r="r" b="b"/>
                <a:pathLst>
                  <a:path w="801" h="635" extrusionOk="0">
                    <a:moveTo>
                      <a:pt x="763" y="0"/>
                    </a:moveTo>
                    <a:cubicBezTo>
                      <a:pt x="458" y="109"/>
                      <a:pt x="196" y="304"/>
                      <a:pt x="0" y="564"/>
                    </a:cubicBezTo>
                    <a:cubicBezTo>
                      <a:pt x="35" y="588"/>
                      <a:pt x="68" y="613"/>
                      <a:pt x="99" y="635"/>
                    </a:cubicBezTo>
                    <a:cubicBezTo>
                      <a:pt x="279" y="401"/>
                      <a:pt x="521" y="220"/>
                      <a:pt x="801" y="118"/>
                    </a:cubicBezTo>
                    <a:cubicBezTo>
                      <a:pt x="763" y="0"/>
                      <a:pt x="763" y="0"/>
                      <a:pt x="763"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1" name="Google Shape;1461;p288"/>
              <p:cNvSpPr/>
              <p:nvPr/>
            </p:nvSpPr>
            <p:spPr>
              <a:xfrm>
                <a:off x="4935550" y="2459939"/>
                <a:ext cx="113712" cy="256665"/>
              </a:xfrm>
              <a:custGeom>
                <a:avLst/>
                <a:gdLst/>
                <a:ahLst/>
                <a:cxnLst/>
                <a:rect l="l" t="t" r="r" b="b"/>
                <a:pathLst>
                  <a:path w="398" h="899" extrusionOk="0">
                    <a:moveTo>
                      <a:pt x="97" y="0"/>
                    </a:moveTo>
                    <a:cubicBezTo>
                      <a:pt x="0" y="71"/>
                      <a:pt x="0" y="71"/>
                      <a:pt x="0" y="71"/>
                    </a:cubicBezTo>
                    <a:cubicBezTo>
                      <a:pt x="165" y="308"/>
                      <a:pt x="265" y="592"/>
                      <a:pt x="275" y="899"/>
                    </a:cubicBezTo>
                    <a:cubicBezTo>
                      <a:pt x="398" y="898"/>
                      <a:pt x="398" y="898"/>
                      <a:pt x="398" y="898"/>
                    </a:cubicBezTo>
                    <a:cubicBezTo>
                      <a:pt x="384" y="573"/>
                      <a:pt x="278" y="257"/>
                      <a:pt x="97"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2" name="Google Shape;1462;p288"/>
              <p:cNvSpPr/>
              <p:nvPr/>
            </p:nvSpPr>
            <p:spPr>
              <a:xfrm>
                <a:off x="4094739" y="2461992"/>
                <a:ext cx="109965" cy="261860"/>
              </a:xfrm>
              <a:custGeom>
                <a:avLst/>
                <a:gdLst/>
                <a:ahLst/>
                <a:cxnLst/>
                <a:rect l="l" t="t" r="r" b="b"/>
                <a:pathLst>
                  <a:path w="385" h="917" extrusionOk="0">
                    <a:moveTo>
                      <a:pt x="281" y="0"/>
                    </a:moveTo>
                    <a:cubicBezTo>
                      <a:pt x="199" y="127"/>
                      <a:pt x="130" y="272"/>
                      <a:pt x="73" y="433"/>
                    </a:cubicBezTo>
                    <a:cubicBezTo>
                      <a:pt x="27" y="574"/>
                      <a:pt x="2" y="738"/>
                      <a:pt x="0" y="917"/>
                    </a:cubicBezTo>
                    <a:cubicBezTo>
                      <a:pt x="41" y="917"/>
                      <a:pt x="80" y="917"/>
                      <a:pt x="119" y="917"/>
                    </a:cubicBezTo>
                    <a:cubicBezTo>
                      <a:pt x="125" y="605"/>
                      <a:pt x="223" y="317"/>
                      <a:pt x="385" y="77"/>
                    </a:cubicBezTo>
                    <a:cubicBezTo>
                      <a:pt x="281" y="0"/>
                      <a:pt x="281" y="0"/>
                      <a:pt x="281"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3" name="Google Shape;1463;p288"/>
              <p:cNvSpPr/>
              <p:nvPr/>
            </p:nvSpPr>
            <p:spPr>
              <a:xfrm>
                <a:off x="4938447" y="2741738"/>
                <a:ext cx="110811" cy="258478"/>
              </a:xfrm>
              <a:custGeom>
                <a:avLst/>
                <a:gdLst/>
                <a:ahLst/>
                <a:cxnLst/>
                <a:rect l="l" t="t" r="r" b="b"/>
                <a:pathLst>
                  <a:path w="388" h="905" extrusionOk="0">
                    <a:moveTo>
                      <a:pt x="388" y="0"/>
                    </a:moveTo>
                    <a:cubicBezTo>
                      <a:pt x="266" y="0"/>
                      <a:pt x="266" y="0"/>
                      <a:pt x="266" y="0"/>
                    </a:cubicBezTo>
                    <a:cubicBezTo>
                      <a:pt x="260" y="309"/>
                      <a:pt x="163" y="597"/>
                      <a:pt x="0" y="836"/>
                    </a:cubicBezTo>
                    <a:cubicBezTo>
                      <a:pt x="96" y="905"/>
                      <a:pt x="96" y="905"/>
                      <a:pt x="96" y="905"/>
                    </a:cubicBezTo>
                    <a:cubicBezTo>
                      <a:pt x="174" y="787"/>
                      <a:pt x="258" y="642"/>
                      <a:pt x="305" y="465"/>
                    </a:cubicBezTo>
                    <a:cubicBezTo>
                      <a:pt x="305" y="464"/>
                      <a:pt x="305" y="464"/>
                      <a:pt x="305" y="464"/>
                    </a:cubicBezTo>
                    <a:cubicBezTo>
                      <a:pt x="305" y="464"/>
                      <a:pt x="305" y="464"/>
                      <a:pt x="305" y="464"/>
                    </a:cubicBezTo>
                    <a:cubicBezTo>
                      <a:pt x="305" y="464"/>
                      <a:pt x="305" y="464"/>
                      <a:pt x="305" y="464"/>
                    </a:cubicBezTo>
                    <a:cubicBezTo>
                      <a:pt x="356" y="320"/>
                      <a:pt x="384" y="157"/>
                      <a:pt x="388"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4" name="Google Shape;1464;p288"/>
              <p:cNvSpPr/>
              <p:nvPr/>
            </p:nvSpPr>
            <p:spPr>
              <a:xfrm>
                <a:off x="4094742" y="2747174"/>
                <a:ext cx="113108" cy="259322"/>
              </a:xfrm>
              <a:custGeom>
                <a:avLst/>
                <a:gdLst/>
                <a:ahLst/>
                <a:cxnLst/>
                <a:rect l="l" t="t" r="r" b="b"/>
                <a:pathLst>
                  <a:path w="396" h="908" extrusionOk="0">
                    <a:moveTo>
                      <a:pt x="119" y="0"/>
                    </a:moveTo>
                    <a:cubicBezTo>
                      <a:pt x="119" y="0"/>
                      <a:pt x="119" y="0"/>
                      <a:pt x="119" y="0"/>
                    </a:cubicBezTo>
                    <a:cubicBezTo>
                      <a:pt x="0" y="1"/>
                      <a:pt x="0" y="1"/>
                      <a:pt x="0" y="1"/>
                    </a:cubicBezTo>
                    <a:cubicBezTo>
                      <a:pt x="5" y="326"/>
                      <a:pt x="108" y="639"/>
                      <a:pt x="298" y="908"/>
                    </a:cubicBezTo>
                    <a:cubicBezTo>
                      <a:pt x="332" y="882"/>
                      <a:pt x="365" y="858"/>
                      <a:pt x="396" y="835"/>
                    </a:cubicBezTo>
                    <a:cubicBezTo>
                      <a:pt x="231" y="597"/>
                      <a:pt x="129" y="310"/>
                      <a:pt x="119"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5" name="Google Shape;1465;p288"/>
              <p:cNvSpPr/>
              <p:nvPr/>
            </p:nvSpPr>
            <p:spPr>
              <a:xfrm>
                <a:off x="4720940" y="3001909"/>
                <a:ext cx="227785" cy="179328"/>
              </a:xfrm>
              <a:custGeom>
                <a:avLst/>
                <a:gdLst/>
                <a:ahLst/>
                <a:cxnLst/>
                <a:rect l="l" t="t" r="r" b="b"/>
                <a:pathLst>
                  <a:path w="798" h="628" extrusionOk="0">
                    <a:moveTo>
                      <a:pt x="708" y="0"/>
                    </a:moveTo>
                    <a:cubicBezTo>
                      <a:pt x="529" y="235"/>
                      <a:pt x="283" y="417"/>
                      <a:pt x="0" y="518"/>
                    </a:cubicBezTo>
                    <a:cubicBezTo>
                      <a:pt x="35" y="628"/>
                      <a:pt x="35" y="628"/>
                      <a:pt x="35" y="628"/>
                    </a:cubicBezTo>
                    <a:cubicBezTo>
                      <a:pt x="348" y="516"/>
                      <a:pt x="617" y="318"/>
                      <a:pt x="798" y="66"/>
                    </a:cubicBezTo>
                    <a:cubicBezTo>
                      <a:pt x="767" y="42"/>
                      <a:pt x="738" y="21"/>
                      <a:pt x="708" y="0"/>
                    </a:cubicBezTo>
                    <a:cubicBezTo>
                      <a:pt x="708" y="0"/>
                      <a:pt x="708" y="0"/>
                      <a:pt x="708"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6" name="Google Shape;1466;p288"/>
              <p:cNvSpPr/>
              <p:nvPr/>
            </p:nvSpPr>
            <p:spPr>
              <a:xfrm>
                <a:off x="4193596" y="3003842"/>
                <a:ext cx="231288" cy="179328"/>
              </a:xfrm>
              <a:custGeom>
                <a:avLst/>
                <a:gdLst/>
                <a:ahLst/>
                <a:cxnLst/>
                <a:rect l="l" t="t" r="r" b="b"/>
                <a:pathLst>
                  <a:path w="810" h="628" extrusionOk="0">
                    <a:moveTo>
                      <a:pt x="98" y="0"/>
                    </a:moveTo>
                    <a:cubicBezTo>
                      <a:pt x="98" y="0"/>
                      <a:pt x="98" y="0"/>
                      <a:pt x="98" y="0"/>
                    </a:cubicBezTo>
                    <a:cubicBezTo>
                      <a:pt x="0" y="73"/>
                      <a:pt x="0" y="73"/>
                      <a:pt x="0" y="73"/>
                    </a:cubicBezTo>
                    <a:cubicBezTo>
                      <a:pt x="200" y="329"/>
                      <a:pt x="467" y="520"/>
                      <a:pt x="773" y="628"/>
                    </a:cubicBezTo>
                    <a:cubicBezTo>
                      <a:pt x="786" y="587"/>
                      <a:pt x="799" y="550"/>
                      <a:pt x="810" y="514"/>
                    </a:cubicBezTo>
                    <a:cubicBezTo>
                      <a:pt x="526" y="414"/>
                      <a:pt x="280" y="234"/>
                      <a:pt x="98"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7" name="Google Shape;1467;p288"/>
              <p:cNvSpPr/>
              <p:nvPr/>
            </p:nvSpPr>
            <p:spPr>
              <a:xfrm>
                <a:off x="4437686" y="3157542"/>
                <a:ext cx="269837" cy="52203"/>
              </a:xfrm>
              <a:custGeom>
                <a:avLst/>
                <a:gdLst/>
                <a:ahLst/>
                <a:cxnLst/>
                <a:rect l="l" t="t" r="r" b="b"/>
                <a:pathLst>
                  <a:path w="945" h="183" extrusionOk="0">
                    <a:moveTo>
                      <a:pt x="908" y="0"/>
                    </a:moveTo>
                    <a:cubicBezTo>
                      <a:pt x="768" y="41"/>
                      <a:pt x="621" y="63"/>
                      <a:pt x="469" y="63"/>
                    </a:cubicBezTo>
                    <a:cubicBezTo>
                      <a:pt x="319" y="63"/>
                      <a:pt x="175" y="42"/>
                      <a:pt x="38" y="2"/>
                    </a:cubicBezTo>
                    <a:cubicBezTo>
                      <a:pt x="38" y="2"/>
                      <a:pt x="38" y="2"/>
                      <a:pt x="38" y="2"/>
                    </a:cubicBezTo>
                    <a:cubicBezTo>
                      <a:pt x="0" y="121"/>
                      <a:pt x="0" y="121"/>
                      <a:pt x="0" y="121"/>
                    </a:cubicBezTo>
                    <a:cubicBezTo>
                      <a:pt x="159" y="162"/>
                      <a:pt x="317" y="183"/>
                      <a:pt x="472" y="183"/>
                    </a:cubicBezTo>
                    <a:cubicBezTo>
                      <a:pt x="635" y="183"/>
                      <a:pt x="795" y="159"/>
                      <a:pt x="945" y="113"/>
                    </a:cubicBezTo>
                    <a:cubicBezTo>
                      <a:pt x="933" y="74"/>
                      <a:pt x="920" y="36"/>
                      <a:pt x="908" y="0"/>
                    </a:cubicBezTo>
                    <a:cubicBezTo>
                      <a:pt x="908" y="0"/>
                      <a:pt x="908" y="0"/>
                      <a:pt x="908"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grpSp>
      </p:grpSp>
      <p:sp>
        <p:nvSpPr>
          <p:cNvPr id="1468" name="Google Shape;1468;p288"/>
          <p:cNvSpPr txBox="1">
            <a:spLocks noGrp="1"/>
          </p:cNvSpPr>
          <p:nvPr>
            <p:ph type="body" idx="1"/>
          </p:nvPr>
        </p:nvSpPr>
        <p:spPr>
          <a:xfrm>
            <a:off x="562709"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69" name="Google Shape;1469;p288"/>
          <p:cNvSpPr txBox="1">
            <a:spLocks noGrp="1"/>
          </p:cNvSpPr>
          <p:nvPr>
            <p:ph type="body" idx="2"/>
          </p:nvPr>
        </p:nvSpPr>
        <p:spPr>
          <a:xfrm>
            <a:off x="562709"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0" name="Google Shape;1470;p288"/>
          <p:cNvSpPr txBox="1">
            <a:spLocks noGrp="1"/>
          </p:cNvSpPr>
          <p:nvPr>
            <p:ph type="body" idx="3"/>
          </p:nvPr>
        </p:nvSpPr>
        <p:spPr>
          <a:xfrm>
            <a:off x="562709"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1" name="Google Shape;1471;p288"/>
          <p:cNvSpPr txBox="1">
            <a:spLocks noGrp="1"/>
          </p:cNvSpPr>
          <p:nvPr>
            <p:ph type="body" idx="4"/>
          </p:nvPr>
        </p:nvSpPr>
        <p:spPr>
          <a:xfrm>
            <a:off x="562709"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2" name="Google Shape;1472;p288"/>
          <p:cNvSpPr txBox="1">
            <a:spLocks noGrp="1"/>
          </p:cNvSpPr>
          <p:nvPr>
            <p:ph type="body" idx="5"/>
          </p:nvPr>
        </p:nvSpPr>
        <p:spPr>
          <a:xfrm>
            <a:off x="562709"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3" name="Google Shape;1473;p288"/>
          <p:cNvSpPr txBox="1">
            <a:spLocks noGrp="1"/>
          </p:cNvSpPr>
          <p:nvPr>
            <p:ph type="body" idx="6"/>
          </p:nvPr>
        </p:nvSpPr>
        <p:spPr>
          <a:xfrm>
            <a:off x="6420898"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4" name="Google Shape;1474;p288"/>
          <p:cNvSpPr txBox="1">
            <a:spLocks noGrp="1"/>
          </p:cNvSpPr>
          <p:nvPr>
            <p:ph type="body" idx="7"/>
          </p:nvPr>
        </p:nvSpPr>
        <p:spPr>
          <a:xfrm>
            <a:off x="6420898"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5" name="Google Shape;1475;p288"/>
          <p:cNvSpPr txBox="1">
            <a:spLocks noGrp="1"/>
          </p:cNvSpPr>
          <p:nvPr>
            <p:ph type="body" idx="8"/>
          </p:nvPr>
        </p:nvSpPr>
        <p:spPr>
          <a:xfrm>
            <a:off x="6420898"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6" name="Google Shape;1476;p288"/>
          <p:cNvSpPr txBox="1">
            <a:spLocks noGrp="1"/>
          </p:cNvSpPr>
          <p:nvPr>
            <p:ph type="body" idx="9"/>
          </p:nvPr>
        </p:nvSpPr>
        <p:spPr>
          <a:xfrm>
            <a:off x="6420898"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7" name="Google Shape;1477;p288"/>
          <p:cNvSpPr txBox="1">
            <a:spLocks noGrp="1"/>
          </p:cNvSpPr>
          <p:nvPr>
            <p:ph type="body" idx="13"/>
          </p:nvPr>
        </p:nvSpPr>
        <p:spPr>
          <a:xfrm>
            <a:off x="6420898"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2">
    <p:spTree>
      <p:nvGrpSpPr>
        <p:cNvPr id="1" name="Shape 1478"/>
        <p:cNvGrpSpPr/>
        <p:nvPr/>
      </p:nvGrpSpPr>
      <p:grpSpPr>
        <a:xfrm>
          <a:off x="0" y="0"/>
          <a:ext cx="0" cy="0"/>
          <a:chOff x="0" y="0"/>
          <a:chExt cx="0" cy="0"/>
        </a:xfrm>
      </p:grpSpPr>
      <p:pic>
        <p:nvPicPr>
          <p:cNvPr id="1479" name="Google Shape;1479;p28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480" name="Google Shape;1480;p28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81" name="Google Shape;1481;p28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Caption">
  <p:cSld name="1_Caption 40">
    <p:spTree>
      <p:nvGrpSpPr>
        <p:cNvPr id="1" name="Shape 1482"/>
        <p:cNvGrpSpPr/>
        <p:nvPr/>
      </p:nvGrpSpPr>
      <p:grpSpPr>
        <a:xfrm>
          <a:off x="0" y="0"/>
          <a:ext cx="0" cy="0"/>
          <a:chOff x="0" y="0"/>
          <a:chExt cx="0" cy="0"/>
        </a:xfrm>
      </p:grpSpPr>
      <p:sp>
        <p:nvSpPr>
          <p:cNvPr id="1483" name="Google Shape;1483;p29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84" name="Google Shape;1484;p29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85" name="Google Shape;1485;p290"/>
          <p:cNvGrpSpPr/>
          <p:nvPr/>
        </p:nvGrpSpPr>
        <p:grpSpPr>
          <a:xfrm>
            <a:off x="2263140" y="1653932"/>
            <a:ext cx="4747260" cy="830997"/>
            <a:chOff x="2263140" y="1779657"/>
            <a:chExt cx="4747260" cy="830997"/>
          </a:xfrm>
        </p:grpSpPr>
        <p:cxnSp>
          <p:nvCxnSpPr>
            <p:cNvPr id="1486" name="Google Shape;1486;p290"/>
            <p:cNvCxnSpPr/>
            <p:nvPr/>
          </p:nvCxnSpPr>
          <p:spPr>
            <a:xfrm>
              <a:off x="2263140" y="2042160"/>
              <a:ext cx="4747260" cy="0"/>
            </a:xfrm>
            <a:prstGeom prst="straightConnector1">
              <a:avLst/>
            </a:prstGeom>
            <a:noFill/>
            <a:ln w="19050" cap="flat" cmpd="sng">
              <a:solidFill>
                <a:schemeClr val="lt2"/>
              </a:solidFill>
              <a:prstDash val="solid"/>
              <a:round/>
              <a:headEnd type="none" w="sm" len="sm"/>
              <a:tailEnd type="none" w="sm" len="sm"/>
            </a:ln>
          </p:spPr>
        </p:cxnSp>
        <p:sp>
          <p:nvSpPr>
            <p:cNvPr id="1487" name="Google Shape;1487;p290"/>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lt2"/>
                  </a:solidFill>
                  <a:latin typeface="Public Sans"/>
                  <a:ea typeface="Public Sans"/>
                  <a:cs typeface="Public Sans"/>
                  <a:sym typeface="Public Sans"/>
                </a:rPr>
                <a:t>“</a:t>
              </a:r>
              <a:endParaRPr sz="4800" b="0" i="0" u="none" strike="noStrike" cap="none">
                <a:solidFill>
                  <a:schemeClr val="lt2"/>
                </a:solidFill>
                <a:latin typeface="Public Sans"/>
                <a:ea typeface="Public Sans"/>
                <a:cs typeface="Public Sans"/>
                <a:sym typeface="Public Sans"/>
              </a:endParaRPr>
            </a:p>
          </p:txBody>
        </p:sp>
      </p:grpSp>
      <p:sp>
        <p:nvSpPr>
          <p:cNvPr id="1488" name="Google Shape;1488;p290"/>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Caption">
  <p:cSld name="1_Caption 41">
    <p:spTree>
      <p:nvGrpSpPr>
        <p:cNvPr id="1" name="Shape 1489"/>
        <p:cNvGrpSpPr/>
        <p:nvPr/>
      </p:nvGrpSpPr>
      <p:grpSpPr>
        <a:xfrm>
          <a:off x="0" y="0"/>
          <a:ext cx="0" cy="0"/>
          <a:chOff x="0" y="0"/>
          <a:chExt cx="0" cy="0"/>
        </a:xfrm>
      </p:grpSpPr>
      <p:sp>
        <p:nvSpPr>
          <p:cNvPr id="1490" name="Google Shape;1490;p291"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1" name="Google Shape;1491;p29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92" name="Google Shape;1492;p291"/>
          <p:cNvGrpSpPr/>
          <p:nvPr/>
        </p:nvGrpSpPr>
        <p:grpSpPr>
          <a:xfrm>
            <a:off x="2263140" y="1653932"/>
            <a:ext cx="4747260" cy="830997"/>
            <a:chOff x="2263140" y="1779657"/>
            <a:chExt cx="4747260" cy="830997"/>
          </a:xfrm>
        </p:grpSpPr>
        <p:cxnSp>
          <p:nvCxnSpPr>
            <p:cNvPr id="1493" name="Google Shape;1493;p291"/>
            <p:cNvCxnSpPr/>
            <p:nvPr/>
          </p:nvCxnSpPr>
          <p:spPr>
            <a:xfrm>
              <a:off x="2263140" y="2042160"/>
              <a:ext cx="4747260" cy="0"/>
            </a:xfrm>
            <a:prstGeom prst="straightConnector1">
              <a:avLst/>
            </a:prstGeom>
            <a:noFill/>
            <a:ln w="19050" cap="flat" cmpd="sng">
              <a:solidFill>
                <a:srgbClr val="50AFE6"/>
              </a:solidFill>
              <a:prstDash val="solid"/>
              <a:round/>
              <a:headEnd type="none" w="sm" len="sm"/>
              <a:tailEnd type="none" w="sm" len="sm"/>
            </a:ln>
          </p:spPr>
        </p:cxnSp>
        <p:sp>
          <p:nvSpPr>
            <p:cNvPr id="1494" name="Google Shape;1494;p291"/>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rgbClr val="50AFE6"/>
                  </a:solidFill>
                  <a:latin typeface="Public Sans"/>
                  <a:ea typeface="Public Sans"/>
                  <a:cs typeface="Public Sans"/>
                  <a:sym typeface="Public Sans"/>
                </a:rPr>
                <a:t>“</a:t>
              </a:r>
              <a:endParaRPr sz="4800" b="0" i="0" u="none" strike="noStrike" cap="none">
                <a:solidFill>
                  <a:srgbClr val="50AFE6"/>
                </a:solidFill>
                <a:latin typeface="Public Sans"/>
                <a:ea typeface="Public Sans"/>
                <a:cs typeface="Public Sans"/>
                <a:sym typeface="Public Sans"/>
              </a:endParaRPr>
            </a:p>
          </p:txBody>
        </p:sp>
      </p:grpSp>
      <p:sp>
        <p:nvSpPr>
          <p:cNvPr id="1495" name="Google Shape;1495;p291"/>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and Content">
  <p:cSld name="Objectives 2">
    <p:spTree>
      <p:nvGrpSpPr>
        <p:cNvPr id="1" name="Shape 55"/>
        <p:cNvGrpSpPr/>
        <p:nvPr/>
      </p:nvGrpSpPr>
      <p:grpSpPr>
        <a:xfrm>
          <a:off x="0" y="0"/>
          <a:ext cx="0" cy="0"/>
          <a:chOff x="0" y="0"/>
          <a:chExt cx="0" cy="0"/>
        </a:xfrm>
      </p:grpSpPr>
      <p:pic>
        <p:nvPicPr>
          <p:cNvPr id="56" name="Google Shape;56;p220"/>
          <p:cNvPicPr preferRelativeResize="0"/>
          <p:nvPr/>
        </p:nvPicPr>
        <p:blipFill rotWithShape="1">
          <a:blip r:embed="rId2">
            <a:alphaModFix/>
          </a:blip>
          <a:srcRect l="16974" t="14937" r="19507" b="5408"/>
          <a:stretch/>
        </p:blipFill>
        <p:spPr>
          <a:xfrm>
            <a:off x="6412523" y="0"/>
            <a:ext cx="2731477" cy="5143500"/>
          </a:xfrm>
          <a:prstGeom prst="rect">
            <a:avLst/>
          </a:prstGeom>
          <a:noFill/>
          <a:ln>
            <a:noFill/>
          </a:ln>
        </p:spPr>
      </p:pic>
      <p:pic>
        <p:nvPicPr>
          <p:cNvPr id="57" name="Google Shape;57;p220"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58" name="Google Shape;58;p220"/>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 name="Google Shape;59;p220"/>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 name="Google Shape;60;p22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 name="Google Shape;61;p22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Caption">
  <p:cSld name="1_Caption 42">
    <p:spTree>
      <p:nvGrpSpPr>
        <p:cNvPr id="1" name="Shape 1496"/>
        <p:cNvGrpSpPr/>
        <p:nvPr/>
      </p:nvGrpSpPr>
      <p:grpSpPr>
        <a:xfrm>
          <a:off x="0" y="0"/>
          <a:ext cx="0" cy="0"/>
          <a:chOff x="0" y="0"/>
          <a:chExt cx="0" cy="0"/>
        </a:xfrm>
      </p:grpSpPr>
      <p:sp>
        <p:nvSpPr>
          <p:cNvPr id="1497" name="Google Shape;1497;p292"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8" name="Google Shape;1498;p29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99" name="Google Shape;1499;p292"/>
          <p:cNvGrpSpPr/>
          <p:nvPr/>
        </p:nvGrpSpPr>
        <p:grpSpPr>
          <a:xfrm>
            <a:off x="2263140" y="1653932"/>
            <a:ext cx="4747260" cy="830997"/>
            <a:chOff x="2263140" y="1779657"/>
            <a:chExt cx="4747260" cy="830997"/>
          </a:xfrm>
        </p:grpSpPr>
        <p:cxnSp>
          <p:nvCxnSpPr>
            <p:cNvPr id="1500" name="Google Shape;1500;p292"/>
            <p:cNvCxnSpPr/>
            <p:nvPr/>
          </p:nvCxnSpPr>
          <p:spPr>
            <a:xfrm>
              <a:off x="2263140" y="2042160"/>
              <a:ext cx="4747260" cy="0"/>
            </a:xfrm>
            <a:prstGeom prst="straightConnector1">
              <a:avLst/>
            </a:prstGeom>
            <a:noFill/>
            <a:ln w="19050" cap="flat" cmpd="sng">
              <a:solidFill>
                <a:schemeClr val="accent2"/>
              </a:solidFill>
              <a:prstDash val="solid"/>
              <a:round/>
              <a:headEnd type="none" w="sm" len="sm"/>
              <a:tailEnd type="none" w="sm" len="sm"/>
            </a:ln>
          </p:spPr>
        </p:cxnSp>
        <p:sp>
          <p:nvSpPr>
            <p:cNvPr id="1501" name="Google Shape;1501;p292"/>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accent2"/>
                  </a:solidFill>
                  <a:latin typeface="Public Sans"/>
                  <a:ea typeface="Public Sans"/>
                  <a:cs typeface="Public Sans"/>
                  <a:sym typeface="Public Sans"/>
                </a:rPr>
                <a:t>“</a:t>
              </a:r>
              <a:endParaRPr sz="4800" b="0" i="0" u="none" strike="noStrike" cap="none">
                <a:solidFill>
                  <a:schemeClr val="accent2"/>
                </a:solidFill>
                <a:latin typeface="Public Sans"/>
                <a:ea typeface="Public Sans"/>
                <a:cs typeface="Public Sans"/>
                <a:sym typeface="Public Sans"/>
              </a:endParaRPr>
            </a:p>
          </p:txBody>
        </p:sp>
      </p:grpSp>
      <p:sp>
        <p:nvSpPr>
          <p:cNvPr id="1502" name="Google Shape;1502;p292"/>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3"/>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Caption">
  <p:cSld name="1_Caption 43">
    <p:spTree>
      <p:nvGrpSpPr>
        <p:cNvPr id="1" name="Shape 1503"/>
        <p:cNvGrpSpPr/>
        <p:nvPr/>
      </p:nvGrpSpPr>
      <p:grpSpPr>
        <a:xfrm>
          <a:off x="0" y="0"/>
          <a:ext cx="0" cy="0"/>
          <a:chOff x="0" y="0"/>
          <a:chExt cx="0" cy="0"/>
        </a:xfrm>
      </p:grpSpPr>
      <p:sp>
        <p:nvSpPr>
          <p:cNvPr id="1504" name="Google Shape;1504;p293"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05" name="Google Shape;1505;p29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506" name="Google Shape;1506;p293"/>
          <p:cNvGrpSpPr/>
          <p:nvPr/>
        </p:nvGrpSpPr>
        <p:grpSpPr>
          <a:xfrm>
            <a:off x="1403060" y="1183590"/>
            <a:ext cx="6337881" cy="1569620"/>
            <a:chOff x="1492092" y="1002130"/>
            <a:chExt cx="6337881" cy="1569620"/>
          </a:xfrm>
        </p:grpSpPr>
        <p:cxnSp>
          <p:nvCxnSpPr>
            <p:cNvPr id="1507" name="Google Shape;1507;p293"/>
            <p:cNvCxnSpPr/>
            <p:nvPr/>
          </p:nvCxnSpPr>
          <p:spPr>
            <a:xfrm>
              <a:off x="1492092" y="1449493"/>
              <a:ext cx="6337881" cy="0"/>
            </a:xfrm>
            <a:prstGeom prst="straightConnector1">
              <a:avLst/>
            </a:prstGeom>
            <a:noFill/>
            <a:ln w="12700" cap="flat" cmpd="sng">
              <a:solidFill>
                <a:srgbClr val="D8D8D8"/>
              </a:solidFill>
              <a:prstDash val="solid"/>
              <a:round/>
              <a:headEnd type="none" w="sm" len="sm"/>
              <a:tailEnd type="none" w="sm" len="sm"/>
            </a:ln>
          </p:spPr>
        </p:cxnSp>
        <p:sp>
          <p:nvSpPr>
            <p:cNvPr id="1508" name="Google Shape;1508;p293"/>
            <p:cNvSpPr txBox="1"/>
            <p:nvPr/>
          </p:nvSpPr>
          <p:spPr>
            <a:xfrm>
              <a:off x="4302597" y="1002130"/>
              <a:ext cx="716871" cy="156962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9600" b="0" i="0" u="none" strike="noStrike" cap="none">
                  <a:solidFill>
                    <a:schemeClr val="accent4"/>
                  </a:solidFill>
                  <a:latin typeface="Public Sans"/>
                  <a:ea typeface="Public Sans"/>
                  <a:cs typeface="Public Sans"/>
                  <a:sym typeface="Public Sans"/>
                </a:rPr>
                <a:t>“</a:t>
              </a:r>
              <a:endParaRPr sz="9600" b="0" i="0" u="none" strike="noStrike" cap="none">
                <a:solidFill>
                  <a:schemeClr val="accent4"/>
                </a:solidFill>
                <a:latin typeface="Public Sans"/>
                <a:ea typeface="Public Sans"/>
                <a:cs typeface="Public Sans"/>
                <a:sym typeface="Public Sans"/>
              </a:endParaRPr>
            </a:p>
          </p:txBody>
        </p:sp>
      </p:grpSp>
      <p:grpSp>
        <p:nvGrpSpPr>
          <p:cNvPr id="1509" name="Google Shape;1509;p293"/>
          <p:cNvGrpSpPr/>
          <p:nvPr/>
        </p:nvGrpSpPr>
        <p:grpSpPr>
          <a:xfrm>
            <a:off x="1492092" y="3662045"/>
            <a:ext cx="6159817" cy="71120"/>
            <a:chOff x="2145983" y="2931954"/>
            <a:chExt cx="6159817" cy="71120"/>
          </a:xfrm>
        </p:grpSpPr>
        <p:sp>
          <p:nvSpPr>
            <p:cNvPr id="1510" name="Google Shape;1510;p293"/>
            <p:cNvSpPr/>
            <p:nvPr/>
          </p:nvSpPr>
          <p:spPr>
            <a:xfrm>
              <a:off x="2145983" y="2931954"/>
              <a:ext cx="6159817" cy="71120"/>
            </a:xfrm>
            <a:prstGeom prst="roundRect">
              <a:avLst>
                <a:gd name="adj" fmla="val 50000"/>
              </a:avLst>
            </a:prstGeom>
            <a:solidFill>
              <a:schemeClr val="lt2"/>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11" name="Google Shape;1511;p293"/>
            <p:cNvSpPr/>
            <p:nvPr/>
          </p:nvSpPr>
          <p:spPr>
            <a:xfrm>
              <a:off x="3869954" y="2931954"/>
              <a:ext cx="2711874" cy="71120"/>
            </a:xfrm>
            <a:prstGeom prst="roundRect">
              <a:avLst>
                <a:gd name="adj" fmla="val 50000"/>
              </a:avLst>
            </a:prstGeom>
            <a:solidFill>
              <a:srgbClr val="50AFE6"/>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12" name="Google Shape;1512;p293"/>
          <p:cNvSpPr txBox="1">
            <a:spLocks noGrp="1"/>
          </p:cNvSpPr>
          <p:nvPr>
            <p:ph type="body" idx="1"/>
          </p:nvPr>
        </p:nvSpPr>
        <p:spPr>
          <a:xfrm>
            <a:off x="571500" y="2030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Caption">
  <p:cSld name="1_Caption 44">
    <p:spTree>
      <p:nvGrpSpPr>
        <p:cNvPr id="1" name="Shape 1513"/>
        <p:cNvGrpSpPr/>
        <p:nvPr/>
      </p:nvGrpSpPr>
      <p:grpSpPr>
        <a:xfrm>
          <a:off x="0" y="0"/>
          <a:ext cx="0" cy="0"/>
          <a:chOff x="0" y="0"/>
          <a:chExt cx="0" cy="0"/>
        </a:xfrm>
      </p:grpSpPr>
      <p:grpSp>
        <p:nvGrpSpPr>
          <p:cNvPr id="1514" name="Google Shape;1514;p294"/>
          <p:cNvGrpSpPr/>
          <p:nvPr/>
        </p:nvGrpSpPr>
        <p:grpSpPr>
          <a:xfrm>
            <a:off x="444" y="0"/>
            <a:ext cx="9143556" cy="5143500"/>
            <a:chOff x="444" y="317809"/>
            <a:chExt cx="9143556" cy="5143500"/>
          </a:xfrm>
        </p:grpSpPr>
        <p:pic>
          <p:nvPicPr>
            <p:cNvPr id="1515" name="Google Shape;1515;p294"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16" name="Google Shape;1516;p294"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17" name="Google Shape;1517;p294"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18" name="Google Shape;1518;p294"/>
          <p:cNvGrpSpPr/>
          <p:nvPr/>
        </p:nvGrpSpPr>
        <p:grpSpPr>
          <a:xfrm>
            <a:off x="904073" y="1547578"/>
            <a:ext cx="7494347" cy="2133815"/>
            <a:chOff x="822793" y="1506938"/>
            <a:chExt cx="7494347" cy="2133815"/>
          </a:xfrm>
        </p:grpSpPr>
        <p:sp>
          <p:nvSpPr>
            <p:cNvPr id="1519" name="Google Shape;1519;p294"/>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20" name="Google Shape;1520;p294"/>
            <p:cNvGrpSpPr/>
            <p:nvPr/>
          </p:nvGrpSpPr>
          <p:grpSpPr>
            <a:xfrm>
              <a:off x="822793" y="1506938"/>
              <a:ext cx="7391734" cy="1999241"/>
              <a:chOff x="1565910" y="1469735"/>
              <a:chExt cx="6079542" cy="2048377"/>
            </a:xfrm>
          </p:grpSpPr>
          <p:sp>
            <p:nvSpPr>
              <p:cNvPr id="1521" name="Google Shape;1521;p294"/>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22" name="Google Shape;1522;p294"/>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23" name="Google Shape;1523;p294"/>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Caption">
  <p:cSld name="1_Caption 45">
    <p:spTree>
      <p:nvGrpSpPr>
        <p:cNvPr id="1" name="Shape 1524"/>
        <p:cNvGrpSpPr/>
        <p:nvPr/>
      </p:nvGrpSpPr>
      <p:grpSpPr>
        <a:xfrm>
          <a:off x="0" y="0"/>
          <a:ext cx="0" cy="0"/>
          <a:chOff x="0" y="0"/>
          <a:chExt cx="0" cy="0"/>
        </a:xfrm>
      </p:grpSpPr>
      <p:grpSp>
        <p:nvGrpSpPr>
          <p:cNvPr id="1525" name="Google Shape;1525;p295"/>
          <p:cNvGrpSpPr/>
          <p:nvPr/>
        </p:nvGrpSpPr>
        <p:grpSpPr>
          <a:xfrm>
            <a:off x="444" y="0"/>
            <a:ext cx="9143556" cy="5143500"/>
            <a:chOff x="444" y="317809"/>
            <a:chExt cx="9143556" cy="5143500"/>
          </a:xfrm>
        </p:grpSpPr>
        <p:pic>
          <p:nvPicPr>
            <p:cNvPr id="1526" name="Google Shape;1526;p295"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27" name="Google Shape;1527;p295"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28" name="Google Shape;1528;p295"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29" name="Google Shape;1529;p295"/>
          <p:cNvGrpSpPr/>
          <p:nvPr/>
        </p:nvGrpSpPr>
        <p:grpSpPr>
          <a:xfrm>
            <a:off x="904073" y="1547578"/>
            <a:ext cx="7494347" cy="2133815"/>
            <a:chOff x="822793" y="1506938"/>
            <a:chExt cx="7494347" cy="2133815"/>
          </a:xfrm>
        </p:grpSpPr>
        <p:sp>
          <p:nvSpPr>
            <p:cNvPr id="1530" name="Google Shape;1530;p295"/>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A99ED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31" name="Google Shape;1531;p295"/>
            <p:cNvGrpSpPr/>
            <p:nvPr/>
          </p:nvGrpSpPr>
          <p:grpSpPr>
            <a:xfrm>
              <a:off x="822793" y="1506938"/>
              <a:ext cx="7391734" cy="1999241"/>
              <a:chOff x="1565910" y="1469735"/>
              <a:chExt cx="6079542" cy="2048377"/>
            </a:xfrm>
          </p:grpSpPr>
          <p:sp>
            <p:nvSpPr>
              <p:cNvPr id="1532" name="Google Shape;1532;p295"/>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33" name="Google Shape;1533;p295"/>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34" name="Google Shape;1534;p295"/>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Caption">
  <p:cSld name="1_Caption 46">
    <p:spTree>
      <p:nvGrpSpPr>
        <p:cNvPr id="1" name="Shape 1535"/>
        <p:cNvGrpSpPr/>
        <p:nvPr/>
      </p:nvGrpSpPr>
      <p:grpSpPr>
        <a:xfrm>
          <a:off x="0" y="0"/>
          <a:ext cx="0" cy="0"/>
          <a:chOff x="0" y="0"/>
          <a:chExt cx="0" cy="0"/>
        </a:xfrm>
      </p:grpSpPr>
      <p:grpSp>
        <p:nvGrpSpPr>
          <p:cNvPr id="1536" name="Google Shape;1536;p296"/>
          <p:cNvGrpSpPr/>
          <p:nvPr/>
        </p:nvGrpSpPr>
        <p:grpSpPr>
          <a:xfrm>
            <a:off x="444" y="0"/>
            <a:ext cx="9143556" cy="5143500"/>
            <a:chOff x="444" y="317809"/>
            <a:chExt cx="9143556" cy="5143500"/>
          </a:xfrm>
        </p:grpSpPr>
        <p:pic>
          <p:nvPicPr>
            <p:cNvPr id="1537" name="Google Shape;1537;p296"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38" name="Google Shape;1538;p296"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39" name="Google Shape;1539;p296"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40" name="Google Shape;1540;p296"/>
          <p:cNvGrpSpPr/>
          <p:nvPr/>
        </p:nvGrpSpPr>
        <p:grpSpPr>
          <a:xfrm>
            <a:off x="904073" y="1547578"/>
            <a:ext cx="7494347" cy="2133815"/>
            <a:chOff x="822793" y="1506938"/>
            <a:chExt cx="7494347" cy="2133815"/>
          </a:xfrm>
        </p:grpSpPr>
        <p:sp>
          <p:nvSpPr>
            <p:cNvPr id="1541" name="Google Shape;1541;p296"/>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42" name="Google Shape;1542;p296"/>
            <p:cNvGrpSpPr/>
            <p:nvPr/>
          </p:nvGrpSpPr>
          <p:grpSpPr>
            <a:xfrm>
              <a:off x="822793" y="1506938"/>
              <a:ext cx="7391734" cy="1999241"/>
              <a:chOff x="1565910" y="1469735"/>
              <a:chExt cx="6079542" cy="2048377"/>
            </a:xfrm>
          </p:grpSpPr>
          <p:sp>
            <p:nvSpPr>
              <p:cNvPr id="1543" name="Google Shape;1543;p296"/>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44" name="Google Shape;1544;p296"/>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45" name="Google Shape;1545;p296"/>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Caption">
  <p:cSld name="1_Caption 47">
    <p:spTree>
      <p:nvGrpSpPr>
        <p:cNvPr id="1" name="Shape 1546"/>
        <p:cNvGrpSpPr/>
        <p:nvPr/>
      </p:nvGrpSpPr>
      <p:grpSpPr>
        <a:xfrm>
          <a:off x="0" y="0"/>
          <a:ext cx="0" cy="0"/>
          <a:chOff x="0" y="0"/>
          <a:chExt cx="0" cy="0"/>
        </a:xfrm>
      </p:grpSpPr>
      <p:grpSp>
        <p:nvGrpSpPr>
          <p:cNvPr id="1547" name="Google Shape;1547;p297"/>
          <p:cNvGrpSpPr/>
          <p:nvPr/>
        </p:nvGrpSpPr>
        <p:grpSpPr>
          <a:xfrm>
            <a:off x="444" y="0"/>
            <a:ext cx="9143556" cy="5143500"/>
            <a:chOff x="444" y="317809"/>
            <a:chExt cx="9143556" cy="5143500"/>
          </a:xfrm>
        </p:grpSpPr>
        <p:pic>
          <p:nvPicPr>
            <p:cNvPr id="1548" name="Google Shape;1548;p297"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49" name="Google Shape;1549;p297"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50" name="Google Shape;1550;p29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51" name="Google Shape;1551;p297"/>
          <p:cNvSpPr/>
          <p:nvPr/>
        </p:nvSpPr>
        <p:spPr>
          <a:xfrm>
            <a:off x="1893911" y="1825943"/>
            <a:ext cx="5027524" cy="1212468"/>
          </a:xfrm>
          <a:prstGeom prst="roundRect">
            <a:avLst>
              <a:gd name="adj" fmla="val 16667"/>
            </a:avLst>
          </a:prstGeom>
          <a:no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2" name="Google Shape;1552;p297"/>
          <p:cNvSpPr/>
          <p:nvPr/>
        </p:nvSpPr>
        <p:spPr>
          <a:xfrm>
            <a:off x="2222565" y="2127950"/>
            <a:ext cx="5027524" cy="1212468"/>
          </a:xfrm>
          <a:prstGeom prst="roundRect">
            <a:avLst>
              <a:gd name="adj" fmla="val 16667"/>
            </a:avLst>
          </a:prstGeom>
          <a:no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3" name="Google Shape;1553;p297"/>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54" name="Google Shape;1554;p297"/>
          <p:cNvGrpSpPr/>
          <p:nvPr/>
        </p:nvGrpSpPr>
        <p:grpSpPr>
          <a:xfrm>
            <a:off x="1985011" y="1602036"/>
            <a:ext cx="502919" cy="45719"/>
            <a:chOff x="1985011" y="1602036"/>
            <a:chExt cx="502919" cy="45719"/>
          </a:xfrm>
        </p:grpSpPr>
        <p:sp>
          <p:nvSpPr>
            <p:cNvPr id="1555" name="Google Shape;1555;p297"/>
            <p:cNvSpPr/>
            <p:nvPr/>
          </p:nvSpPr>
          <p:spPr>
            <a:xfrm>
              <a:off x="19850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6" name="Google Shape;1556;p297"/>
            <p:cNvSpPr/>
            <p:nvPr/>
          </p:nvSpPr>
          <p:spPr>
            <a:xfrm>
              <a:off x="21374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7" name="Google Shape;1557;p297"/>
            <p:cNvSpPr/>
            <p:nvPr/>
          </p:nvSpPr>
          <p:spPr>
            <a:xfrm>
              <a:off x="22898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8" name="Google Shape;1558;p297"/>
            <p:cNvSpPr/>
            <p:nvPr/>
          </p:nvSpPr>
          <p:spPr>
            <a:xfrm>
              <a:off x="24422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59" name="Google Shape;1559;p297"/>
          <p:cNvGrpSpPr/>
          <p:nvPr/>
        </p:nvGrpSpPr>
        <p:grpSpPr>
          <a:xfrm>
            <a:off x="6656071" y="3518606"/>
            <a:ext cx="502919" cy="45719"/>
            <a:chOff x="6656071" y="3518606"/>
            <a:chExt cx="502919" cy="45719"/>
          </a:xfrm>
        </p:grpSpPr>
        <p:sp>
          <p:nvSpPr>
            <p:cNvPr id="1560" name="Google Shape;1560;p297"/>
            <p:cNvSpPr/>
            <p:nvPr/>
          </p:nvSpPr>
          <p:spPr>
            <a:xfrm>
              <a:off x="66560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1" name="Google Shape;1561;p297"/>
            <p:cNvSpPr/>
            <p:nvPr/>
          </p:nvSpPr>
          <p:spPr>
            <a:xfrm>
              <a:off x="68084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2" name="Google Shape;1562;p297"/>
            <p:cNvSpPr/>
            <p:nvPr/>
          </p:nvSpPr>
          <p:spPr>
            <a:xfrm>
              <a:off x="69608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3" name="Google Shape;1563;p297"/>
            <p:cNvSpPr/>
            <p:nvPr/>
          </p:nvSpPr>
          <p:spPr>
            <a:xfrm>
              <a:off x="71132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64" name="Google Shape;1564;p297"/>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Caption">
  <p:cSld name="1_Caption 48">
    <p:spTree>
      <p:nvGrpSpPr>
        <p:cNvPr id="1" name="Shape 1565"/>
        <p:cNvGrpSpPr/>
        <p:nvPr/>
      </p:nvGrpSpPr>
      <p:grpSpPr>
        <a:xfrm>
          <a:off x="0" y="0"/>
          <a:ext cx="0" cy="0"/>
          <a:chOff x="0" y="0"/>
          <a:chExt cx="0" cy="0"/>
        </a:xfrm>
      </p:grpSpPr>
      <p:grpSp>
        <p:nvGrpSpPr>
          <p:cNvPr id="1566" name="Google Shape;1566;p298"/>
          <p:cNvGrpSpPr/>
          <p:nvPr/>
        </p:nvGrpSpPr>
        <p:grpSpPr>
          <a:xfrm>
            <a:off x="444" y="0"/>
            <a:ext cx="9143556" cy="5143500"/>
            <a:chOff x="444" y="317809"/>
            <a:chExt cx="9143556" cy="5143500"/>
          </a:xfrm>
        </p:grpSpPr>
        <p:pic>
          <p:nvPicPr>
            <p:cNvPr id="1567" name="Google Shape;1567;p298"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68" name="Google Shape;1568;p298"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69" name="Google Shape;1569;p298"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70" name="Google Shape;1570;p298"/>
          <p:cNvSpPr/>
          <p:nvPr/>
        </p:nvSpPr>
        <p:spPr>
          <a:xfrm>
            <a:off x="1893911" y="1825943"/>
            <a:ext cx="5027524" cy="1212468"/>
          </a:xfrm>
          <a:prstGeom prst="roundRect">
            <a:avLst>
              <a:gd name="adj" fmla="val 16667"/>
            </a:avLst>
          </a:prstGeom>
          <a:noFill/>
          <a:ln w="25400" cap="flat" cmpd="sng">
            <a:solidFill>
              <a:srgbClr val="7F6EB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1" name="Google Shape;1571;p298"/>
          <p:cNvSpPr/>
          <p:nvPr/>
        </p:nvSpPr>
        <p:spPr>
          <a:xfrm>
            <a:off x="2222565" y="2127950"/>
            <a:ext cx="5027524" cy="1212468"/>
          </a:xfrm>
          <a:prstGeom prst="roundRect">
            <a:avLst>
              <a:gd name="adj" fmla="val 16667"/>
            </a:avLst>
          </a:prstGeom>
          <a:noFill/>
          <a:ln w="25400" cap="flat" cmpd="sng">
            <a:solidFill>
              <a:srgbClr val="50AFE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2" name="Google Shape;1572;p298"/>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73" name="Google Shape;1573;p298"/>
          <p:cNvGrpSpPr/>
          <p:nvPr/>
        </p:nvGrpSpPr>
        <p:grpSpPr>
          <a:xfrm>
            <a:off x="1985011" y="1602036"/>
            <a:ext cx="502919" cy="45719"/>
            <a:chOff x="1985011" y="1602036"/>
            <a:chExt cx="502919" cy="45719"/>
          </a:xfrm>
        </p:grpSpPr>
        <p:sp>
          <p:nvSpPr>
            <p:cNvPr id="1574" name="Google Shape;1574;p298"/>
            <p:cNvSpPr/>
            <p:nvPr/>
          </p:nvSpPr>
          <p:spPr>
            <a:xfrm>
              <a:off x="19850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5" name="Google Shape;1575;p298"/>
            <p:cNvSpPr/>
            <p:nvPr/>
          </p:nvSpPr>
          <p:spPr>
            <a:xfrm>
              <a:off x="21374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6" name="Google Shape;1576;p298"/>
            <p:cNvSpPr/>
            <p:nvPr/>
          </p:nvSpPr>
          <p:spPr>
            <a:xfrm>
              <a:off x="22898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7" name="Google Shape;1577;p298"/>
            <p:cNvSpPr/>
            <p:nvPr/>
          </p:nvSpPr>
          <p:spPr>
            <a:xfrm>
              <a:off x="24422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78" name="Google Shape;1578;p298"/>
          <p:cNvGrpSpPr/>
          <p:nvPr/>
        </p:nvGrpSpPr>
        <p:grpSpPr>
          <a:xfrm>
            <a:off x="6656071" y="3518606"/>
            <a:ext cx="502919" cy="45719"/>
            <a:chOff x="6656071" y="3518606"/>
            <a:chExt cx="502919" cy="45719"/>
          </a:xfrm>
        </p:grpSpPr>
        <p:sp>
          <p:nvSpPr>
            <p:cNvPr id="1579" name="Google Shape;1579;p298"/>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0" name="Google Shape;1580;p298"/>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1" name="Google Shape;1581;p298"/>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2" name="Google Shape;1582;p298"/>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83" name="Google Shape;1583;p298"/>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Caption">
  <p:cSld name="1_Caption 49">
    <p:spTree>
      <p:nvGrpSpPr>
        <p:cNvPr id="1" name="Shape 1584"/>
        <p:cNvGrpSpPr/>
        <p:nvPr/>
      </p:nvGrpSpPr>
      <p:grpSpPr>
        <a:xfrm>
          <a:off x="0" y="0"/>
          <a:ext cx="0" cy="0"/>
          <a:chOff x="0" y="0"/>
          <a:chExt cx="0" cy="0"/>
        </a:xfrm>
      </p:grpSpPr>
      <p:grpSp>
        <p:nvGrpSpPr>
          <p:cNvPr id="1585" name="Google Shape;1585;p299"/>
          <p:cNvGrpSpPr/>
          <p:nvPr/>
        </p:nvGrpSpPr>
        <p:grpSpPr>
          <a:xfrm>
            <a:off x="444" y="0"/>
            <a:ext cx="9143556" cy="5143500"/>
            <a:chOff x="444" y="317809"/>
            <a:chExt cx="9143556" cy="5143500"/>
          </a:xfrm>
        </p:grpSpPr>
        <p:pic>
          <p:nvPicPr>
            <p:cNvPr id="1586" name="Google Shape;1586;p299"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87" name="Google Shape;1587;p299"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88" name="Google Shape;1588;p299"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89" name="Google Shape;1589;p299"/>
          <p:cNvSpPr/>
          <p:nvPr/>
        </p:nvSpPr>
        <p:spPr>
          <a:xfrm>
            <a:off x="1893911" y="1825943"/>
            <a:ext cx="5027524" cy="1212468"/>
          </a:xfrm>
          <a:prstGeom prst="roundRect">
            <a:avLst>
              <a:gd name="adj" fmla="val 16667"/>
            </a:avLst>
          </a:prstGeom>
          <a:noFill/>
          <a:ln w="25400" cap="flat" cmpd="sng">
            <a:solidFill>
              <a:srgbClr val="D0607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0" name="Google Shape;1590;p299"/>
          <p:cNvSpPr/>
          <p:nvPr/>
        </p:nvSpPr>
        <p:spPr>
          <a:xfrm>
            <a:off x="2222565" y="2127950"/>
            <a:ext cx="5027524" cy="1212468"/>
          </a:xfrm>
          <a:prstGeom prst="roundRect">
            <a:avLst>
              <a:gd name="adj" fmla="val 16667"/>
            </a:avLst>
          </a:prstGeom>
          <a:noFill/>
          <a:ln w="25400" cap="flat" cmpd="sng">
            <a:solidFill>
              <a:srgbClr val="8AC8E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1" name="Google Shape;1591;p299"/>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92" name="Google Shape;1592;p299"/>
          <p:cNvGrpSpPr/>
          <p:nvPr/>
        </p:nvGrpSpPr>
        <p:grpSpPr>
          <a:xfrm>
            <a:off x="1985011" y="1602036"/>
            <a:ext cx="502919" cy="45719"/>
            <a:chOff x="1985011" y="1602036"/>
            <a:chExt cx="502919" cy="45719"/>
          </a:xfrm>
        </p:grpSpPr>
        <p:sp>
          <p:nvSpPr>
            <p:cNvPr id="1593" name="Google Shape;1593;p299"/>
            <p:cNvSpPr/>
            <p:nvPr/>
          </p:nvSpPr>
          <p:spPr>
            <a:xfrm>
              <a:off x="19850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4" name="Google Shape;1594;p299"/>
            <p:cNvSpPr/>
            <p:nvPr/>
          </p:nvSpPr>
          <p:spPr>
            <a:xfrm>
              <a:off x="21374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5" name="Google Shape;1595;p299"/>
            <p:cNvSpPr/>
            <p:nvPr/>
          </p:nvSpPr>
          <p:spPr>
            <a:xfrm>
              <a:off x="22898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6" name="Google Shape;1596;p299"/>
            <p:cNvSpPr/>
            <p:nvPr/>
          </p:nvSpPr>
          <p:spPr>
            <a:xfrm>
              <a:off x="24422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97" name="Google Shape;1597;p299"/>
          <p:cNvGrpSpPr/>
          <p:nvPr/>
        </p:nvGrpSpPr>
        <p:grpSpPr>
          <a:xfrm>
            <a:off x="6656071" y="3518606"/>
            <a:ext cx="502919" cy="45719"/>
            <a:chOff x="6656071" y="3518606"/>
            <a:chExt cx="502919" cy="45719"/>
          </a:xfrm>
        </p:grpSpPr>
        <p:sp>
          <p:nvSpPr>
            <p:cNvPr id="1598" name="Google Shape;1598;p299"/>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9" name="Google Shape;1599;p299"/>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0" name="Google Shape;1600;p299"/>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1" name="Google Shape;1601;p299"/>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602" name="Google Shape;1602;p299"/>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Caption">
  <p:cSld name="1_Caption Dqr8bN/Fa0Y=">
    <p:spTree>
      <p:nvGrpSpPr>
        <p:cNvPr id="1" name="Shape 1603"/>
        <p:cNvGrpSpPr/>
        <p:nvPr/>
      </p:nvGrpSpPr>
      <p:grpSpPr>
        <a:xfrm>
          <a:off x="0" y="0"/>
          <a:ext cx="0" cy="0"/>
          <a:chOff x="0" y="0"/>
          <a:chExt cx="0" cy="0"/>
        </a:xfrm>
      </p:grpSpPr>
      <p:sp>
        <p:nvSpPr>
          <p:cNvPr id="1604" name="Google Shape;1604;p30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05" name="Google Shape;1605;p30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06" name="Google Shape;1606;p300"/>
          <p:cNvSpPr/>
          <p:nvPr/>
        </p:nvSpPr>
        <p:spPr>
          <a:xfrm>
            <a:off x="1736279" y="1782808"/>
            <a:ext cx="1577884" cy="157788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a:buNone/>
            </a:pPr>
            <a:r>
              <a:rPr lang="en-US" sz="5400" b="1" i="0" u="none" strike="noStrike" cap="none">
                <a:solidFill>
                  <a:schemeClr val="lt1"/>
                </a:solidFill>
                <a:latin typeface="Public Sans"/>
                <a:ea typeface="Public Sans"/>
                <a:cs typeface="Public Sans"/>
                <a:sym typeface="Public Sans"/>
              </a:rPr>
              <a:t>?</a:t>
            </a:r>
            <a:endParaRPr sz="1400" b="0" i="0" u="none" strike="noStrike" cap="none">
              <a:solidFill>
                <a:srgbClr val="000000"/>
              </a:solidFill>
              <a:latin typeface="Arial"/>
              <a:ea typeface="Arial"/>
              <a:cs typeface="Arial"/>
              <a:sym typeface="Arial"/>
            </a:endParaRPr>
          </a:p>
        </p:txBody>
      </p:sp>
      <p:sp>
        <p:nvSpPr>
          <p:cNvPr id="1607" name="Google Shape;1607;p300"/>
          <p:cNvSpPr txBox="1">
            <a:spLocks noGrp="1"/>
          </p:cNvSpPr>
          <p:nvPr>
            <p:ph type="body" idx="1"/>
          </p:nvPr>
        </p:nvSpPr>
        <p:spPr>
          <a:xfrm>
            <a:off x="3470049" y="1800874"/>
            <a:ext cx="3789638" cy="616505"/>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08" name="Google Shape;1608;p300"/>
          <p:cNvSpPr txBox="1">
            <a:spLocks noGrp="1"/>
          </p:cNvSpPr>
          <p:nvPr>
            <p:ph type="body" idx="2"/>
          </p:nvPr>
        </p:nvSpPr>
        <p:spPr>
          <a:xfrm>
            <a:off x="3470049" y="2287467"/>
            <a:ext cx="3789638" cy="1091291"/>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Caption">
  <p:cSld name="1_Caption b/tRW8R9teg=">
    <p:spTree>
      <p:nvGrpSpPr>
        <p:cNvPr id="1" name="Shape 1609"/>
        <p:cNvGrpSpPr/>
        <p:nvPr/>
      </p:nvGrpSpPr>
      <p:grpSpPr>
        <a:xfrm>
          <a:off x="0" y="0"/>
          <a:ext cx="0" cy="0"/>
          <a:chOff x="0" y="0"/>
          <a:chExt cx="0" cy="0"/>
        </a:xfrm>
      </p:grpSpPr>
      <p:sp>
        <p:nvSpPr>
          <p:cNvPr id="1610" name="Google Shape;1610;p301"/>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11" name="Google Shape;1611;p301"/>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12" name="Google Shape;1612;p301"/>
          <p:cNvPicPr preferRelativeResize="0"/>
          <p:nvPr/>
        </p:nvPicPr>
        <p:blipFill rotWithShape="1">
          <a:blip r:embed="rId2">
            <a:alphaModFix/>
          </a:blip>
          <a:srcRect l="6267" r="24760"/>
          <a:stretch/>
        </p:blipFill>
        <p:spPr>
          <a:xfrm>
            <a:off x="0" y="1166968"/>
            <a:ext cx="4113765" cy="3976529"/>
          </a:xfrm>
          <a:prstGeom prst="rect">
            <a:avLst/>
          </a:prstGeom>
          <a:noFill/>
          <a:ln>
            <a:noFill/>
          </a:ln>
        </p:spPr>
      </p:pic>
      <p:pic>
        <p:nvPicPr>
          <p:cNvPr id="1613" name="Google Shape;1613;p301"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614" name="Google Shape;1614;p301"/>
          <p:cNvGrpSpPr/>
          <p:nvPr/>
        </p:nvGrpSpPr>
        <p:grpSpPr>
          <a:xfrm>
            <a:off x="724005" y="301093"/>
            <a:ext cx="2665754" cy="542340"/>
            <a:chOff x="5567543" y="349969"/>
            <a:chExt cx="2665754" cy="542340"/>
          </a:xfrm>
        </p:grpSpPr>
        <p:sp>
          <p:nvSpPr>
            <p:cNvPr id="1615" name="Google Shape;1615;p301"/>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16" name="Google Shape;1616;p301"/>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17" name="Google Shape;1617;p301"/>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ontents 2">
    <p:spTree>
      <p:nvGrpSpPr>
        <p:cNvPr id="1" name="Shape 62"/>
        <p:cNvGrpSpPr/>
        <p:nvPr/>
      </p:nvGrpSpPr>
      <p:grpSpPr>
        <a:xfrm>
          <a:off x="0" y="0"/>
          <a:ext cx="0" cy="0"/>
          <a:chOff x="0" y="0"/>
          <a:chExt cx="0" cy="0"/>
        </a:xfrm>
      </p:grpSpPr>
      <p:sp>
        <p:nvSpPr>
          <p:cNvPr id="63" name="Google Shape;63;p221"/>
          <p:cNvSpPr/>
          <p:nvPr/>
        </p:nvSpPr>
        <p:spPr>
          <a:xfrm>
            <a:off x="0" y="0"/>
            <a:ext cx="9143990" cy="5143494"/>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64" name="Google Shape;64;p221"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65" name="Google Shape;65;p221"/>
          <p:cNvSpPr>
            <a:spLocks noGrp="1"/>
          </p:cNvSpPr>
          <p:nvPr>
            <p:ph type="pic" idx="2"/>
          </p:nvPr>
        </p:nvSpPr>
        <p:spPr>
          <a:xfrm>
            <a:off x="4983850" y="776920"/>
            <a:ext cx="4160150" cy="4050508"/>
          </a:xfrm>
          <a:prstGeom prst="rect">
            <a:avLst/>
          </a:prstGeom>
          <a:noFill/>
          <a:ln>
            <a:noFill/>
          </a:ln>
        </p:spPr>
      </p:sp>
      <p:sp>
        <p:nvSpPr>
          <p:cNvPr id="66" name="Google Shape;66;p221"/>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7" name="Google Shape;67;p22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 name="Google Shape;68;p22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Caption">
  <p:cSld name="1_Caption P9PaqNllEhs=">
    <p:spTree>
      <p:nvGrpSpPr>
        <p:cNvPr id="1" name="Shape 1618"/>
        <p:cNvGrpSpPr/>
        <p:nvPr/>
      </p:nvGrpSpPr>
      <p:grpSpPr>
        <a:xfrm>
          <a:off x="0" y="0"/>
          <a:ext cx="0" cy="0"/>
          <a:chOff x="0" y="0"/>
          <a:chExt cx="0" cy="0"/>
        </a:xfrm>
      </p:grpSpPr>
      <p:sp>
        <p:nvSpPr>
          <p:cNvPr id="1619" name="Google Shape;1619;p302"/>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20" name="Google Shape;1620;p302"/>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21" name="Google Shape;1621;p302"/>
          <p:cNvPicPr preferRelativeResize="0"/>
          <p:nvPr/>
        </p:nvPicPr>
        <p:blipFill rotWithShape="1">
          <a:blip r:embed="rId2">
            <a:alphaModFix/>
          </a:blip>
          <a:srcRect l="6267" r="24760"/>
          <a:stretch/>
        </p:blipFill>
        <p:spPr>
          <a:xfrm>
            <a:off x="0" y="1166968"/>
            <a:ext cx="4113765" cy="3976529"/>
          </a:xfrm>
          <a:prstGeom prst="rect">
            <a:avLst/>
          </a:prstGeom>
          <a:noFill/>
          <a:ln>
            <a:noFill/>
          </a:ln>
        </p:spPr>
      </p:pic>
      <p:sp>
        <p:nvSpPr>
          <p:cNvPr id="1622" name="Google Shape;1622;p302"/>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23" name="Google Shape;1623;p302"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24" name="Google Shape;1624;p302"/>
          <p:cNvGrpSpPr/>
          <p:nvPr/>
        </p:nvGrpSpPr>
        <p:grpSpPr>
          <a:xfrm>
            <a:off x="724005" y="301093"/>
            <a:ext cx="2665754" cy="542340"/>
            <a:chOff x="5567543" y="349969"/>
            <a:chExt cx="2665754" cy="542340"/>
          </a:xfrm>
        </p:grpSpPr>
        <p:sp>
          <p:nvSpPr>
            <p:cNvPr id="1625" name="Google Shape;1625;p302"/>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26" name="Google Shape;1626;p302"/>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27" name="Google Shape;1627;p302"/>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Caption">
  <p:cSld name="1_Caption t4UbIAoRKqE=">
    <p:spTree>
      <p:nvGrpSpPr>
        <p:cNvPr id="1" name="Shape 1628"/>
        <p:cNvGrpSpPr/>
        <p:nvPr/>
      </p:nvGrpSpPr>
      <p:grpSpPr>
        <a:xfrm>
          <a:off x="0" y="0"/>
          <a:ext cx="0" cy="0"/>
          <a:chOff x="0" y="0"/>
          <a:chExt cx="0" cy="0"/>
        </a:xfrm>
      </p:grpSpPr>
      <p:sp>
        <p:nvSpPr>
          <p:cNvPr id="1629" name="Google Shape;1629;p303"/>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0" name="Google Shape;1630;p303"/>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31" name="Google Shape;1631;p30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cxnSp>
        <p:nvCxnSpPr>
          <p:cNvPr id="1632" name="Google Shape;1632;p303"/>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33" name="Google Shape;1633;p303"/>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4" name="Google Shape;1634;p303"/>
          <p:cNvSpPr>
            <a:spLocks noGrp="1"/>
          </p:cNvSpPr>
          <p:nvPr>
            <p:ph type="pic" idx="2"/>
          </p:nvPr>
        </p:nvSpPr>
        <p:spPr>
          <a:xfrm>
            <a:off x="-1" y="1166963"/>
            <a:ext cx="4113765" cy="3976533"/>
          </a:xfrm>
          <a:prstGeom prst="rect">
            <a:avLst/>
          </a:prstGeom>
          <a:noFill/>
          <a:ln>
            <a:noFill/>
          </a:ln>
        </p:spPr>
      </p:sp>
      <p:sp>
        <p:nvSpPr>
          <p:cNvPr id="1635" name="Google Shape;1635;p303"/>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Caption">
  <p:cSld name="1_Caption E2GzZ40GySk=">
    <p:spTree>
      <p:nvGrpSpPr>
        <p:cNvPr id="1" name="Shape 1636"/>
        <p:cNvGrpSpPr/>
        <p:nvPr/>
      </p:nvGrpSpPr>
      <p:grpSpPr>
        <a:xfrm>
          <a:off x="0" y="0"/>
          <a:ext cx="0" cy="0"/>
          <a:chOff x="0" y="0"/>
          <a:chExt cx="0" cy="0"/>
        </a:xfrm>
      </p:grpSpPr>
      <p:sp>
        <p:nvSpPr>
          <p:cNvPr id="1637" name="Google Shape;1637;p304"/>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8" name="Google Shape;1638;p304"/>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39" name="Google Shape;1639;p304"/>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0" name="Google Shape;1640;p30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304"/>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2" name="Google Shape;1642;p304"/>
          <p:cNvSpPr>
            <a:spLocks noGrp="1"/>
          </p:cNvSpPr>
          <p:nvPr>
            <p:ph type="pic" idx="2"/>
          </p:nvPr>
        </p:nvSpPr>
        <p:spPr>
          <a:xfrm>
            <a:off x="-1" y="1166963"/>
            <a:ext cx="4113765" cy="3976533"/>
          </a:xfrm>
          <a:prstGeom prst="rect">
            <a:avLst/>
          </a:prstGeom>
          <a:noFill/>
          <a:ln>
            <a:noFill/>
          </a:ln>
        </p:spPr>
      </p:sp>
      <p:cxnSp>
        <p:nvCxnSpPr>
          <p:cNvPr id="1643" name="Google Shape;1643;p304"/>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44" name="Google Shape;1644;p304"/>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Caption">
  <p:cSld name="1_Caption ZgZiR0H3NR8=">
    <p:spTree>
      <p:nvGrpSpPr>
        <p:cNvPr id="1" name="Shape 1645"/>
        <p:cNvGrpSpPr/>
        <p:nvPr/>
      </p:nvGrpSpPr>
      <p:grpSpPr>
        <a:xfrm>
          <a:off x="0" y="0"/>
          <a:ext cx="0" cy="0"/>
          <a:chOff x="0" y="0"/>
          <a:chExt cx="0" cy="0"/>
        </a:xfrm>
      </p:grpSpPr>
      <p:sp>
        <p:nvSpPr>
          <p:cNvPr id="1646" name="Google Shape;1646;p305"/>
          <p:cNvSpPr/>
          <p:nvPr/>
        </p:nvSpPr>
        <p:spPr>
          <a:xfrm>
            <a:off x="0" y="0"/>
            <a:ext cx="9144000" cy="514349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7" name="Google Shape;1647;p30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305"/>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9" name="Google Shape;1649;p305"/>
          <p:cNvSpPr>
            <a:spLocks noGrp="1"/>
          </p:cNvSpPr>
          <p:nvPr>
            <p:ph type="pic" idx="2"/>
          </p:nvPr>
        </p:nvSpPr>
        <p:spPr>
          <a:xfrm>
            <a:off x="-1" y="1166963"/>
            <a:ext cx="4113765" cy="3976533"/>
          </a:xfrm>
          <a:prstGeom prst="rect">
            <a:avLst/>
          </a:prstGeom>
          <a:noFill/>
          <a:ln>
            <a:noFill/>
          </a:ln>
        </p:spPr>
      </p:sp>
      <p:cxnSp>
        <p:nvCxnSpPr>
          <p:cNvPr id="1650" name="Google Shape;1650;p305"/>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1" name="Google Shape;1651;p305"/>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Caption">
  <p:cSld name="1_Caption woEswYYMGQs=">
    <p:spTree>
      <p:nvGrpSpPr>
        <p:cNvPr id="1" name="Shape 1652"/>
        <p:cNvGrpSpPr/>
        <p:nvPr/>
      </p:nvGrpSpPr>
      <p:grpSpPr>
        <a:xfrm>
          <a:off x="0" y="0"/>
          <a:ext cx="0" cy="0"/>
          <a:chOff x="0" y="0"/>
          <a:chExt cx="0" cy="0"/>
        </a:xfrm>
      </p:grpSpPr>
      <p:sp>
        <p:nvSpPr>
          <p:cNvPr id="1653" name="Google Shape;1653;p306"/>
          <p:cNvSpPr/>
          <p:nvPr/>
        </p:nvSpPr>
        <p:spPr>
          <a:xfrm>
            <a:off x="0" y="0"/>
            <a:ext cx="9144000" cy="514349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4" name="Google Shape;1654;p30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306"/>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56" name="Google Shape;1656;p306"/>
          <p:cNvSpPr>
            <a:spLocks noGrp="1"/>
          </p:cNvSpPr>
          <p:nvPr>
            <p:ph type="pic" idx="2"/>
          </p:nvPr>
        </p:nvSpPr>
        <p:spPr>
          <a:xfrm>
            <a:off x="-1" y="1166963"/>
            <a:ext cx="4113765" cy="3976533"/>
          </a:xfrm>
          <a:prstGeom prst="rect">
            <a:avLst/>
          </a:prstGeom>
          <a:noFill/>
          <a:ln>
            <a:noFill/>
          </a:ln>
        </p:spPr>
      </p:sp>
      <p:cxnSp>
        <p:nvCxnSpPr>
          <p:cNvPr id="1657" name="Google Shape;1657;p306"/>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8" name="Google Shape;1658;p306"/>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Caption">
  <p:cSld name="1_Caption /u2xnkFKbRI=">
    <p:spTree>
      <p:nvGrpSpPr>
        <p:cNvPr id="1" name="Shape 1659"/>
        <p:cNvGrpSpPr/>
        <p:nvPr/>
      </p:nvGrpSpPr>
      <p:grpSpPr>
        <a:xfrm>
          <a:off x="0" y="0"/>
          <a:ext cx="0" cy="0"/>
          <a:chOff x="0" y="0"/>
          <a:chExt cx="0" cy="0"/>
        </a:xfrm>
      </p:grpSpPr>
      <p:pic>
        <p:nvPicPr>
          <p:cNvPr id="1660" name="Google Shape;1660;p30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61" name="Google Shape;1661;p307"/>
          <p:cNvSpPr/>
          <p:nvPr/>
        </p:nvSpPr>
        <p:spPr>
          <a:xfrm>
            <a:off x="-103694" y="1569006"/>
            <a:ext cx="4577142" cy="2005034"/>
          </a:xfrm>
          <a:prstGeom prst="rect">
            <a:avLst/>
          </a:prstGeom>
          <a:solidFill>
            <a:schemeClr val="dk2"/>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2" name="Google Shape;1662;p307"/>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3" name="Google Shape;1663;p307"/>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64" name="Google Shape;1664;p307"/>
          <p:cNvPicPr preferRelativeResize="0"/>
          <p:nvPr/>
        </p:nvPicPr>
        <p:blipFill rotWithShape="1">
          <a:blip r:embed="rId3">
            <a:alphaModFix/>
          </a:blip>
          <a:srcRect l="11600" t="10538" r="7406" b="2261"/>
          <a:stretch/>
        </p:blipFill>
        <p:spPr>
          <a:xfrm flipH="1">
            <a:off x="4961317" y="472968"/>
            <a:ext cx="3982986" cy="4288221"/>
          </a:xfrm>
          <a:prstGeom prst="rect">
            <a:avLst/>
          </a:prstGeom>
          <a:noFill/>
          <a:ln>
            <a:noFill/>
          </a:ln>
        </p:spPr>
      </p:pic>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Caption">
  <p:cSld name="1_Caption UTK4Q5N5nFs=">
    <p:spTree>
      <p:nvGrpSpPr>
        <p:cNvPr id="1" name="Shape 1665"/>
        <p:cNvGrpSpPr/>
        <p:nvPr/>
      </p:nvGrpSpPr>
      <p:grpSpPr>
        <a:xfrm>
          <a:off x="0" y="0"/>
          <a:ext cx="0" cy="0"/>
          <a:chOff x="0" y="0"/>
          <a:chExt cx="0" cy="0"/>
        </a:xfrm>
      </p:grpSpPr>
      <p:pic>
        <p:nvPicPr>
          <p:cNvPr id="1666" name="Google Shape;1666;p30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67" name="Google Shape;1667;p308"/>
          <p:cNvSpPr/>
          <p:nvPr/>
        </p:nvSpPr>
        <p:spPr>
          <a:xfrm>
            <a:off x="-103694" y="1569006"/>
            <a:ext cx="4577142" cy="2005034"/>
          </a:xfrm>
          <a:prstGeom prst="rect">
            <a:avLst/>
          </a:prstGeom>
          <a:solidFill>
            <a:schemeClr val="accent1"/>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8" name="Google Shape;1668;p308"/>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9" name="Google Shape;1669;p308"/>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70" name="Google Shape;1670;p308"/>
          <p:cNvPicPr preferRelativeResize="0"/>
          <p:nvPr/>
        </p:nvPicPr>
        <p:blipFill rotWithShape="1">
          <a:blip r:embed="rId3">
            <a:alphaModFix/>
          </a:blip>
          <a:srcRect l="11600" t="10538" r="7406" b="2261"/>
          <a:stretch/>
        </p:blipFill>
        <p:spPr>
          <a:xfrm flipH="1">
            <a:off x="4961317" y="472968"/>
            <a:ext cx="3982986" cy="4288221"/>
          </a:xfrm>
          <a:prstGeom prst="rect">
            <a:avLst/>
          </a:prstGeom>
          <a:noFill/>
          <a:ln>
            <a:noFill/>
          </a:ln>
        </p:spPr>
      </p:pic>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Caption">
  <p:cSld name="1_Caption hRKRIDJzxFw=">
    <p:spTree>
      <p:nvGrpSpPr>
        <p:cNvPr id="1" name="Shape 1671"/>
        <p:cNvGrpSpPr/>
        <p:nvPr/>
      </p:nvGrpSpPr>
      <p:grpSpPr>
        <a:xfrm>
          <a:off x="0" y="0"/>
          <a:ext cx="0" cy="0"/>
          <a:chOff x="0" y="0"/>
          <a:chExt cx="0" cy="0"/>
        </a:xfrm>
      </p:grpSpPr>
      <p:sp>
        <p:nvSpPr>
          <p:cNvPr id="1672" name="Google Shape;1672;p309"/>
          <p:cNvSpPr/>
          <p:nvPr/>
        </p:nvSpPr>
        <p:spPr>
          <a:xfrm>
            <a:off x="-1" y="0"/>
            <a:ext cx="9143999"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73" name="Google Shape;1673;p30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74" name="Google Shape;1674;p309"/>
          <p:cNvSpPr/>
          <p:nvPr/>
        </p:nvSpPr>
        <p:spPr>
          <a:xfrm>
            <a:off x="-355599" y="1812143"/>
            <a:ext cx="3271519" cy="1519214"/>
          </a:xfrm>
          <a:prstGeom prst="roundRect">
            <a:avLst>
              <a:gd name="adj" fmla="val 10916"/>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5" name="Google Shape;1675;p309"/>
          <p:cNvSpPr/>
          <p:nvPr/>
        </p:nvSpPr>
        <p:spPr>
          <a:xfrm>
            <a:off x="0" y="2128758"/>
            <a:ext cx="168206" cy="88598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6" name="Google Shape;1676;p309"/>
          <p:cNvSpPr txBox="1">
            <a:spLocks noGrp="1"/>
          </p:cNvSpPr>
          <p:nvPr>
            <p:ph type="title"/>
          </p:nvPr>
        </p:nvSpPr>
        <p:spPr>
          <a:xfrm>
            <a:off x="375977" y="2159935"/>
            <a:ext cx="2143703" cy="82729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800" b="1" i="0" u="none" strike="noStrike" cap="none">
                <a:solidFill>
                  <a:schemeClr val="lt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7" name="Google Shape;1677;p309"/>
          <p:cNvSpPr>
            <a:spLocks noGrp="1"/>
          </p:cNvSpPr>
          <p:nvPr>
            <p:ph type="pic" idx="2"/>
          </p:nvPr>
        </p:nvSpPr>
        <p:spPr>
          <a:xfrm>
            <a:off x="4890673" y="538480"/>
            <a:ext cx="3958630" cy="4208780"/>
          </a:xfrm>
          <a:prstGeom prst="rect">
            <a:avLst/>
          </a:prstGeom>
          <a:noFill/>
          <a:ln>
            <a:noFill/>
          </a:ln>
        </p:spPr>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Caption">
  <p:cSld name="board">
    <p:spTree>
      <p:nvGrpSpPr>
        <p:cNvPr id="1" name="Shape 1678"/>
        <p:cNvGrpSpPr/>
        <p:nvPr/>
      </p:nvGrpSpPr>
      <p:grpSpPr>
        <a:xfrm>
          <a:off x="0" y="0"/>
          <a:ext cx="0" cy="0"/>
          <a:chOff x="0" y="0"/>
          <a:chExt cx="0" cy="0"/>
        </a:xfrm>
      </p:grpSpPr>
      <p:pic>
        <p:nvPicPr>
          <p:cNvPr id="1679" name="Google Shape;1679;p31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pic>
        <p:nvPicPr>
          <p:cNvPr id="1680" name="Google Shape;1680;p310"/>
          <p:cNvPicPr preferRelativeResize="0"/>
          <p:nvPr/>
        </p:nvPicPr>
        <p:blipFill rotWithShape="1">
          <a:blip r:embed="rId3">
            <a:alphaModFix/>
          </a:blip>
          <a:srcRect l="16487" t="8800" r="16531" b="52399"/>
          <a:stretch/>
        </p:blipFill>
        <p:spPr>
          <a:xfrm>
            <a:off x="1035361" y="596414"/>
            <a:ext cx="7073279" cy="4097293"/>
          </a:xfrm>
          <a:prstGeom prst="rect">
            <a:avLst/>
          </a:prstGeom>
          <a:noFill/>
          <a:ln>
            <a:noFill/>
          </a:ln>
        </p:spPr>
      </p:pic>
      <p:sp>
        <p:nvSpPr>
          <p:cNvPr id="1681" name="Google Shape;1681;p310"/>
          <p:cNvSpPr txBox="1">
            <a:spLocks noGrp="1"/>
          </p:cNvSpPr>
          <p:nvPr>
            <p:ph type="body" idx="1"/>
          </p:nvPr>
        </p:nvSpPr>
        <p:spPr>
          <a:xfrm>
            <a:off x="2125659" y="1098087"/>
            <a:ext cx="4892682"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Caption">
  <p:cSld name="1_Caption KuyCmyK/cOQ=">
    <p:spTree>
      <p:nvGrpSpPr>
        <p:cNvPr id="1" name="Shape 1682"/>
        <p:cNvGrpSpPr/>
        <p:nvPr/>
      </p:nvGrpSpPr>
      <p:grpSpPr>
        <a:xfrm>
          <a:off x="0" y="0"/>
          <a:ext cx="0" cy="0"/>
          <a:chOff x="0" y="0"/>
          <a:chExt cx="0" cy="0"/>
        </a:xfrm>
      </p:grpSpPr>
      <p:sp>
        <p:nvSpPr>
          <p:cNvPr id="1683" name="Google Shape;1683;p312"/>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4" name="Google Shape;1684;p31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685" name="Google Shape;1685;p312" descr="A picture containing text, vector graphics, toy, doll&#10;&#10;Description automatically generated"/>
          <p:cNvPicPr preferRelativeResize="0"/>
          <p:nvPr/>
        </p:nvPicPr>
        <p:blipFill rotWithShape="1">
          <a:blip r:embed="rId3">
            <a:alphaModFix/>
          </a:blip>
          <a:srcRect/>
          <a:stretch/>
        </p:blipFill>
        <p:spPr>
          <a:xfrm>
            <a:off x="1145672" y="987084"/>
            <a:ext cx="2215127" cy="3457594"/>
          </a:xfrm>
          <a:prstGeom prst="rect">
            <a:avLst/>
          </a:prstGeom>
          <a:noFill/>
          <a:ln>
            <a:noFill/>
          </a:ln>
        </p:spPr>
      </p:pic>
      <p:sp>
        <p:nvSpPr>
          <p:cNvPr id="1686" name="Google Shape;1686;p312"/>
          <p:cNvSpPr txBox="1">
            <a:spLocks noGrp="1"/>
          </p:cNvSpPr>
          <p:nvPr>
            <p:ph type="body" idx="1"/>
          </p:nvPr>
        </p:nvSpPr>
        <p:spPr>
          <a:xfrm>
            <a:off x="4164295" y="1656080"/>
            <a:ext cx="3865563" cy="183134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rgbClr val="22366A"/>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slideLayout" Target="../slideLayouts/slideLayout87.xml"/><Relationship Id="rId102" Type="http://schemas.openxmlformats.org/officeDocument/2006/relationships/slideLayout" Target="../slideLayouts/slideLayout102.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13" Type="http://schemas.openxmlformats.org/officeDocument/2006/relationships/slideLayout" Target="../slideLayouts/slideLayout113.xml"/><Relationship Id="rId118"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11" Type="http://schemas.openxmlformats.org/officeDocument/2006/relationships/slideLayout" Target="../slideLayouts/slideLayout11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143.xml"/><Relationship Id="rId117" Type="http://schemas.openxmlformats.org/officeDocument/2006/relationships/slideLayout" Target="../slideLayouts/slideLayout234.xml"/><Relationship Id="rId21" Type="http://schemas.openxmlformats.org/officeDocument/2006/relationships/slideLayout" Target="../slideLayouts/slideLayout138.xml"/><Relationship Id="rId42" Type="http://schemas.openxmlformats.org/officeDocument/2006/relationships/slideLayout" Target="../slideLayouts/slideLayout159.xml"/><Relationship Id="rId47" Type="http://schemas.openxmlformats.org/officeDocument/2006/relationships/slideLayout" Target="../slideLayouts/slideLayout164.xml"/><Relationship Id="rId63" Type="http://schemas.openxmlformats.org/officeDocument/2006/relationships/slideLayout" Target="../slideLayouts/slideLayout180.xml"/><Relationship Id="rId68" Type="http://schemas.openxmlformats.org/officeDocument/2006/relationships/slideLayout" Target="../slideLayouts/slideLayout185.xml"/><Relationship Id="rId84" Type="http://schemas.openxmlformats.org/officeDocument/2006/relationships/slideLayout" Target="../slideLayouts/slideLayout201.xml"/><Relationship Id="rId89" Type="http://schemas.openxmlformats.org/officeDocument/2006/relationships/slideLayout" Target="../slideLayouts/slideLayout206.xml"/><Relationship Id="rId112" Type="http://schemas.openxmlformats.org/officeDocument/2006/relationships/slideLayout" Target="../slideLayouts/slideLayout229.xml"/><Relationship Id="rId16" Type="http://schemas.openxmlformats.org/officeDocument/2006/relationships/slideLayout" Target="../slideLayouts/slideLayout133.xml"/><Relationship Id="rId107" Type="http://schemas.openxmlformats.org/officeDocument/2006/relationships/slideLayout" Target="../slideLayouts/slideLayout224.xml"/><Relationship Id="rId11" Type="http://schemas.openxmlformats.org/officeDocument/2006/relationships/slideLayout" Target="../slideLayouts/slideLayout128.xml"/><Relationship Id="rId24" Type="http://schemas.openxmlformats.org/officeDocument/2006/relationships/slideLayout" Target="../slideLayouts/slideLayout141.xml"/><Relationship Id="rId32" Type="http://schemas.openxmlformats.org/officeDocument/2006/relationships/slideLayout" Target="../slideLayouts/slideLayout149.xml"/><Relationship Id="rId37" Type="http://schemas.openxmlformats.org/officeDocument/2006/relationships/slideLayout" Target="../slideLayouts/slideLayout154.xml"/><Relationship Id="rId40" Type="http://schemas.openxmlformats.org/officeDocument/2006/relationships/slideLayout" Target="../slideLayouts/slideLayout157.xml"/><Relationship Id="rId45" Type="http://schemas.openxmlformats.org/officeDocument/2006/relationships/slideLayout" Target="../slideLayouts/slideLayout162.xml"/><Relationship Id="rId53" Type="http://schemas.openxmlformats.org/officeDocument/2006/relationships/slideLayout" Target="../slideLayouts/slideLayout170.xml"/><Relationship Id="rId58" Type="http://schemas.openxmlformats.org/officeDocument/2006/relationships/slideLayout" Target="../slideLayouts/slideLayout175.xml"/><Relationship Id="rId66" Type="http://schemas.openxmlformats.org/officeDocument/2006/relationships/slideLayout" Target="../slideLayouts/slideLayout183.xml"/><Relationship Id="rId74" Type="http://schemas.openxmlformats.org/officeDocument/2006/relationships/slideLayout" Target="../slideLayouts/slideLayout191.xml"/><Relationship Id="rId79" Type="http://schemas.openxmlformats.org/officeDocument/2006/relationships/slideLayout" Target="../slideLayouts/slideLayout196.xml"/><Relationship Id="rId87" Type="http://schemas.openxmlformats.org/officeDocument/2006/relationships/slideLayout" Target="../slideLayouts/slideLayout204.xml"/><Relationship Id="rId102" Type="http://schemas.openxmlformats.org/officeDocument/2006/relationships/slideLayout" Target="../slideLayouts/slideLayout219.xml"/><Relationship Id="rId110" Type="http://schemas.openxmlformats.org/officeDocument/2006/relationships/slideLayout" Target="../slideLayouts/slideLayout227.xml"/><Relationship Id="rId115" Type="http://schemas.openxmlformats.org/officeDocument/2006/relationships/slideLayout" Target="../slideLayouts/slideLayout232.xml"/><Relationship Id="rId5" Type="http://schemas.openxmlformats.org/officeDocument/2006/relationships/slideLayout" Target="../slideLayouts/slideLayout122.xml"/><Relationship Id="rId61" Type="http://schemas.openxmlformats.org/officeDocument/2006/relationships/slideLayout" Target="../slideLayouts/slideLayout178.xml"/><Relationship Id="rId82" Type="http://schemas.openxmlformats.org/officeDocument/2006/relationships/slideLayout" Target="../slideLayouts/slideLayout199.xml"/><Relationship Id="rId90" Type="http://schemas.openxmlformats.org/officeDocument/2006/relationships/slideLayout" Target="../slideLayouts/slideLayout207.xml"/><Relationship Id="rId95" Type="http://schemas.openxmlformats.org/officeDocument/2006/relationships/slideLayout" Target="../slideLayouts/slideLayout212.xml"/><Relationship Id="rId19" Type="http://schemas.openxmlformats.org/officeDocument/2006/relationships/slideLayout" Target="../slideLayouts/slideLayout136.xml"/><Relationship Id="rId14" Type="http://schemas.openxmlformats.org/officeDocument/2006/relationships/slideLayout" Target="../slideLayouts/slideLayout131.xml"/><Relationship Id="rId22" Type="http://schemas.openxmlformats.org/officeDocument/2006/relationships/slideLayout" Target="../slideLayouts/slideLayout139.xml"/><Relationship Id="rId27" Type="http://schemas.openxmlformats.org/officeDocument/2006/relationships/slideLayout" Target="../slideLayouts/slideLayout144.xml"/><Relationship Id="rId30" Type="http://schemas.openxmlformats.org/officeDocument/2006/relationships/slideLayout" Target="../slideLayouts/slideLayout147.xml"/><Relationship Id="rId35" Type="http://schemas.openxmlformats.org/officeDocument/2006/relationships/slideLayout" Target="../slideLayouts/slideLayout152.xml"/><Relationship Id="rId43" Type="http://schemas.openxmlformats.org/officeDocument/2006/relationships/slideLayout" Target="../slideLayouts/slideLayout160.xml"/><Relationship Id="rId48" Type="http://schemas.openxmlformats.org/officeDocument/2006/relationships/slideLayout" Target="../slideLayouts/slideLayout165.xml"/><Relationship Id="rId56" Type="http://schemas.openxmlformats.org/officeDocument/2006/relationships/slideLayout" Target="../slideLayouts/slideLayout173.xml"/><Relationship Id="rId64" Type="http://schemas.openxmlformats.org/officeDocument/2006/relationships/slideLayout" Target="../slideLayouts/slideLayout181.xml"/><Relationship Id="rId69" Type="http://schemas.openxmlformats.org/officeDocument/2006/relationships/slideLayout" Target="../slideLayouts/slideLayout186.xml"/><Relationship Id="rId77" Type="http://schemas.openxmlformats.org/officeDocument/2006/relationships/slideLayout" Target="../slideLayouts/slideLayout194.xml"/><Relationship Id="rId100" Type="http://schemas.openxmlformats.org/officeDocument/2006/relationships/slideLayout" Target="../slideLayouts/slideLayout217.xml"/><Relationship Id="rId105" Type="http://schemas.openxmlformats.org/officeDocument/2006/relationships/slideLayout" Target="../slideLayouts/slideLayout222.xml"/><Relationship Id="rId113" Type="http://schemas.openxmlformats.org/officeDocument/2006/relationships/slideLayout" Target="../slideLayouts/slideLayout230.xml"/><Relationship Id="rId118" Type="http://schemas.openxmlformats.org/officeDocument/2006/relationships/theme" Target="../theme/theme2.xml"/><Relationship Id="rId8" Type="http://schemas.openxmlformats.org/officeDocument/2006/relationships/slideLayout" Target="../slideLayouts/slideLayout125.xml"/><Relationship Id="rId51" Type="http://schemas.openxmlformats.org/officeDocument/2006/relationships/slideLayout" Target="../slideLayouts/slideLayout168.xml"/><Relationship Id="rId72" Type="http://schemas.openxmlformats.org/officeDocument/2006/relationships/slideLayout" Target="../slideLayouts/slideLayout189.xml"/><Relationship Id="rId80" Type="http://schemas.openxmlformats.org/officeDocument/2006/relationships/slideLayout" Target="../slideLayouts/slideLayout197.xml"/><Relationship Id="rId85" Type="http://schemas.openxmlformats.org/officeDocument/2006/relationships/slideLayout" Target="../slideLayouts/slideLayout202.xml"/><Relationship Id="rId93" Type="http://schemas.openxmlformats.org/officeDocument/2006/relationships/slideLayout" Target="../slideLayouts/slideLayout210.xml"/><Relationship Id="rId98" Type="http://schemas.openxmlformats.org/officeDocument/2006/relationships/slideLayout" Target="../slideLayouts/slideLayout215.xml"/><Relationship Id="rId3" Type="http://schemas.openxmlformats.org/officeDocument/2006/relationships/slideLayout" Target="../slideLayouts/slideLayout120.xml"/><Relationship Id="rId12" Type="http://schemas.openxmlformats.org/officeDocument/2006/relationships/slideLayout" Target="../slideLayouts/slideLayout129.xml"/><Relationship Id="rId17" Type="http://schemas.openxmlformats.org/officeDocument/2006/relationships/slideLayout" Target="../slideLayouts/slideLayout134.xml"/><Relationship Id="rId25" Type="http://schemas.openxmlformats.org/officeDocument/2006/relationships/slideLayout" Target="../slideLayouts/slideLayout142.xml"/><Relationship Id="rId33" Type="http://schemas.openxmlformats.org/officeDocument/2006/relationships/slideLayout" Target="../slideLayouts/slideLayout150.xml"/><Relationship Id="rId38" Type="http://schemas.openxmlformats.org/officeDocument/2006/relationships/slideLayout" Target="../slideLayouts/slideLayout155.xml"/><Relationship Id="rId46" Type="http://schemas.openxmlformats.org/officeDocument/2006/relationships/slideLayout" Target="../slideLayouts/slideLayout163.xml"/><Relationship Id="rId59" Type="http://schemas.openxmlformats.org/officeDocument/2006/relationships/slideLayout" Target="../slideLayouts/slideLayout176.xml"/><Relationship Id="rId67" Type="http://schemas.openxmlformats.org/officeDocument/2006/relationships/slideLayout" Target="../slideLayouts/slideLayout184.xml"/><Relationship Id="rId103" Type="http://schemas.openxmlformats.org/officeDocument/2006/relationships/slideLayout" Target="../slideLayouts/slideLayout220.xml"/><Relationship Id="rId108" Type="http://schemas.openxmlformats.org/officeDocument/2006/relationships/slideLayout" Target="../slideLayouts/slideLayout225.xml"/><Relationship Id="rId116" Type="http://schemas.openxmlformats.org/officeDocument/2006/relationships/slideLayout" Target="../slideLayouts/slideLayout233.xml"/><Relationship Id="rId20" Type="http://schemas.openxmlformats.org/officeDocument/2006/relationships/slideLayout" Target="../slideLayouts/slideLayout137.xml"/><Relationship Id="rId41" Type="http://schemas.openxmlformats.org/officeDocument/2006/relationships/slideLayout" Target="../slideLayouts/slideLayout158.xml"/><Relationship Id="rId54" Type="http://schemas.openxmlformats.org/officeDocument/2006/relationships/slideLayout" Target="../slideLayouts/slideLayout171.xml"/><Relationship Id="rId62" Type="http://schemas.openxmlformats.org/officeDocument/2006/relationships/slideLayout" Target="../slideLayouts/slideLayout179.xml"/><Relationship Id="rId70" Type="http://schemas.openxmlformats.org/officeDocument/2006/relationships/slideLayout" Target="../slideLayouts/slideLayout187.xml"/><Relationship Id="rId75" Type="http://schemas.openxmlformats.org/officeDocument/2006/relationships/slideLayout" Target="../slideLayouts/slideLayout192.xml"/><Relationship Id="rId83" Type="http://schemas.openxmlformats.org/officeDocument/2006/relationships/slideLayout" Target="../slideLayouts/slideLayout200.xml"/><Relationship Id="rId88" Type="http://schemas.openxmlformats.org/officeDocument/2006/relationships/slideLayout" Target="../slideLayouts/slideLayout205.xml"/><Relationship Id="rId91" Type="http://schemas.openxmlformats.org/officeDocument/2006/relationships/slideLayout" Target="../slideLayouts/slideLayout208.xml"/><Relationship Id="rId96" Type="http://schemas.openxmlformats.org/officeDocument/2006/relationships/slideLayout" Target="../slideLayouts/slideLayout213.xml"/><Relationship Id="rId111" Type="http://schemas.openxmlformats.org/officeDocument/2006/relationships/slideLayout" Target="../slideLayouts/slideLayout228.xml"/><Relationship Id="rId1" Type="http://schemas.openxmlformats.org/officeDocument/2006/relationships/slideLayout" Target="../slideLayouts/slideLayout118.xml"/><Relationship Id="rId6" Type="http://schemas.openxmlformats.org/officeDocument/2006/relationships/slideLayout" Target="../slideLayouts/slideLayout123.xml"/><Relationship Id="rId15" Type="http://schemas.openxmlformats.org/officeDocument/2006/relationships/slideLayout" Target="../slideLayouts/slideLayout132.xml"/><Relationship Id="rId23" Type="http://schemas.openxmlformats.org/officeDocument/2006/relationships/slideLayout" Target="../slideLayouts/slideLayout140.xml"/><Relationship Id="rId28" Type="http://schemas.openxmlformats.org/officeDocument/2006/relationships/slideLayout" Target="../slideLayouts/slideLayout145.xml"/><Relationship Id="rId36" Type="http://schemas.openxmlformats.org/officeDocument/2006/relationships/slideLayout" Target="../slideLayouts/slideLayout153.xml"/><Relationship Id="rId49" Type="http://schemas.openxmlformats.org/officeDocument/2006/relationships/slideLayout" Target="../slideLayouts/slideLayout166.xml"/><Relationship Id="rId57" Type="http://schemas.openxmlformats.org/officeDocument/2006/relationships/slideLayout" Target="../slideLayouts/slideLayout174.xml"/><Relationship Id="rId106" Type="http://schemas.openxmlformats.org/officeDocument/2006/relationships/slideLayout" Target="../slideLayouts/slideLayout223.xml"/><Relationship Id="rId114" Type="http://schemas.openxmlformats.org/officeDocument/2006/relationships/slideLayout" Target="../slideLayouts/slideLayout231.xml"/><Relationship Id="rId10" Type="http://schemas.openxmlformats.org/officeDocument/2006/relationships/slideLayout" Target="../slideLayouts/slideLayout127.xml"/><Relationship Id="rId31" Type="http://schemas.openxmlformats.org/officeDocument/2006/relationships/slideLayout" Target="../slideLayouts/slideLayout148.xml"/><Relationship Id="rId44" Type="http://schemas.openxmlformats.org/officeDocument/2006/relationships/slideLayout" Target="../slideLayouts/slideLayout161.xml"/><Relationship Id="rId52" Type="http://schemas.openxmlformats.org/officeDocument/2006/relationships/slideLayout" Target="../slideLayouts/slideLayout169.xml"/><Relationship Id="rId60" Type="http://schemas.openxmlformats.org/officeDocument/2006/relationships/slideLayout" Target="../slideLayouts/slideLayout177.xml"/><Relationship Id="rId65" Type="http://schemas.openxmlformats.org/officeDocument/2006/relationships/slideLayout" Target="../slideLayouts/slideLayout182.xml"/><Relationship Id="rId73" Type="http://schemas.openxmlformats.org/officeDocument/2006/relationships/slideLayout" Target="../slideLayouts/slideLayout190.xml"/><Relationship Id="rId78" Type="http://schemas.openxmlformats.org/officeDocument/2006/relationships/slideLayout" Target="../slideLayouts/slideLayout195.xml"/><Relationship Id="rId81" Type="http://schemas.openxmlformats.org/officeDocument/2006/relationships/slideLayout" Target="../slideLayouts/slideLayout198.xml"/><Relationship Id="rId86" Type="http://schemas.openxmlformats.org/officeDocument/2006/relationships/slideLayout" Target="../slideLayouts/slideLayout203.xml"/><Relationship Id="rId94" Type="http://schemas.openxmlformats.org/officeDocument/2006/relationships/slideLayout" Target="../slideLayouts/slideLayout211.xml"/><Relationship Id="rId99" Type="http://schemas.openxmlformats.org/officeDocument/2006/relationships/slideLayout" Target="../slideLayouts/slideLayout216.xml"/><Relationship Id="rId101" Type="http://schemas.openxmlformats.org/officeDocument/2006/relationships/slideLayout" Target="../slideLayouts/slideLayout218.xml"/><Relationship Id="rId4" Type="http://schemas.openxmlformats.org/officeDocument/2006/relationships/slideLayout" Target="../slideLayouts/slideLayout121.xml"/><Relationship Id="rId9" Type="http://schemas.openxmlformats.org/officeDocument/2006/relationships/slideLayout" Target="../slideLayouts/slideLayout126.xml"/><Relationship Id="rId13" Type="http://schemas.openxmlformats.org/officeDocument/2006/relationships/slideLayout" Target="../slideLayouts/slideLayout130.xml"/><Relationship Id="rId18" Type="http://schemas.openxmlformats.org/officeDocument/2006/relationships/slideLayout" Target="../slideLayouts/slideLayout135.xml"/><Relationship Id="rId39" Type="http://schemas.openxmlformats.org/officeDocument/2006/relationships/slideLayout" Target="../slideLayouts/slideLayout156.xml"/><Relationship Id="rId109" Type="http://schemas.openxmlformats.org/officeDocument/2006/relationships/slideLayout" Target="../slideLayouts/slideLayout226.xml"/><Relationship Id="rId34" Type="http://schemas.openxmlformats.org/officeDocument/2006/relationships/slideLayout" Target="../slideLayouts/slideLayout151.xml"/><Relationship Id="rId50" Type="http://schemas.openxmlformats.org/officeDocument/2006/relationships/slideLayout" Target="../slideLayouts/slideLayout167.xml"/><Relationship Id="rId55" Type="http://schemas.openxmlformats.org/officeDocument/2006/relationships/slideLayout" Target="../slideLayouts/slideLayout172.xml"/><Relationship Id="rId76" Type="http://schemas.openxmlformats.org/officeDocument/2006/relationships/slideLayout" Target="../slideLayouts/slideLayout193.xml"/><Relationship Id="rId97" Type="http://schemas.openxmlformats.org/officeDocument/2006/relationships/slideLayout" Target="../slideLayouts/slideLayout214.xml"/><Relationship Id="rId104" Type="http://schemas.openxmlformats.org/officeDocument/2006/relationships/slideLayout" Target="../slideLayouts/slideLayout221.xml"/><Relationship Id="rId7" Type="http://schemas.openxmlformats.org/officeDocument/2006/relationships/slideLayout" Target="../slideLayouts/slideLayout124.xml"/><Relationship Id="rId71" Type="http://schemas.openxmlformats.org/officeDocument/2006/relationships/slideLayout" Target="../slideLayouts/slideLayout188.xml"/><Relationship Id="rId92" Type="http://schemas.openxmlformats.org/officeDocument/2006/relationships/slideLayout" Target="../slideLayouts/slideLayout209.xml"/><Relationship Id="rId2" Type="http://schemas.openxmlformats.org/officeDocument/2006/relationships/slideLayout" Target="../slideLayouts/slideLayout119.xml"/><Relationship Id="rId29" Type="http://schemas.openxmlformats.org/officeDocument/2006/relationships/slideLayout" Target="../slideLayouts/slideLayout1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8" r:id="rId70"/>
    <p:sldLayoutId id="2147483719" r:id="rId71"/>
    <p:sldLayoutId id="2147483720" r:id="rId72"/>
    <p:sldLayoutId id="2147483721" r:id="rId73"/>
    <p:sldLayoutId id="2147483722" r:id="rId74"/>
    <p:sldLayoutId id="2147483723" r:id="rId75"/>
    <p:sldLayoutId id="2147483724" r:id="rId76"/>
    <p:sldLayoutId id="2147483725" r:id="rId77"/>
    <p:sldLayoutId id="2147483726" r:id="rId78"/>
    <p:sldLayoutId id="2147483727" r:id="rId79"/>
    <p:sldLayoutId id="2147483728" r:id="rId80"/>
    <p:sldLayoutId id="2147483729" r:id="rId81"/>
    <p:sldLayoutId id="2147483730" r:id="rId82"/>
    <p:sldLayoutId id="2147483731" r:id="rId83"/>
    <p:sldLayoutId id="2147483732" r:id="rId84"/>
    <p:sldLayoutId id="2147483733" r:id="rId85"/>
    <p:sldLayoutId id="2147483734" r:id="rId86"/>
    <p:sldLayoutId id="2147483735" r:id="rId87"/>
    <p:sldLayoutId id="2147483736" r:id="rId88"/>
    <p:sldLayoutId id="2147483737" r:id="rId89"/>
    <p:sldLayoutId id="2147483738" r:id="rId90"/>
    <p:sldLayoutId id="2147483739" r:id="rId91"/>
    <p:sldLayoutId id="2147483740" r:id="rId92"/>
    <p:sldLayoutId id="2147483741" r:id="rId93"/>
    <p:sldLayoutId id="2147483742" r:id="rId94"/>
    <p:sldLayoutId id="2147483743" r:id="rId95"/>
    <p:sldLayoutId id="2147483744" r:id="rId96"/>
    <p:sldLayoutId id="2147483745" r:id="rId97"/>
    <p:sldLayoutId id="2147483746" r:id="rId98"/>
    <p:sldLayoutId id="2147483747" r:id="rId99"/>
    <p:sldLayoutId id="2147483748" r:id="rId100"/>
    <p:sldLayoutId id="2147483749" r:id="rId101"/>
    <p:sldLayoutId id="2147483750" r:id="rId102"/>
    <p:sldLayoutId id="2147483751" r:id="rId103"/>
    <p:sldLayoutId id="2147483752" r:id="rId104"/>
    <p:sldLayoutId id="2147483753" r:id="rId105"/>
    <p:sldLayoutId id="2147483754" r:id="rId106"/>
    <p:sldLayoutId id="2147483755" r:id="rId107"/>
    <p:sldLayoutId id="2147483756" r:id="rId108"/>
    <p:sldLayoutId id="2147483757" r:id="rId109"/>
    <p:sldLayoutId id="2147483758" r:id="rId110"/>
    <p:sldLayoutId id="2147483759" r:id="rId111"/>
    <p:sldLayoutId id="2147483760" r:id="rId112"/>
    <p:sldLayoutId id="2147483761" r:id="rId113"/>
    <p:sldLayoutId id="2147483762" r:id="rId114"/>
    <p:sldLayoutId id="2147483763" r:id="rId115"/>
    <p:sldLayoutId id="2147483764" r:id="rId116"/>
    <p:sldLayoutId id="2147483765" r:id="rId1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828"/>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784" r:id="rId18"/>
    <p:sldLayoutId id="2147483785" r:id="rId19"/>
    <p:sldLayoutId id="2147483786" r:id="rId20"/>
    <p:sldLayoutId id="2147483787" r:id="rId21"/>
    <p:sldLayoutId id="2147483788" r:id="rId22"/>
    <p:sldLayoutId id="2147483789" r:id="rId23"/>
    <p:sldLayoutId id="2147483790" r:id="rId24"/>
    <p:sldLayoutId id="2147483791" r:id="rId25"/>
    <p:sldLayoutId id="2147483792" r:id="rId26"/>
    <p:sldLayoutId id="2147483793" r:id="rId27"/>
    <p:sldLayoutId id="2147483794" r:id="rId28"/>
    <p:sldLayoutId id="2147483795" r:id="rId29"/>
    <p:sldLayoutId id="2147483796" r:id="rId30"/>
    <p:sldLayoutId id="2147483797" r:id="rId31"/>
    <p:sldLayoutId id="2147483798" r:id="rId32"/>
    <p:sldLayoutId id="2147483799" r:id="rId33"/>
    <p:sldLayoutId id="2147483800" r:id="rId34"/>
    <p:sldLayoutId id="2147483801" r:id="rId35"/>
    <p:sldLayoutId id="2147483802" r:id="rId36"/>
    <p:sldLayoutId id="2147483803" r:id="rId37"/>
    <p:sldLayoutId id="2147483804" r:id="rId38"/>
    <p:sldLayoutId id="2147483805" r:id="rId39"/>
    <p:sldLayoutId id="2147483806" r:id="rId40"/>
    <p:sldLayoutId id="2147483807" r:id="rId41"/>
    <p:sldLayoutId id="2147483808" r:id="rId42"/>
    <p:sldLayoutId id="2147483809" r:id="rId43"/>
    <p:sldLayoutId id="2147483810" r:id="rId44"/>
    <p:sldLayoutId id="2147483811" r:id="rId45"/>
    <p:sldLayoutId id="2147483812" r:id="rId46"/>
    <p:sldLayoutId id="2147483813" r:id="rId47"/>
    <p:sldLayoutId id="2147483814" r:id="rId48"/>
    <p:sldLayoutId id="2147483815" r:id="rId49"/>
    <p:sldLayoutId id="2147483816" r:id="rId50"/>
    <p:sldLayoutId id="2147483817" r:id="rId51"/>
    <p:sldLayoutId id="2147483818" r:id="rId52"/>
    <p:sldLayoutId id="2147483819" r:id="rId53"/>
    <p:sldLayoutId id="2147483820" r:id="rId54"/>
    <p:sldLayoutId id="2147483821" r:id="rId55"/>
    <p:sldLayoutId id="2147483822" r:id="rId56"/>
    <p:sldLayoutId id="2147483823" r:id="rId57"/>
    <p:sldLayoutId id="2147483824" r:id="rId58"/>
    <p:sldLayoutId id="2147483825" r:id="rId59"/>
    <p:sldLayoutId id="2147483826" r:id="rId60"/>
    <p:sldLayoutId id="2147483827" r:id="rId61"/>
    <p:sldLayoutId id="2147483828" r:id="rId62"/>
    <p:sldLayoutId id="2147483829" r:id="rId63"/>
    <p:sldLayoutId id="2147483830" r:id="rId64"/>
    <p:sldLayoutId id="2147483831" r:id="rId65"/>
    <p:sldLayoutId id="2147483832" r:id="rId66"/>
    <p:sldLayoutId id="2147483833" r:id="rId67"/>
    <p:sldLayoutId id="2147483834" r:id="rId68"/>
    <p:sldLayoutId id="2147483835" r:id="rId69"/>
    <p:sldLayoutId id="2147483836" r:id="rId70"/>
    <p:sldLayoutId id="2147483837" r:id="rId71"/>
    <p:sldLayoutId id="2147483838" r:id="rId72"/>
    <p:sldLayoutId id="2147483839" r:id="rId73"/>
    <p:sldLayoutId id="2147483840" r:id="rId74"/>
    <p:sldLayoutId id="2147483841" r:id="rId75"/>
    <p:sldLayoutId id="2147483842" r:id="rId76"/>
    <p:sldLayoutId id="2147483843" r:id="rId77"/>
    <p:sldLayoutId id="2147483844" r:id="rId78"/>
    <p:sldLayoutId id="2147483845" r:id="rId79"/>
    <p:sldLayoutId id="2147483846" r:id="rId80"/>
    <p:sldLayoutId id="2147483847" r:id="rId81"/>
    <p:sldLayoutId id="2147483848" r:id="rId82"/>
    <p:sldLayoutId id="2147483849" r:id="rId83"/>
    <p:sldLayoutId id="2147483850" r:id="rId84"/>
    <p:sldLayoutId id="2147483851" r:id="rId85"/>
    <p:sldLayoutId id="2147483852" r:id="rId86"/>
    <p:sldLayoutId id="2147483853" r:id="rId87"/>
    <p:sldLayoutId id="2147483854" r:id="rId88"/>
    <p:sldLayoutId id="2147483855" r:id="rId89"/>
    <p:sldLayoutId id="2147483856" r:id="rId90"/>
    <p:sldLayoutId id="2147483857" r:id="rId91"/>
    <p:sldLayoutId id="2147483858" r:id="rId92"/>
    <p:sldLayoutId id="2147483859" r:id="rId93"/>
    <p:sldLayoutId id="2147483860" r:id="rId94"/>
    <p:sldLayoutId id="2147483861" r:id="rId95"/>
    <p:sldLayoutId id="2147483862" r:id="rId96"/>
    <p:sldLayoutId id="2147483863" r:id="rId97"/>
    <p:sldLayoutId id="2147483864" r:id="rId98"/>
    <p:sldLayoutId id="2147483865" r:id="rId99"/>
    <p:sldLayoutId id="2147483866" r:id="rId100"/>
    <p:sldLayoutId id="2147483867" r:id="rId101"/>
    <p:sldLayoutId id="2147483868" r:id="rId102"/>
    <p:sldLayoutId id="2147483869" r:id="rId103"/>
    <p:sldLayoutId id="2147483870" r:id="rId104"/>
    <p:sldLayoutId id="2147483871" r:id="rId105"/>
    <p:sldLayoutId id="2147483872" r:id="rId106"/>
    <p:sldLayoutId id="2147483873" r:id="rId107"/>
    <p:sldLayoutId id="2147483874" r:id="rId108"/>
    <p:sldLayoutId id="2147483875" r:id="rId109"/>
    <p:sldLayoutId id="2147483876" r:id="rId110"/>
    <p:sldLayoutId id="2147483877" r:id="rId111"/>
    <p:sldLayoutId id="2147483878" r:id="rId112"/>
    <p:sldLayoutId id="2147483879" r:id="rId113"/>
    <p:sldLayoutId id="2147483880" r:id="rId114"/>
    <p:sldLayoutId id="2147483881" r:id="rId115"/>
    <p:sldLayoutId id="2147483882" r:id="rId116"/>
    <p:sldLayoutId id="2147483883" r:id="rId1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8.xml"/></Relationships>
</file>

<file path=ppt/slides/_rels/slide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54"/>
        <p:cNvGrpSpPr/>
        <p:nvPr/>
      </p:nvGrpSpPr>
      <p:grpSpPr>
        <a:xfrm>
          <a:off x="0" y="0"/>
          <a:ext cx="0" cy="0"/>
          <a:chOff x="0" y="0"/>
          <a:chExt cx="0" cy="0"/>
        </a:xfrm>
      </p:grpSpPr>
      <p:sp>
        <p:nvSpPr>
          <p:cNvPr id="3655" name="Google Shape;3655;p209"/>
          <p:cNvSpPr txBox="1">
            <a:spLocks noGrp="1"/>
          </p:cNvSpPr>
          <p:nvPr>
            <p:ph type="body" idx="1"/>
          </p:nvPr>
        </p:nvSpPr>
        <p:spPr>
          <a:xfrm>
            <a:off x="-71848" y="2571750"/>
            <a:ext cx="4983482" cy="44055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a:t>
            </a:r>
            <a:r>
              <a:rPr lang="en-US" sz="2000" dirty="0"/>
              <a:t>DEPLOYMENT OF WISH SAVER</a:t>
            </a:r>
            <a:r>
              <a:rPr lang="en-US" dirty="0"/>
              <a:t>”</a:t>
            </a:r>
            <a:endParaRPr dirty="0"/>
          </a:p>
        </p:txBody>
      </p:sp>
      <p:sp>
        <p:nvSpPr>
          <p:cNvPr id="3656" name="Google Shape;3656;p209"/>
          <p:cNvSpPr txBox="1">
            <a:spLocks noGrp="1"/>
          </p:cNvSpPr>
          <p:nvPr>
            <p:ph type="body" idx="1"/>
          </p:nvPr>
        </p:nvSpPr>
        <p:spPr>
          <a:xfrm>
            <a:off x="111891" y="3302593"/>
            <a:ext cx="3689400" cy="44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Task - 5</a:t>
            </a:r>
            <a:endParaRPr dirty="0"/>
          </a:p>
        </p:txBody>
      </p:sp>
      <p:pic>
        <p:nvPicPr>
          <p:cNvPr id="3657" name="Google Shape;3657;p209"/>
          <p:cNvPicPr preferRelativeResize="0"/>
          <p:nvPr/>
        </p:nvPicPr>
        <p:blipFill rotWithShape="1">
          <a:blip r:embed="rId3">
            <a:alphaModFix/>
          </a:blip>
          <a:srcRect l="-43430" t="2430" r="43429" b="-2428"/>
          <a:stretch/>
        </p:blipFill>
        <p:spPr>
          <a:xfrm>
            <a:off x="3801291" y="789626"/>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61"/>
        <p:cNvGrpSpPr/>
        <p:nvPr/>
      </p:nvGrpSpPr>
      <p:grpSpPr>
        <a:xfrm>
          <a:off x="0" y="0"/>
          <a:ext cx="0" cy="0"/>
          <a:chOff x="0" y="0"/>
          <a:chExt cx="0" cy="0"/>
        </a:xfrm>
      </p:grpSpPr>
      <p:sp>
        <p:nvSpPr>
          <p:cNvPr id="3662" name="Google Shape;3662;p210"/>
          <p:cNvSpPr txBox="1">
            <a:spLocks noGrp="1"/>
          </p:cNvSpPr>
          <p:nvPr>
            <p:ph type="title"/>
          </p:nvPr>
        </p:nvSpPr>
        <p:spPr>
          <a:xfrm>
            <a:off x="151242" y="856531"/>
            <a:ext cx="3421450" cy="344091"/>
          </a:xfrm>
          <a:prstGeom prst="rect">
            <a:avLst/>
          </a:prstGeom>
          <a:noFill/>
          <a:ln>
            <a:noFill/>
          </a:ln>
        </p:spPr>
        <p:txBody>
          <a:bodyPr spcFirstLastPara="1" wrap="square" lIns="90000" tIns="45700" rIns="91425" bIns="45700" anchor="ctr" anchorCtr="0">
            <a:noAutofit/>
          </a:bodyPr>
          <a:lstStyle/>
          <a:p>
            <a:pPr marL="0" lvl="0" indent="0" algn="l" rtl="0">
              <a:lnSpc>
                <a:spcPct val="100000"/>
              </a:lnSpc>
              <a:spcBef>
                <a:spcPts val="0"/>
              </a:spcBef>
              <a:spcAft>
                <a:spcPts val="0"/>
              </a:spcAft>
              <a:buClr>
                <a:schemeClr val="lt1"/>
              </a:buClr>
              <a:buSzPts val="1700"/>
              <a:buFont typeface="Public Sans"/>
              <a:buNone/>
            </a:pPr>
            <a:r>
              <a:rPr lang="en-IN" sz="1829" dirty="0">
                <a:solidFill>
                  <a:schemeClr val="lt2"/>
                </a:solidFill>
                <a:latin typeface="EB Garamond"/>
                <a:ea typeface="EB Garamond"/>
                <a:cs typeface="EB Garamond"/>
                <a:sym typeface="EB Garamond"/>
              </a:rPr>
              <a:t>WISH SAVER</a:t>
            </a:r>
            <a:endParaRPr sz="1829" dirty="0">
              <a:solidFill>
                <a:schemeClr val="lt2"/>
              </a:solidFill>
              <a:latin typeface="EB Garamond"/>
              <a:ea typeface="EB Garamond"/>
              <a:cs typeface="EB Garamond"/>
              <a:sym typeface="EB Garamond"/>
            </a:endParaRPr>
          </a:p>
        </p:txBody>
      </p:sp>
      <p:sp>
        <p:nvSpPr>
          <p:cNvPr id="3663" name="Google Shape;3663;p210"/>
          <p:cNvSpPr txBox="1">
            <a:spLocks noGrp="1"/>
          </p:cNvSpPr>
          <p:nvPr>
            <p:ph type="body" idx="1"/>
          </p:nvPr>
        </p:nvSpPr>
        <p:spPr>
          <a:xfrm>
            <a:off x="151242" y="1200622"/>
            <a:ext cx="4548587" cy="3036421"/>
          </a:xfrm>
          <a:prstGeom prst="rect">
            <a:avLst/>
          </a:prstGeom>
          <a:noFill/>
          <a:ln>
            <a:noFill/>
          </a:ln>
        </p:spPr>
        <p:txBody>
          <a:bodyPr spcFirstLastPara="1" wrap="square" lIns="91425" tIns="45700" rIns="91425" bIns="45700" anchor="t" anchorCtr="0">
            <a:noAutofit/>
          </a:bodyPr>
          <a:lstStyle/>
          <a:p>
            <a:pPr marL="0" indent="0">
              <a:buNone/>
            </a:pPr>
            <a:r>
              <a:rPr lang="en-US" sz="900" dirty="0">
                <a:solidFill>
                  <a:schemeClr val="bg1"/>
                </a:solidFill>
              </a:rPr>
              <a:t>The "Wish Saver" project using Nodejs is a web application designed to help users create and manage their personal wish lists. This project leverages MongoDB, a NoSQL database, to store and organize wish list items efficiently. Users can add, edit, and delete wishes, providing a user-friendly interface for managing their aspirations and goals. The project combines front-end development for the user interface with back-end development for data storage and retrieval, offering valuable insights into database design, API development, and web application deployment. It's a practical exercise for those looking to learn about full-stack web development and MongoDB database integration.</a:t>
            </a:r>
            <a:endParaRPr lang="en-US" sz="900" dirty="0">
              <a:solidFill>
                <a:schemeClr val="bg1"/>
              </a:solidFill>
              <a:latin typeface="CFRUAJ+EBGaramond-Medium"/>
              <a:cs typeface="CFRUAJ+EBGaramond-Medium"/>
            </a:endParaRPr>
          </a:p>
          <a:p>
            <a:pPr marL="285750" lvl="0" indent="-285750" algn="l" rtl="0">
              <a:lnSpc>
                <a:spcPct val="100000"/>
              </a:lnSpc>
              <a:spcBef>
                <a:spcPts val="0"/>
              </a:spcBef>
              <a:spcAft>
                <a:spcPts val="0"/>
              </a:spcAft>
              <a:buClr>
                <a:schemeClr val="lt1"/>
              </a:buClr>
              <a:buSzPts val="1400"/>
              <a:buFont typeface="EB Garamond Medium"/>
              <a:buChar char="▪"/>
            </a:pPr>
            <a:endParaRPr dirty="0">
              <a:latin typeface="EB Garamond Medium"/>
              <a:ea typeface="EB Garamond Medium"/>
              <a:cs typeface="EB Garamond Medium"/>
              <a:sym typeface="EB Garamond Medium"/>
            </a:endParaRPr>
          </a:p>
        </p:txBody>
      </p:sp>
      <p:pic>
        <p:nvPicPr>
          <p:cNvPr id="3664" name="Google Shape;3664;p210"/>
          <p:cNvPicPr preferRelativeResize="0"/>
          <p:nvPr/>
        </p:nvPicPr>
        <p:blipFill rotWithShape="1">
          <a:blip r:embed="rId3">
            <a:alphaModFix/>
          </a:blip>
          <a:srcRect/>
          <a:stretch/>
        </p:blipFill>
        <p:spPr>
          <a:xfrm>
            <a:off x="4117053" y="516433"/>
            <a:ext cx="9144000" cy="5143500"/>
          </a:xfrm>
          <a:prstGeom prst="rect">
            <a:avLst/>
          </a:prstGeom>
          <a:noFill/>
          <a:ln>
            <a:noFill/>
          </a:ln>
        </p:spPr>
      </p:pic>
      <p:graphicFrame>
        <p:nvGraphicFramePr>
          <p:cNvPr id="3665" name="Google Shape;3665;p210"/>
          <p:cNvGraphicFramePr/>
          <p:nvPr>
            <p:extLst>
              <p:ext uri="{D42A27DB-BD31-4B8C-83A1-F6EECF244321}">
                <p14:modId xmlns:p14="http://schemas.microsoft.com/office/powerpoint/2010/main" xmlns="" val="3972074989"/>
              </p:ext>
            </p:extLst>
          </p:nvPr>
        </p:nvGraphicFramePr>
        <p:xfrm>
          <a:off x="246938" y="2635410"/>
          <a:ext cx="4279525" cy="1981050"/>
        </p:xfrm>
        <a:graphic>
          <a:graphicData uri="http://schemas.openxmlformats.org/drawingml/2006/table">
            <a:tbl>
              <a:tblPr>
                <a:noFill/>
                <a:tableStyleId>{8645CD8B-8379-4346-B697-FF005FB4B97D}</a:tableStyleId>
              </a:tblPr>
              <a:tblGrid>
                <a:gridCol w="1739400">
                  <a:extLst>
                    <a:ext uri="{9D8B030D-6E8A-4147-A177-3AD203B41FA5}">
                      <a16:colId xmlns:a16="http://schemas.microsoft.com/office/drawing/2014/main" xmlns="" val="20000"/>
                    </a:ext>
                  </a:extLst>
                </a:gridCol>
                <a:gridCol w="1725800">
                  <a:extLst>
                    <a:ext uri="{9D8B030D-6E8A-4147-A177-3AD203B41FA5}">
                      <a16:colId xmlns:a16="http://schemas.microsoft.com/office/drawing/2014/main" xmlns="" val="20001"/>
                    </a:ext>
                  </a:extLst>
                </a:gridCol>
                <a:gridCol w="814325">
                  <a:extLst>
                    <a:ext uri="{9D8B030D-6E8A-4147-A177-3AD203B41FA5}">
                      <a16:colId xmlns:a16="http://schemas.microsoft.com/office/drawing/2014/main" xmlns="" val="20002"/>
                    </a:ext>
                  </a:extLst>
                </a:gridCol>
              </a:tblGrid>
              <a:tr h="0">
                <a:tc>
                  <a:txBody>
                    <a:bodyPr/>
                    <a:lstStyle/>
                    <a:p>
                      <a:pPr marL="0" marR="0" lvl="0" indent="0" algn="ctr" rtl="0">
                        <a:lnSpc>
                          <a:spcPct val="100000"/>
                        </a:lnSpc>
                        <a:spcBef>
                          <a:spcPts val="0"/>
                        </a:spcBef>
                        <a:spcAft>
                          <a:spcPts val="0"/>
                        </a:spcAft>
                        <a:buClr>
                          <a:srgbClr val="000000"/>
                        </a:buClr>
                        <a:buSzPts val="1400"/>
                        <a:buFont typeface="Arial"/>
                        <a:buNone/>
                      </a:pPr>
                      <a:r>
                        <a:rPr lang="en-IN" sz="1400" b="1" u="none" strike="noStrike" cap="none" dirty="0">
                          <a:solidFill>
                            <a:schemeClr val="lt2"/>
                          </a:solidFill>
                        </a:rPr>
                        <a:t>NM ID</a:t>
                      </a:r>
                      <a:endParaRPr sz="1400" b="1" u="none" strike="noStrike" cap="none" dirty="0">
                        <a:solidFill>
                          <a:schemeClr val="lt2"/>
                        </a:solidFill>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lt2"/>
                          </a:solidFill>
                        </a:rPr>
                        <a:t>Name </a:t>
                      </a:r>
                      <a:endParaRPr sz="1400" b="1" u="none" strike="noStrike" cap="none">
                        <a:solidFill>
                          <a:schemeClr val="lt2"/>
                        </a:solidFill>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lt2"/>
                          </a:solidFill>
                        </a:rPr>
                        <a:t>Batch </a:t>
                      </a:r>
                      <a:endParaRPr sz="1400" b="1" u="none" strike="noStrike" cap="none">
                        <a:solidFill>
                          <a:schemeClr val="lt2"/>
                        </a:solidFill>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0">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smtClean="0">
                          <a:solidFill>
                            <a:schemeClr val="bg1"/>
                          </a:solidFill>
                        </a:rPr>
                        <a:t>au820420205001</a:t>
                      </a:r>
                      <a:endParaRPr sz="1400" u="none" strike="noStrike" cap="none" dirty="0">
                        <a:solidFill>
                          <a:schemeClr val="bg1"/>
                        </a:solidFill>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err="1" smtClean="0">
                          <a:solidFill>
                            <a:schemeClr val="bg1"/>
                          </a:solidFill>
                        </a:rPr>
                        <a:t>Aadhavan.K</a:t>
                      </a:r>
                      <a:endParaRPr lang="en-US" sz="1200" dirty="0" smtClean="0">
                        <a:solidFill>
                          <a:schemeClr val="bg1"/>
                        </a:solidFill>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solidFill>
                            <a:schemeClr val="bg1"/>
                          </a:solidFill>
                        </a:rPr>
                        <a:t>CF1</a:t>
                      </a:r>
                      <a:endParaRPr sz="1400" u="none" strike="noStrike" cap="none" dirty="0">
                        <a:solidFill>
                          <a:schemeClr val="bg1"/>
                        </a:solidFill>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400" u="none" strike="noStrike" cap="none" dirty="0" smtClean="0">
                          <a:solidFill>
                            <a:schemeClr val="bg1"/>
                          </a:solidFill>
                        </a:rPr>
                        <a:t>Au8204202050</a:t>
                      </a:r>
                      <a:r>
                        <a:rPr lang="en-IN" sz="1400" u="none" strike="noStrike" cap="none" baseline="0" dirty="0" smtClean="0">
                          <a:solidFill>
                            <a:schemeClr val="bg1"/>
                          </a:solidFill>
                        </a:rPr>
                        <a:t>22</a:t>
                      </a:r>
                      <a:endParaRPr lang="en-IN" sz="1400" u="none" strike="noStrike" cap="none" dirty="0">
                        <a:solidFill>
                          <a:schemeClr val="bg1"/>
                        </a:solidFill>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200" u="none" strike="noStrike" cap="none" dirty="0" err="1" smtClean="0">
                          <a:solidFill>
                            <a:schemeClr val="bg1"/>
                          </a:solidFill>
                        </a:rPr>
                        <a:t>HemaPriyah.P</a:t>
                      </a:r>
                      <a:endParaRPr sz="1200" u="none" strike="noStrike" cap="none" dirty="0">
                        <a:solidFill>
                          <a:schemeClr val="bg1"/>
                        </a:solidFill>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400" u="none" strike="noStrike" cap="none" dirty="0">
                          <a:solidFill>
                            <a:schemeClr val="bg1"/>
                          </a:solidFill>
                        </a:rPr>
                        <a:t>CF1</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400" u="none" strike="noStrike" cap="none" dirty="0" smtClean="0">
                          <a:solidFill>
                            <a:schemeClr val="bg1"/>
                          </a:solidFill>
                        </a:rPr>
                        <a:t>au820420205023</a:t>
                      </a:r>
                      <a:endParaRPr lang="en-IN" sz="1400" u="none" strike="noStrike" cap="none" dirty="0">
                        <a:solidFill>
                          <a:schemeClr val="bg1"/>
                        </a:solidFill>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err="1" smtClean="0">
                          <a:solidFill>
                            <a:schemeClr val="bg1"/>
                          </a:solidFill>
                        </a:rPr>
                        <a:t>Hesham.A</a:t>
                      </a:r>
                      <a:endParaRPr lang="en-US" sz="1200" dirty="0" smtClean="0">
                        <a:solidFill>
                          <a:schemeClr val="bg1"/>
                        </a:solidFill>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400" u="none" strike="noStrike" cap="none" dirty="0">
                          <a:solidFill>
                            <a:schemeClr val="bg1"/>
                          </a:solidFill>
                        </a:rPr>
                        <a:t>CF1</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0">
                <a:tc gridSpan="3">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25" marR="91425" marT="91425" marB="9142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25" marR="91425" marT="91425" marB="91425">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69"/>
        <p:cNvGrpSpPr/>
        <p:nvPr/>
      </p:nvGrpSpPr>
      <p:grpSpPr>
        <a:xfrm>
          <a:off x="0" y="0"/>
          <a:ext cx="0" cy="0"/>
          <a:chOff x="0" y="0"/>
          <a:chExt cx="0" cy="0"/>
        </a:xfrm>
      </p:grpSpPr>
      <p:sp>
        <p:nvSpPr>
          <p:cNvPr id="3670" name="Google Shape;3670;g2139c03855d_0_0"/>
          <p:cNvSpPr txBox="1">
            <a:spLocks noGrp="1"/>
          </p:cNvSpPr>
          <p:nvPr>
            <p:ph type="body" idx="1"/>
          </p:nvPr>
        </p:nvSpPr>
        <p:spPr>
          <a:xfrm>
            <a:off x="481869" y="524842"/>
            <a:ext cx="6891900" cy="527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100" b="1" i="0" u="none" strike="noStrike" cap="none" dirty="0">
                <a:solidFill>
                  <a:srgbClr val="000000"/>
                </a:solidFill>
                <a:latin typeface="EB Garamond"/>
                <a:ea typeface="EB Garamond"/>
                <a:cs typeface="EB Garamond"/>
                <a:sym typeface="EB Garamond"/>
              </a:rPr>
              <a:t>Hosting the website so that it can be accessed from anywhere</a:t>
            </a:r>
            <a:endParaRPr b="1" dirty="0">
              <a:latin typeface="EB Garamond"/>
              <a:ea typeface="EB Garamond"/>
              <a:cs typeface="EB Garamond"/>
              <a:sym typeface="EB Garamond"/>
            </a:endParaRPr>
          </a:p>
          <a:p>
            <a:pPr marL="171450" marR="0" lvl="0" indent="-171450" algn="l" rtl="0">
              <a:lnSpc>
                <a:spcPct val="150000"/>
              </a:lnSpc>
              <a:spcBef>
                <a:spcPts val="0"/>
              </a:spcBef>
              <a:spcAft>
                <a:spcPts val="0"/>
              </a:spcAft>
              <a:buClr>
                <a:srgbClr val="000000"/>
              </a:buClr>
              <a:buSzPts val="1100"/>
              <a:buFont typeface="EB Garamond"/>
              <a:buChar char="▪"/>
            </a:pPr>
            <a:r>
              <a:rPr lang="en-US" sz="1100" i="0" u="none" strike="noStrike" cap="none" dirty="0">
                <a:solidFill>
                  <a:srgbClr val="000000"/>
                </a:solidFill>
                <a:latin typeface="EB Garamond"/>
                <a:ea typeface="EB Garamond"/>
                <a:cs typeface="EB Garamond"/>
                <a:sym typeface="EB Garamond"/>
              </a:rPr>
              <a:t>Host backend on </a:t>
            </a:r>
            <a:r>
              <a:rPr lang="en-US" sz="1100" i="0" u="none" strike="noStrike" cap="none" dirty="0" err="1">
                <a:solidFill>
                  <a:srgbClr val="000000"/>
                </a:solidFill>
                <a:latin typeface="EB Garamond"/>
                <a:ea typeface="EB Garamond"/>
                <a:cs typeface="EB Garamond"/>
                <a:sym typeface="EB Garamond"/>
              </a:rPr>
              <a:t>aws</a:t>
            </a:r>
            <a:r>
              <a:rPr lang="en-US" sz="1100" i="0" u="none" strike="noStrike" cap="none" dirty="0">
                <a:solidFill>
                  <a:srgbClr val="000000"/>
                </a:solidFill>
                <a:latin typeface="EB Garamond"/>
                <a:ea typeface="EB Garamond"/>
                <a:cs typeface="EB Garamond"/>
                <a:sym typeface="EB Garamond"/>
              </a:rPr>
              <a:t> with all environment setup</a:t>
            </a:r>
            <a:endParaRPr dirty="0">
              <a:latin typeface="EB Garamond"/>
              <a:ea typeface="EB Garamond"/>
              <a:cs typeface="EB Garamond"/>
              <a:sym typeface="EB Garamond"/>
            </a:endParaRPr>
          </a:p>
          <a:p>
            <a:pPr marL="171450" marR="0" lvl="0" indent="-171450" algn="l" rtl="0">
              <a:lnSpc>
                <a:spcPct val="150000"/>
              </a:lnSpc>
              <a:spcBef>
                <a:spcPts val="0"/>
              </a:spcBef>
              <a:spcAft>
                <a:spcPts val="0"/>
              </a:spcAft>
              <a:buClr>
                <a:srgbClr val="000000"/>
              </a:buClr>
              <a:buSzPts val="1100"/>
              <a:buFont typeface="EB Garamond"/>
              <a:buChar char="▪"/>
            </a:pPr>
            <a:r>
              <a:rPr lang="en-US" sz="1100" i="0" u="none" strike="noStrike" cap="none" dirty="0">
                <a:solidFill>
                  <a:srgbClr val="000000"/>
                </a:solidFill>
                <a:latin typeface="EB Garamond"/>
                <a:ea typeface="EB Garamond"/>
                <a:cs typeface="EB Garamond"/>
                <a:sym typeface="EB Garamond"/>
              </a:rPr>
              <a:t>Make sure to whitelist </a:t>
            </a:r>
            <a:r>
              <a:rPr lang="en-US" sz="1100" i="0" u="none" strike="noStrike" cap="none" dirty="0" err="1">
                <a:solidFill>
                  <a:srgbClr val="000000"/>
                </a:solidFill>
                <a:latin typeface="EB Garamond"/>
                <a:ea typeface="EB Garamond"/>
                <a:cs typeface="EB Garamond"/>
                <a:sym typeface="EB Garamond"/>
              </a:rPr>
              <a:t>api</a:t>
            </a:r>
            <a:r>
              <a:rPr lang="en-US" sz="1100" i="0" u="none" strike="noStrike" cap="none" dirty="0">
                <a:solidFill>
                  <a:srgbClr val="000000"/>
                </a:solidFill>
                <a:latin typeface="EB Garamond"/>
                <a:ea typeface="EB Garamond"/>
                <a:cs typeface="EB Garamond"/>
                <a:sym typeface="EB Garamond"/>
              </a:rPr>
              <a:t> ports and host with the database</a:t>
            </a:r>
            <a:endParaRPr dirty="0">
              <a:latin typeface="EB Garamond"/>
              <a:ea typeface="EB Garamond"/>
              <a:cs typeface="EB Garamond"/>
              <a:sym typeface="EB Garamond"/>
            </a:endParaRPr>
          </a:p>
          <a:p>
            <a:pPr marL="171450" marR="0" lvl="0" indent="-171450" algn="l" rtl="0">
              <a:lnSpc>
                <a:spcPct val="150000"/>
              </a:lnSpc>
              <a:spcBef>
                <a:spcPts val="0"/>
              </a:spcBef>
              <a:spcAft>
                <a:spcPts val="0"/>
              </a:spcAft>
              <a:buClr>
                <a:srgbClr val="000000"/>
              </a:buClr>
              <a:buSzPts val="1100"/>
              <a:buFont typeface="EB Garamond"/>
              <a:buChar char="▪"/>
            </a:pPr>
            <a:r>
              <a:rPr lang="en-US" sz="1100" i="0" u="none" strike="noStrike" cap="none" dirty="0">
                <a:solidFill>
                  <a:srgbClr val="000000"/>
                </a:solidFill>
                <a:latin typeface="EB Garamond"/>
                <a:ea typeface="EB Garamond"/>
                <a:cs typeface="EB Garamond"/>
                <a:sym typeface="EB Garamond"/>
              </a:rPr>
              <a:t>Migrate database to </a:t>
            </a:r>
            <a:r>
              <a:rPr lang="en-US" sz="1100" i="0" u="none" strike="noStrike" cap="none" dirty="0" err="1">
                <a:solidFill>
                  <a:srgbClr val="000000"/>
                </a:solidFill>
                <a:latin typeface="EB Garamond"/>
                <a:ea typeface="EB Garamond"/>
                <a:cs typeface="EB Garamond"/>
                <a:sym typeface="EB Garamond"/>
              </a:rPr>
              <a:t>mongodb</a:t>
            </a:r>
            <a:r>
              <a:rPr lang="en-US" sz="1100" i="0" u="none" strike="noStrike" cap="none" dirty="0">
                <a:solidFill>
                  <a:srgbClr val="000000"/>
                </a:solidFill>
                <a:latin typeface="EB Garamond"/>
                <a:ea typeface="EB Garamond"/>
                <a:cs typeface="EB Garamond"/>
                <a:sym typeface="EB Garamond"/>
              </a:rPr>
              <a:t> atlas</a:t>
            </a:r>
            <a:endParaRPr dirty="0">
              <a:latin typeface="EB Garamond"/>
              <a:ea typeface="EB Garamond"/>
              <a:cs typeface="EB Garamond"/>
              <a:sym typeface="EB Garamond"/>
            </a:endParaRPr>
          </a:p>
          <a:p>
            <a:pPr marL="171450" marR="0" lvl="0" indent="-171450" algn="l" rtl="0">
              <a:lnSpc>
                <a:spcPct val="150000"/>
              </a:lnSpc>
              <a:spcBef>
                <a:spcPts val="0"/>
              </a:spcBef>
              <a:spcAft>
                <a:spcPts val="0"/>
              </a:spcAft>
              <a:buClr>
                <a:srgbClr val="000000"/>
              </a:buClr>
              <a:buSzPts val="1100"/>
              <a:buFont typeface="EB Garamond"/>
              <a:buChar char="▪"/>
            </a:pPr>
            <a:r>
              <a:rPr lang="en-US" sz="1100" i="0" u="none" strike="noStrike" cap="none" dirty="0">
                <a:solidFill>
                  <a:srgbClr val="000000"/>
                </a:solidFill>
                <a:latin typeface="EB Garamond"/>
                <a:ea typeface="EB Garamond"/>
                <a:cs typeface="EB Garamond"/>
                <a:sym typeface="EB Garamond"/>
              </a:rPr>
              <a:t>Build react app to be hosted on the server</a:t>
            </a:r>
            <a:endParaRPr dirty="0">
              <a:latin typeface="EB Garamond"/>
              <a:ea typeface="EB Garamond"/>
              <a:cs typeface="EB Garamond"/>
              <a:sym typeface="EB Garamond"/>
            </a:endParaRPr>
          </a:p>
          <a:p>
            <a:pPr marL="171450" marR="0" lvl="0" indent="-171450" algn="l" rtl="0">
              <a:lnSpc>
                <a:spcPct val="150000"/>
              </a:lnSpc>
              <a:spcBef>
                <a:spcPts val="0"/>
              </a:spcBef>
              <a:spcAft>
                <a:spcPts val="0"/>
              </a:spcAft>
              <a:buClr>
                <a:srgbClr val="000000"/>
              </a:buClr>
              <a:buSzPts val="1100"/>
              <a:buFont typeface="EB Garamond"/>
              <a:buChar char="▪"/>
            </a:pPr>
            <a:r>
              <a:rPr lang="en-US" sz="1100" i="0" u="none" strike="noStrike" cap="none" dirty="0">
                <a:solidFill>
                  <a:srgbClr val="000000"/>
                </a:solidFill>
                <a:latin typeface="EB Garamond"/>
                <a:ea typeface="EB Garamond"/>
                <a:cs typeface="EB Garamond"/>
                <a:sym typeface="EB Garamond"/>
              </a:rPr>
              <a:t>Set hosted backed </a:t>
            </a:r>
            <a:r>
              <a:rPr lang="en-US" sz="1100" i="0" u="none" strike="noStrike" cap="none" dirty="0" err="1">
                <a:solidFill>
                  <a:srgbClr val="000000"/>
                </a:solidFill>
                <a:latin typeface="EB Garamond"/>
                <a:ea typeface="EB Garamond"/>
                <a:cs typeface="EB Garamond"/>
                <a:sym typeface="EB Garamond"/>
              </a:rPr>
              <a:t>url</a:t>
            </a:r>
            <a:r>
              <a:rPr lang="en-US" sz="1100" i="0" u="none" strike="noStrike" cap="none" dirty="0">
                <a:solidFill>
                  <a:srgbClr val="000000"/>
                </a:solidFill>
                <a:latin typeface="EB Garamond"/>
                <a:ea typeface="EB Garamond"/>
                <a:cs typeface="EB Garamond"/>
                <a:sym typeface="EB Garamond"/>
              </a:rPr>
              <a:t> to the frontend</a:t>
            </a:r>
            <a:endParaRPr dirty="0">
              <a:latin typeface="EB Garamond"/>
              <a:ea typeface="EB Garamond"/>
              <a:cs typeface="EB Garamond"/>
              <a:sym typeface="EB Garamond"/>
            </a:endParaRPr>
          </a:p>
          <a:p>
            <a:pPr marL="171450" marR="0" lvl="0" indent="-171450" algn="l" rtl="0">
              <a:lnSpc>
                <a:spcPct val="150000"/>
              </a:lnSpc>
              <a:spcBef>
                <a:spcPts val="0"/>
              </a:spcBef>
              <a:spcAft>
                <a:spcPts val="0"/>
              </a:spcAft>
              <a:buClr>
                <a:srgbClr val="000000"/>
              </a:buClr>
              <a:buSzPts val="1100"/>
              <a:buFont typeface="EB Garamond"/>
              <a:buChar char="▪"/>
            </a:pPr>
            <a:r>
              <a:rPr lang="en-US" sz="1100" i="0" u="none" strike="noStrike" cap="none" dirty="0">
                <a:solidFill>
                  <a:srgbClr val="000000"/>
                </a:solidFill>
                <a:latin typeface="EB Garamond"/>
                <a:ea typeface="EB Garamond"/>
                <a:cs typeface="EB Garamond"/>
                <a:sym typeface="EB Garamond"/>
              </a:rPr>
              <a:t>Test entire frontend and backend</a:t>
            </a:r>
            <a:endParaRPr dirty="0">
              <a:latin typeface="EB Garamond"/>
              <a:ea typeface="EB Garamond"/>
              <a:cs typeface="EB Garamond"/>
              <a:sym typeface="EB Garamond"/>
            </a:endParaRPr>
          </a:p>
        </p:txBody>
      </p:sp>
      <p:sp>
        <p:nvSpPr>
          <p:cNvPr id="3671" name="Google Shape;3671;g2139c03855d_0_0"/>
          <p:cNvSpPr txBox="1">
            <a:spLocks noGrp="1"/>
          </p:cNvSpPr>
          <p:nvPr>
            <p:ph type="body" idx="2"/>
          </p:nvPr>
        </p:nvSpPr>
        <p:spPr>
          <a:xfrm>
            <a:off x="489449" y="4032852"/>
            <a:ext cx="7048500" cy="3186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50000"/>
              </a:lnSpc>
              <a:spcBef>
                <a:spcPts val="0"/>
              </a:spcBef>
              <a:spcAft>
                <a:spcPts val="0"/>
              </a:spcAft>
              <a:buClr>
                <a:srgbClr val="000000"/>
              </a:buClr>
              <a:buSzPts val="1100"/>
              <a:buFont typeface="EB Garamond"/>
              <a:buChar char="▪"/>
            </a:pPr>
            <a:r>
              <a:rPr lang="en-US" sz="1100" i="0" u="none" strike="noStrike" cap="none">
                <a:solidFill>
                  <a:srgbClr val="000000"/>
                </a:solidFill>
                <a:latin typeface="EB Garamond"/>
                <a:ea typeface="EB Garamond"/>
                <a:cs typeface="EB Garamond"/>
                <a:sym typeface="EB Garamond"/>
              </a:rPr>
              <a:t>Understand how to host a web api</a:t>
            </a:r>
            <a:endParaRPr sz="1100" i="0" u="none" strike="noStrike" cap="none">
              <a:solidFill>
                <a:srgbClr val="000000"/>
              </a:solidFill>
              <a:latin typeface="EB Garamond"/>
              <a:ea typeface="EB Garamond"/>
              <a:cs typeface="EB Garamond"/>
              <a:sym typeface="EB Garamond"/>
            </a:endParaRPr>
          </a:p>
          <a:p>
            <a:pPr marL="171450" marR="0" lvl="0" indent="-171450" algn="l" rtl="0">
              <a:lnSpc>
                <a:spcPct val="150000"/>
              </a:lnSpc>
              <a:spcBef>
                <a:spcPts val="0"/>
              </a:spcBef>
              <a:spcAft>
                <a:spcPts val="0"/>
              </a:spcAft>
              <a:buClr>
                <a:srgbClr val="000000"/>
              </a:buClr>
              <a:buSzPts val="1100"/>
              <a:buFont typeface="EB Garamond"/>
              <a:buChar char="▪"/>
            </a:pPr>
            <a:r>
              <a:rPr lang="en-US" sz="1100" i="0" u="none" strike="noStrike" cap="none">
                <a:solidFill>
                  <a:srgbClr val="000000"/>
                </a:solidFill>
                <a:latin typeface="EB Garamond"/>
                <a:ea typeface="EB Garamond"/>
                <a:cs typeface="EB Garamond"/>
                <a:sym typeface="EB Garamond"/>
              </a:rPr>
              <a:t>How to deploy production ready react applications</a:t>
            </a:r>
            <a:endParaRPr>
              <a:latin typeface="EB Garamond"/>
              <a:ea typeface="EB Garamond"/>
              <a:cs typeface="EB Garamond"/>
              <a:sym typeface="EB Garamond"/>
            </a:endParaRPr>
          </a:p>
          <a:p>
            <a:pPr marL="171450" marR="0" lvl="0" indent="-171450" algn="l" rtl="0">
              <a:lnSpc>
                <a:spcPct val="150000"/>
              </a:lnSpc>
              <a:spcBef>
                <a:spcPts val="0"/>
              </a:spcBef>
              <a:spcAft>
                <a:spcPts val="0"/>
              </a:spcAft>
              <a:buClr>
                <a:srgbClr val="000000"/>
              </a:buClr>
              <a:buSzPts val="1100"/>
              <a:buFont typeface="EB Garamond"/>
              <a:buChar char="▪"/>
            </a:pPr>
            <a:r>
              <a:rPr lang="en-US" sz="1100" i="0" u="none" strike="noStrike" cap="none">
                <a:solidFill>
                  <a:srgbClr val="000000"/>
                </a:solidFill>
                <a:latin typeface="EB Garamond"/>
                <a:ea typeface="EB Garamond"/>
                <a:cs typeface="EB Garamond"/>
                <a:sym typeface="EB Garamond"/>
              </a:rPr>
              <a:t>Setting up environment for production</a:t>
            </a:r>
            <a:endParaRPr>
              <a:latin typeface="EB Garamond"/>
              <a:ea typeface="EB Garamond"/>
              <a:cs typeface="EB Garamond"/>
              <a:sym typeface="EB Garamond"/>
            </a:endParaRPr>
          </a:p>
        </p:txBody>
      </p:sp>
      <p:sp>
        <p:nvSpPr>
          <p:cNvPr id="3672" name="Google Shape;3672;g2139c03855d_0_0"/>
          <p:cNvSpPr txBox="1"/>
          <p:nvPr/>
        </p:nvSpPr>
        <p:spPr>
          <a:xfrm>
            <a:off x="489450" y="2842631"/>
            <a:ext cx="45936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i="0" u="none" strike="noStrike" cap="none">
                <a:solidFill>
                  <a:schemeClr val="dk1"/>
                </a:solidFill>
                <a:latin typeface="EB Garamond"/>
                <a:ea typeface="EB Garamond"/>
                <a:cs typeface="EB Garamond"/>
                <a:sym typeface="EB Garamond"/>
              </a:rPr>
              <a:t>100% Completion of the above tasks</a:t>
            </a:r>
            <a:endParaRPr>
              <a:latin typeface="EB Garamond"/>
              <a:ea typeface="EB Garamond"/>
              <a:cs typeface="EB Garamond"/>
              <a:sym typeface="EB Garamond"/>
            </a:endParaRPr>
          </a:p>
        </p:txBody>
      </p:sp>
      <p:sp>
        <p:nvSpPr>
          <p:cNvPr id="3673" name="Google Shape;3673;g2139c03855d_0_0"/>
          <p:cNvSpPr txBox="1"/>
          <p:nvPr/>
        </p:nvSpPr>
        <p:spPr>
          <a:xfrm>
            <a:off x="445780" y="3657889"/>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1" i="0" u="none" strike="noStrike" cap="none">
                <a:solidFill>
                  <a:schemeClr val="lt2"/>
                </a:solidFill>
                <a:latin typeface="EB Garamond"/>
                <a:ea typeface="EB Garamond"/>
                <a:cs typeface="EB Garamond"/>
                <a:sym typeface="EB Garamond"/>
              </a:rPr>
              <a:t>Learning outcome</a:t>
            </a:r>
            <a:endParaRPr b="1">
              <a:latin typeface="EB Garamond"/>
              <a:ea typeface="EB Garamond"/>
              <a:cs typeface="EB Garamond"/>
              <a:sym typeface="EB Garamond"/>
            </a:endParaRPr>
          </a:p>
        </p:txBody>
      </p:sp>
      <p:sp>
        <p:nvSpPr>
          <p:cNvPr id="3674" name="Google Shape;3674;g2139c03855d_0_0"/>
          <p:cNvSpPr txBox="1"/>
          <p:nvPr/>
        </p:nvSpPr>
        <p:spPr>
          <a:xfrm>
            <a:off x="445779" y="237121"/>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i="0" u="none" strike="noStrike" cap="none">
                <a:solidFill>
                  <a:schemeClr val="dk2"/>
                </a:solidFill>
                <a:latin typeface="EB Garamond ExtraBold"/>
                <a:ea typeface="EB Garamond ExtraBold"/>
                <a:cs typeface="EB Garamond ExtraBold"/>
                <a:sym typeface="EB Garamond ExtraBold"/>
              </a:rPr>
              <a:t>Task 5 :: Hosting (Module 5)</a:t>
            </a:r>
            <a:endParaRPr>
              <a:latin typeface="EB Garamond ExtraBold"/>
              <a:ea typeface="EB Garamond ExtraBold"/>
              <a:cs typeface="EB Garamond ExtraBold"/>
              <a:sym typeface="EB Garamond ExtraBold"/>
            </a:endParaRPr>
          </a:p>
        </p:txBody>
      </p:sp>
      <p:sp>
        <p:nvSpPr>
          <p:cNvPr id="3675" name="Google Shape;3675;g2139c03855d_0_0"/>
          <p:cNvSpPr txBox="1"/>
          <p:nvPr/>
        </p:nvSpPr>
        <p:spPr>
          <a:xfrm>
            <a:off x="489450" y="2563821"/>
            <a:ext cx="45936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b="1" i="0" u="none" strike="noStrike" cap="none">
                <a:solidFill>
                  <a:schemeClr val="dk1"/>
                </a:solidFill>
                <a:latin typeface="EB Garamond"/>
                <a:ea typeface="EB Garamond"/>
                <a:cs typeface="EB Garamond"/>
                <a:sym typeface="EB Garamond"/>
              </a:rPr>
              <a:t>Evaluation Metric:</a:t>
            </a:r>
            <a:endParaRPr sz="1200" b="1" i="0" u="none" strike="noStrike" cap="none">
              <a:solidFill>
                <a:schemeClr val="dk1"/>
              </a:solidFill>
              <a:latin typeface="EB Garamond"/>
              <a:ea typeface="EB Garamond"/>
              <a:cs typeface="EB Garamond"/>
              <a:sym typeface="EB 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79"/>
        <p:cNvGrpSpPr/>
        <p:nvPr/>
      </p:nvGrpSpPr>
      <p:grpSpPr>
        <a:xfrm>
          <a:off x="0" y="0"/>
          <a:ext cx="0" cy="0"/>
          <a:chOff x="0" y="0"/>
          <a:chExt cx="0" cy="0"/>
        </a:xfrm>
      </p:grpSpPr>
      <p:sp>
        <p:nvSpPr>
          <p:cNvPr id="3680" name="Google Shape;3680;g2139e008f02_0_0"/>
          <p:cNvSpPr txBox="1"/>
          <p:nvPr/>
        </p:nvSpPr>
        <p:spPr>
          <a:xfrm>
            <a:off x="445779" y="237121"/>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2"/>
                </a:solidFill>
                <a:latin typeface="EB Garamond"/>
                <a:ea typeface="EB Garamond"/>
                <a:cs typeface="EB Garamond"/>
                <a:sym typeface="EB Garamond"/>
              </a:rPr>
              <a:t>Step-Wise Description</a:t>
            </a:r>
            <a:endParaRPr sz="1800" b="1" i="0" u="none" strike="noStrike" cap="none">
              <a:solidFill>
                <a:srgbClr val="000000"/>
              </a:solidFill>
              <a:latin typeface="EB Garamond"/>
              <a:ea typeface="EB Garamond"/>
              <a:cs typeface="EB Garamond"/>
              <a:sym typeface="EB Garamond"/>
            </a:endParaRPr>
          </a:p>
        </p:txBody>
      </p:sp>
      <p:pic>
        <p:nvPicPr>
          <p:cNvPr id="3681" name="Google Shape;3681;g2139e008f02_0_0"/>
          <p:cNvPicPr preferRelativeResize="0"/>
          <p:nvPr/>
        </p:nvPicPr>
        <p:blipFill rotWithShape="1">
          <a:blip r:embed="rId3">
            <a:alphaModFix/>
          </a:blip>
          <a:srcRect l="-65210" t="3320" r="65210" b="-3320"/>
          <a:stretch/>
        </p:blipFill>
        <p:spPr>
          <a:xfrm>
            <a:off x="0" y="-60671"/>
            <a:ext cx="9144000" cy="5143500"/>
          </a:xfrm>
          <a:prstGeom prst="rect">
            <a:avLst/>
          </a:prstGeom>
          <a:noFill/>
          <a:ln>
            <a:noFill/>
          </a:ln>
        </p:spPr>
      </p:pic>
      <p:sp>
        <p:nvSpPr>
          <p:cNvPr id="3682" name="Google Shape;3682;g2139e008f02_0_0"/>
          <p:cNvSpPr txBox="1"/>
          <p:nvPr/>
        </p:nvSpPr>
        <p:spPr>
          <a:xfrm>
            <a:off x="546804" y="3483471"/>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2"/>
                </a:solidFill>
                <a:latin typeface="EB Garamond"/>
                <a:ea typeface="EB Garamond"/>
                <a:cs typeface="EB Garamond"/>
                <a:sym typeface="EB Garamond"/>
              </a:rPr>
              <a:t>Summary of your task</a:t>
            </a:r>
            <a:endParaRPr sz="1800" b="1" i="0" u="none" strike="noStrike" cap="none">
              <a:solidFill>
                <a:schemeClr val="lt2"/>
              </a:solidFill>
              <a:latin typeface="EB Garamond"/>
              <a:ea typeface="EB Garamond"/>
              <a:cs typeface="EB Garamond"/>
              <a:sym typeface="EB Garamond"/>
            </a:endParaRPr>
          </a:p>
        </p:txBody>
      </p:sp>
      <p:sp>
        <p:nvSpPr>
          <p:cNvPr id="2" name="TextBox 1">
            <a:extLst>
              <a:ext uri="{FF2B5EF4-FFF2-40B4-BE49-F238E27FC236}">
                <a16:creationId xmlns:a16="http://schemas.microsoft.com/office/drawing/2014/main" xmlns="" id="{536E96E4-B824-3044-D822-6583A9F5460E}"/>
              </a:ext>
            </a:extLst>
          </p:cNvPr>
          <p:cNvSpPr txBox="1"/>
          <p:nvPr/>
        </p:nvSpPr>
        <p:spPr>
          <a:xfrm>
            <a:off x="505974" y="555721"/>
            <a:ext cx="8192247" cy="3323987"/>
          </a:xfrm>
          <a:prstGeom prst="rect">
            <a:avLst/>
          </a:prstGeom>
          <a:noFill/>
        </p:spPr>
        <p:txBody>
          <a:bodyPr wrap="square" rtlCol="0">
            <a:spAutoFit/>
          </a:bodyPr>
          <a:lstStyle/>
          <a:p>
            <a:r>
              <a:rPr lang="en-US" b="1" i="0" dirty="0">
                <a:effectLst/>
                <a:latin typeface="Söhne"/>
              </a:rPr>
              <a:t>Step 1: Set Up AWS Backend</a:t>
            </a:r>
          </a:p>
          <a:p>
            <a:r>
              <a:rPr lang="en-US" dirty="0">
                <a:latin typeface="Söhne"/>
              </a:rPr>
              <a:t>Sign up for AWS and get access to cloud services. Deploy a virtual server on AWS. Define firewall rules for API access. </a:t>
            </a:r>
          </a:p>
          <a:p>
            <a:r>
              <a:rPr lang="en-US" b="1" dirty="0">
                <a:latin typeface="Söhne"/>
              </a:rPr>
              <a:t>Step 2: Migrate Database to MongoDB Atlas</a:t>
            </a:r>
          </a:p>
          <a:p>
            <a:r>
              <a:rPr lang="en-US" dirty="0">
                <a:latin typeface="Söhne"/>
              </a:rPr>
              <a:t>Sign up and create a new database cluster. Configure your backend to use the new MongoDB Atlas cluster.</a:t>
            </a:r>
          </a:p>
          <a:p>
            <a:r>
              <a:rPr lang="en-US" b="1" dirty="0">
                <a:latin typeface="Söhne"/>
              </a:rPr>
              <a:t>Step 3: Build React App</a:t>
            </a:r>
          </a:p>
          <a:p>
            <a:r>
              <a:rPr lang="en-US" dirty="0">
                <a:latin typeface="Söhne"/>
              </a:rPr>
              <a:t>Connect your front-end components and API calls.</a:t>
            </a:r>
          </a:p>
          <a:p>
            <a:r>
              <a:rPr lang="en-US" b="1" dirty="0">
                <a:latin typeface="Söhne"/>
              </a:rPr>
              <a:t>Step 4: Set Hosted Backend URL in Frontend</a:t>
            </a:r>
          </a:p>
          <a:p>
            <a:r>
              <a:rPr lang="en-US" dirty="0">
                <a:latin typeface="Söhne"/>
              </a:rPr>
              <a:t>Update your React app to use the AWS backend URL.</a:t>
            </a:r>
          </a:p>
          <a:p>
            <a:r>
              <a:rPr lang="en-US" b="1" dirty="0">
                <a:latin typeface="Söhne"/>
              </a:rPr>
              <a:t>Step 5: Test Entire Frontend and Backend</a:t>
            </a:r>
          </a:p>
          <a:p>
            <a:pPr marL="285750" indent="-285750">
              <a:buFont typeface="Arial" panose="020B0604020202020204" pitchFamily="34" charset="0"/>
              <a:buChar char="•"/>
            </a:pPr>
            <a:r>
              <a:rPr lang="en-US" dirty="0">
                <a:latin typeface="Söhne"/>
              </a:rPr>
              <a:t>Deployment: Publish your React app on AWS.</a:t>
            </a:r>
          </a:p>
          <a:p>
            <a:pPr marL="285750" indent="-285750">
              <a:buFont typeface="Arial" panose="020B0604020202020204" pitchFamily="34" charset="0"/>
              <a:buChar char="•"/>
            </a:pPr>
            <a:r>
              <a:rPr lang="en-US" dirty="0">
                <a:latin typeface="Söhne"/>
              </a:rPr>
              <a:t>Testing: Ensure both frontend and backend work together.</a:t>
            </a:r>
          </a:p>
          <a:p>
            <a:pPr marL="285750" indent="-285750">
              <a:buFont typeface="Arial" panose="020B0604020202020204" pitchFamily="34" charset="0"/>
              <a:buChar char="•"/>
            </a:pPr>
            <a:r>
              <a:rPr lang="en-US" dirty="0">
                <a:latin typeface="Söhne"/>
              </a:rPr>
              <a:t>Security and Scalability: Secure your setup and consider scalability.</a:t>
            </a:r>
          </a:p>
          <a:p>
            <a:endParaRPr lang="en-US" dirty="0">
              <a:latin typeface="Söhne"/>
            </a:endParaRPr>
          </a:p>
          <a:p>
            <a:endParaRPr lang="en-IN" dirty="0"/>
          </a:p>
        </p:txBody>
      </p:sp>
      <p:sp>
        <p:nvSpPr>
          <p:cNvPr id="3" name="TextBox 2">
            <a:extLst>
              <a:ext uri="{FF2B5EF4-FFF2-40B4-BE49-F238E27FC236}">
                <a16:creationId xmlns:a16="http://schemas.microsoft.com/office/drawing/2014/main" xmlns="" id="{28573552-1E7C-D969-E552-ACD3B5D49A9F}"/>
              </a:ext>
            </a:extLst>
          </p:cNvPr>
          <p:cNvSpPr txBox="1"/>
          <p:nvPr/>
        </p:nvSpPr>
        <p:spPr>
          <a:xfrm>
            <a:off x="546804" y="3879708"/>
            <a:ext cx="7940575" cy="738664"/>
          </a:xfrm>
          <a:prstGeom prst="rect">
            <a:avLst/>
          </a:prstGeom>
          <a:noFill/>
        </p:spPr>
        <p:txBody>
          <a:bodyPr wrap="square" rtlCol="0">
            <a:spAutoFit/>
          </a:bodyPr>
          <a:lstStyle/>
          <a:p>
            <a:r>
              <a:rPr lang="en-US" dirty="0">
                <a:latin typeface="Söhne"/>
              </a:rPr>
              <a:t>In this project, we hosted a website on AWS with a MongoDB Atlas database, developed a React app, and integrated the frontend with the backend. The entire project, including code, was deployed on GitHub for easy access and collaboration. It ensured accessibility from anywhere and secure management of data.</a:t>
            </a:r>
            <a:endParaRPr lang="en-IN" dirty="0">
              <a:latin typeface="Söhn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86"/>
        <p:cNvGrpSpPr/>
        <p:nvPr/>
      </p:nvGrpSpPr>
      <p:grpSpPr>
        <a:xfrm>
          <a:off x="0" y="0"/>
          <a:ext cx="0" cy="0"/>
          <a:chOff x="0" y="0"/>
          <a:chExt cx="0" cy="0"/>
        </a:xfrm>
      </p:grpSpPr>
      <p:sp>
        <p:nvSpPr>
          <p:cNvPr id="3687" name="Google Shape;3687;g2139c03855d_0_1867"/>
          <p:cNvSpPr txBox="1">
            <a:spLocks noGrp="1"/>
          </p:cNvSpPr>
          <p:nvPr>
            <p:ph type="body" idx="1"/>
          </p:nvPr>
        </p:nvSpPr>
        <p:spPr>
          <a:xfrm>
            <a:off x="3719246" y="2264415"/>
            <a:ext cx="1714800" cy="320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1800">
                <a:solidFill>
                  <a:schemeClr val="dk2"/>
                </a:solidFill>
                <a:latin typeface="EB Garamond"/>
                <a:ea typeface="EB Garamond"/>
                <a:cs typeface="EB Garamond"/>
                <a:sym typeface="EB Garamond"/>
              </a:rPr>
              <a:t>Check-List</a:t>
            </a:r>
            <a:endParaRPr sz="1800">
              <a:solidFill>
                <a:schemeClr val="dk2"/>
              </a:solidFill>
              <a:latin typeface="EB Garamond"/>
              <a:ea typeface="EB Garamond"/>
              <a:cs typeface="EB Garamond"/>
              <a:sym typeface="EB Garamond"/>
            </a:endParaRPr>
          </a:p>
        </p:txBody>
      </p:sp>
      <p:sp>
        <p:nvSpPr>
          <p:cNvPr id="3688" name="Google Shape;3688;g2139c03855d_0_1867"/>
          <p:cNvSpPr txBox="1">
            <a:spLocks noGrp="1"/>
          </p:cNvSpPr>
          <p:nvPr>
            <p:ph type="body" idx="2"/>
          </p:nvPr>
        </p:nvSpPr>
        <p:spPr>
          <a:xfrm>
            <a:off x="817135" y="961109"/>
            <a:ext cx="1714800" cy="320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sz="1000" b="0">
                <a:latin typeface="EB Garamond"/>
                <a:ea typeface="EB Garamond"/>
                <a:cs typeface="EB Garamond"/>
                <a:sym typeface="EB Garamond"/>
              </a:rPr>
              <a:t>create AWS EC2 instance</a:t>
            </a:r>
            <a:endParaRPr sz="1000" b="0">
              <a:latin typeface="EB Garamond"/>
              <a:ea typeface="EB Garamond"/>
              <a:cs typeface="EB Garamond"/>
              <a:sym typeface="EB Garamond"/>
            </a:endParaRPr>
          </a:p>
        </p:txBody>
      </p:sp>
      <p:sp>
        <p:nvSpPr>
          <p:cNvPr id="3689" name="Google Shape;3689;g2139c03855d_0_1867"/>
          <p:cNvSpPr txBox="1">
            <a:spLocks noGrp="1"/>
          </p:cNvSpPr>
          <p:nvPr>
            <p:ph type="body" idx="3"/>
          </p:nvPr>
        </p:nvSpPr>
        <p:spPr>
          <a:xfrm>
            <a:off x="318626" y="2188625"/>
            <a:ext cx="2030100" cy="320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sz="1000" b="0">
                <a:latin typeface="EB Garamond"/>
                <a:ea typeface="EB Garamond"/>
                <a:cs typeface="EB Garamond"/>
                <a:sym typeface="EB Garamond"/>
              </a:rPr>
              <a:t>add all dependencies required for deployment</a:t>
            </a:r>
            <a:endParaRPr sz="1000" b="0">
              <a:latin typeface="EB Garamond"/>
              <a:ea typeface="EB Garamond"/>
              <a:cs typeface="EB Garamond"/>
              <a:sym typeface="EB Garamond"/>
            </a:endParaRPr>
          </a:p>
        </p:txBody>
      </p:sp>
      <p:sp>
        <p:nvSpPr>
          <p:cNvPr id="3690" name="Google Shape;3690;g2139c03855d_0_1867"/>
          <p:cNvSpPr txBox="1">
            <a:spLocks noGrp="1"/>
          </p:cNvSpPr>
          <p:nvPr>
            <p:ph type="body" idx="4"/>
          </p:nvPr>
        </p:nvSpPr>
        <p:spPr>
          <a:xfrm>
            <a:off x="803908" y="3448851"/>
            <a:ext cx="1714800" cy="320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sz="1000" b="0">
                <a:latin typeface="EB Garamond"/>
                <a:ea typeface="EB Garamond"/>
                <a:cs typeface="EB Garamond"/>
                <a:sym typeface="EB Garamond"/>
              </a:rPr>
              <a:t>Migrate entire database to mongodb atlas</a:t>
            </a:r>
            <a:endParaRPr sz="1000" b="0">
              <a:latin typeface="EB Garamond"/>
              <a:ea typeface="EB Garamond"/>
              <a:cs typeface="EB Garamond"/>
              <a:sym typeface="EB Garamond"/>
            </a:endParaRPr>
          </a:p>
        </p:txBody>
      </p:sp>
      <p:sp>
        <p:nvSpPr>
          <p:cNvPr id="3691" name="Google Shape;3691;g2139c03855d_0_1867"/>
          <p:cNvSpPr txBox="1">
            <a:spLocks noGrp="1"/>
          </p:cNvSpPr>
          <p:nvPr>
            <p:ph type="body" idx="5"/>
          </p:nvPr>
        </p:nvSpPr>
        <p:spPr>
          <a:xfrm>
            <a:off x="1195852" y="4258550"/>
            <a:ext cx="2317200" cy="320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sz="1000" b="0">
                <a:latin typeface="EB Garamond"/>
                <a:ea typeface="EB Garamond"/>
                <a:cs typeface="EB Garamond"/>
                <a:sym typeface="EB Garamond"/>
              </a:rPr>
              <a:t>run node server on development using pm2 service manager</a:t>
            </a:r>
            <a:endParaRPr sz="1000" b="0">
              <a:latin typeface="EB Garamond"/>
              <a:ea typeface="EB Garamond"/>
              <a:cs typeface="EB Garamond"/>
              <a:sym typeface="EB Garamond"/>
            </a:endParaRPr>
          </a:p>
        </p:txBody>
      </p:sp>
      <p:sp>
        <p:nvSpPr>
          <p:cNvPr id="3692" name="Google Shape;3692;g2139c03855d_0_1867"/>
          <p:cNvSpPr txBox="1">
            <a:spLocks noGrp="1"/>
          </p:cNvSpPr>
          <p:nvPr>
            <p:ph type="body" idx="6"/>
          </p:nvPr>
        </p:nvSpPr>
        <p:spPr>
          <a:xfrm>
            <a:off x="6615525" y="961100"/>
            <a:ext cx="2317200" cy="320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1000" b="0">
                <a:latin typeface="EB Garamond"/>
                <a:ea typeface="EB Garamond"/>
                <a:cs typeface="EB Garamond"/>
                <a:sym typeface="EB Garamond"/>
              </a:rPr>
              <a:t>build your react application for production</a:t>
            </a:r>
            <a:endParaRPr sz="1000" b="0">
              <a:latin typeface="EB Garamond"/>
              <a:ea typeface="EB Garamond"/>
              <a:cs typeface="EB Garamond"/>
              <a:sym typeface="EB Garamond"/>
            </a:endParaRPr>
          </a:p>
        </p:txBody>
      </p:sp>
      <p:sp>
        <p:nvSpPr>
          <p:cNvPr id="3693" name="Google Shape;3693;g2139c03855d_0_1867"/>
          <p:cNvSpPr txBox="1">
            <a:spLocks noGrp="1"/>
          </p:cNvSpPr>
          <p:nvPr>
            <p:ph type="body" idx="7"/>
          </p:nvPr>
        </p:nvSpPr>
        <p:spPr>
          <a:xfrm>
            <a:off x="6787150" y="2188625"/>
            <a:ext cx="1906800" cy="320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1000" b="0">
                <a:latin typeface="EB Garamond"/>
                <a:ea typeface="EB Garamond"/>
                <a:cs typeface="EB Garamond"/>
                <a:sym typeface="EB Garamond"/>
              </a:rPr>
              <a:t>forwared required ports on ec2 instance</a:t>
            </a:r>
            <a:endParaRPr sz="1000" b="0">
              <a:latin typeface="EB Garamond"/>
              <a:ea typeface="EB Garamond"/>
              <a:cs typeface="EB Garamond"/>
              <a:sym typeface="EB Garamond"/>
            </a:endParaRPr>
          </a:p>
        </p:txBody>
      </p:sp>
      <p:sp>
        <p:nvSpPr>
          <p:cNvPr id="3694" name="Google Shape;3694;g2139c03855d_0_1867"/>
          <p:cNvSpPr txBox="1">
            <a:spLocks noGrp="1"/>
          </p:cNvSpPr>
          <p:nvPr>
            <p:ph type="body" idx="8"/>
          </p:nvPr>
        </p:nvSpPr>
        <p:spPr>
          <a:xfrm>
            <a:off x="6602289" y="3448851"/>
            <a:ext cx="1714800" cy="320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1000" b="0">
                <a:latin typeface="EB Garamond"/>
                <a:ea typeface="EB Garamond"/>
                <a:cs typeface="EB Garamond"/>
                <a:sym typeface="EB Garamond"/>
              </a:rPr>
              <a:t>set all environment varialble withs appropriate values</a:t>
            </a:r>
            <a:endParaRPr sz="1000" b="0">
              <a:latin typeface="EB Garamond"/>
              <a:ea typeface="EB Garamond"/>
              <a:cs typeface="EB Garamond"/>
              <a:sym typeface="EB Garamond"/>
            </a:endParaRPr>
          </a:p>
        </p:txBody>
      </p:sp>
      <p:sp>
        <p:nvSpPr>
          <p:cNvPr id="3695" name="Google Shape;3695;g2139c03855d_0_1867"/>
          <p:cNvSpPr txBox="1">
            <a:spLocks noGrp="1"/>
          </p:cNvSpPr>
          <p:nvPr>
            <p:ph type="body" idx="9"/>
          </p:nvPr>
        </p:nvSpPr>
        <p:spPr>
          <a:xfrm>
            <a:off x="5584940" y="4258551"/>
            <a:ext cx="1714800" cy="320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1000" b="0">
                <a:latin typeface="EB Garamond"/>
                <a:ea typeface="EB Garamond"/>
                <a:cs typeface="EB Garamond"/>
                <a:sym typeface="EB Garamond"/>
              </a:rPr>
              <a:t>Host your react application on server</a:t>
            </a:r>
            <a:endParaRPr sz="1000" b="0">
              <a:latin typeface="EB Garamond"/>
              <a:ea typeface="EB Garamond"/>
              <a:cs typeface="EB Garamond"/>
              <a:sym typeface="EB Garamond"/>
            </a:endParaRPr>
          </a:p>
        </p:txBody>
      </p:sp>
      <p:sp>
        <p:nvSpPr>
          <p:cNvPr id="3696" name="Google Shape;3696;g2139c03855d_0_1867"/>
          <p:cNvSpPr txBox="1"/>
          <p:nvPr/>
        </p:nvSpPr>
        <p:spPr>
          <a:xfrm>
            <a:off x="193300" y="125175"/>
            <a:ext cx="3126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a:solidFill>
                  <a:schemeClr val="lt2"/>
                </a:solidFill>
                <a:latin typeface="EB Garamond"/>
                <a:ea typeface="EB Garamond"/>
                <a:cs typeface="EB Garamond"/>
                <a:sym typeface="EB Garamond"/>
              </a:rPr>
              <a:t>Assessment Parameter</a:t>
            </a:r>
            <a:endParaRPr sz="2400" b="1">
              <a:solidFill>
                <a:schemeClr val="lt2"/>
              </a:solidFill>
              <a:latin typeface="EB Garamond"/>
              <a:ea typeface="EB Garamond"/>
              <a:cs typeface="EB Garamond"/>
              <a:sym typeface="EB Garamon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0"/>
        <p:cNvGrpSpPr/>
        <p:nvPr/>
      </p:nvGrpSpPr>
      <p:grpSpPr>
        <a:xfrm>
          <a:off x="0" y="0"/>
          <a:ext cx="0" cy="0"/>
          <a:chOff x="0" y="0"/>
          <a:chExt cx="0" cy="0"/>
        </a:xfrm>
      </p:grpSpPr>
      <p:sp>
        <p:nvSpPr>
          <p:cNvPr id="3701" name="Google Shape;3701;p212"/>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1800"/>
              <a:buNone/>
            </a:pPr>
            <a:r>
              <a:rPr lang="en-US"/>
              <a:t>Submission Github</a:t>
            </a:r>
            <a:endParaRPr/>
          </a:p>
        </p:txBody>
      </p:sp>
      <p:sp>
        <p:nvSpPr>
          <p:cNvPr id="3702" name="Google Shape;3702;p212"/>
          <p:cNvSpPr txBox="1">
            <a:spLocks noGrp="1"/>
          </p:cNvSpPr>
          <p:nvPr>
            <p:ph type="body" idx="2"/>
          </p:nvPr>
        </p:nvSpPr>
        <p:spPr>
          <a:xfrm>
            <a:off x="3873732" y="2090360"/>
            <a:ext cx="3158836" cy="297477"/>
          </a:xfrm>
          <a:prstGeom prst="rect">
            <a:avLst/>
          </a:prstGeom>
          <a:noFill/>
          <a:ln>
            <a:noFill/>
          </a:ln>
        </p:spPr>
        <p:txBody>
          <a:bodyPr spcFirstLastPara="1" wrap="square" lIns="91425" tIns="45700" rIns="91425" bIns="45700" anchor="ctr" anchorCtr="0">
            <a:spAutoFit/>
          </a:bodyPr>
          <a:lstStyle/>
          <a:p>
            <a:pPr>
              <a:lnSpc>
                <a:spcPts val="1645"/>
              </a:lnSpc>
            </a:pPr>
            <a:r>
              <a:rPr lang="en-IN" sz="1200" b="0" i="0" dirty="0" smtClean="0">
                <a:solidFill>
                  <a:schemeClr val="bg2">
                    <a:lumMod val="60000"/>
                    <a:lumOff val="40000"/>
                  </a:schemeClr>
                </a:solidFill>
                <a:latin typeface="Times New Roman" panose="02000000000000000000" pitchFamily="2" charset="0"/>
                <a:ea typeface="Times New Roman" panose="02000000000000000000" pitchFamily="2" charset="0"/>
                <a:cs typeface="Times New Roman" pitchFamily="18" charset="0"/>
              </a:rPr>
              <a:t>https://github.com/HemaPriyah1/Hema1103</a:t>
            </a:r>
            <a:endParaRPr lang="en-IN" sz="1200" b="0" i="0" dirty="0">
              <a:solidFill>
                <a:schemeClr val="bg2">
                  <a:lumMod val="60000"/>
                  <a:lumOff val="40000"/>
                </a:schemeClr>
              </a:solidFill>
              <a:latin typeface="Times New Roman" panose="02000000000000000000" pitchFamily="2" charset="0"/>
              <a:ea typeface="Times New Roman" panose="02000000000000000000" pitchFamily="2"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06"/>
        <p:cNvGrpSpPr/>
        <p:nvPr/>
      </p:nvGrpSpPr>
      <p:grpSpPr>
        <a:xfrm>
          <a:off x="0" y="0"/>
          <a:ext cx="0" cy="0"/>
          <a:chOff x="0" y="0"/>
          <a:chExt cx="0" cy="0"/>
        </a:xfrm>
      </p:grpSpPr>
      <p:pic>
        <p:nvPicPr>
          <p:cNvPr id="3707" name="Google Shape;3707;p213"/>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unstone 01">
      <a:dk1>
        <a:srgbClr val="000000"/>
      </a:dk1>
      <a:lt1>
        <a:srgbClr val="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unstone 01">
      <a:dk1>
        <a:srgbClr val="000000"/>
      </a:dk1>
      <a:lt1>
        <a:srgbClr val="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486</Words>
  <Application>Microsoft Office PowerPoint</Application>
  <PresentationFormat>On-screen Show (16:9)</PresentationFormat>
  <Paragraphs>57</Paragraphs>
  <Slides>7</Slides>
  <Notes>7</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7</vt:i4>
      </vt:variant>
    </vt:vector>
  </HeadingPairs>
  <TitlesOfParts>
    <vt:vector size="19" baseType="lpstr">
      <vt:lpstr>Arial</vt:lpstr>
      <vt:lpstr>Public Sans</vt:lpstr>
      <vt:lpstr>EB Garamond</vt:lpstr>
      <vt:lpstr>CFRUAJ+EBGaramond-Medium</vt:lpstr>
      <vt:lpstr>EB Garamond Medium</vt:lpstr>
      <vt:lpstr>Noto Sans Symbols</vt:lpstr>
      <vt:lpstr>EB Garamond ExtraBold</vt:lpstr>
      <vt:lpstr>Söhne</vt:lpstr>
      <vt:lpstr>Times New Roman</vt:lpstr>
      <vt:lpstr>Calibri</vt:lpstr>
      <vt:lpstr>Simple Light</vt:lpstr>
      <vt:lpstr>Simple Light</vt:lpstr>
      <vt:lpstr>Slide 1</vt:lpstr>
      <vt:lpstr>WISH SAVER</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Manish Sharma</dc:creator>
  <cp:lastModifiedBy>4IT22</cp:lastModifiedBy>
  <cp:revision>11</cp:revision>
  <dcterms:created xsi:type="dcterms:W3CDTF">2020-08-13T11:21:46Z</dcterms:created>
  <dcterms:modified xsi:type="dcterms:W3CDTF">2023-11-17T04:21:55Z</dcterms:modified>
</cp:coreProperties>
</file>