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7" r:id="rId8"/>
    <p:sldId id="260" r:id="rId9"/>
    <p:sldId id="258" r:id="rId10"/>
    <p:sldId id="261" r:id="rId11"/>
    <p:sldId id="262" r:id="rId12"/>
  </p:sldIdLst>
  <p:sldSz cx="9144000" cy="5143500" type="screen16x9"/>
  <p:notesSz cx="9144000" cy="5143500"/>
  <p:embeddedFontLst>
    <p:embeddedFont>
      <p:font typeface="Calibri" pitchFamily="34" charset="0"/>
      <p:italic r:id="rId14"/>
      <p:boldItalic r:id="rId15"/>
    </p:embeddedFont>
    <p:embeddedFont>
      <p:font typeface="CFJCTS+PublicSans-Bold"/>
      <p:regular r:id="rId16"/>
    </p:embeddedFont>
    <p:embeddedFont>
      <p:font typeface="Arial Black" pitchFamily="34" charset="0"/>
      <p:bold r:id="rId17"/>
    </p:embeddedFont>
    <p:embeddedFont>
      <p:font typeface="CFRUAJ+EBGaramond-Medium"/>
      <p:regular r:id="rId18"/>
    </p:embeddedFont>
    <p:embeddedFont>
      <p:font typeface="KQGMTU+Arial-BoldMT"/>
      <p:regular r:id="rId19"/>
    </p:embeddedFont>
    <p:embeddedFont>
      <p:font typeface="ILIIOR+EBGaramond-Bold"/>
      <p:regular r:id="rId20"/>
    </p:embeddedFont>
    <p:embeddedFont>
      <p:font typeface="BTMONA+EBGaramond-Regular"/>
      <p:regular r:id="rId21"/>
    </p:embeddedFont>
    <p:embeddedFont>
      <p:font typeface="PVLNNE+ArialMT"/>
      <p:regular r:id="rId22"/>
    </p:embeddedFont>
    <p:embeddedFont>
      <p:font typeface="RMKPBC+PublicSans-BoldItalic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0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AC85-88E6-498D-8CE0-C8B529C309B1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D76D1-85E1-4F02-83FC-A09BB0204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Arial Black" pitchFamily="34" charset="0"/>
                <a:cs typeface="CFJCTS+PublicSans-Bold"/>
              </a:rPr>
              <a:t>SRS OF WISH-SAVER</a:t>
            </a:r>
            <a:r>
              <a:rPr sz="2000" b="1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0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WISH SAVER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" y="1200150"/>
            <a:ext cx="4648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The "Wish Saver" project using </a:t>
            </a:r>
            <a:r>
              <a:rPr lang="en-US" sz="900" dirty="0" err="1" smtClean="0">
                <a:solidFill>
                  <a:schemeClr val="bg1"/>
                </a:solidFill>
              </a:rPr>
              <a:t>Nodejs</a:t>
            </a:r>
            <a:r>
              <a:rPr lang="en-US" sz="900" dirty="0" smtClean="0">
                <a:solidFill>
                  <a:schemeClr val="bg1"/>
                </a:solidFill>
              </a:rPr>
              <a:t> is a web application designed to help users create and manage their personal wish lists. This project leverages </a:t>
            </a:r>
            <a:r>
              <a:rPr lang="en-US" sz="900" dirty="0" err="1" smtClean="0">
                <a:solidFill>
                  <a:schemeClr val="bg1"/>
                </a:solidFill>
              </a:rPr>
              <a:t>MongoDB</a:t>
            </a:r>
            <a:r>
              <a:rPr lang="en-US" sz="900" dirty="0" smtClean="0">
                <a:solidFill>
                  <a:schemeClr val="bg1"/>
                </a:solidFill>
              </a:rPr>
              <a:t>, a </a:t>
            </a:r>
            <a:r>
              <a:rPr lang="en-US" sz="900" dirty="0" err="1" smtClean="0">
                <a:solidFill>
                  <a:schemeClr val="bg1"/>
                </a:solidFill>
              </a:rPr>
              <a:t>NoSQL</a:t>
            </a:r>
            <a:r>
              <a:rPr lang="en-US" sz="900" dirty="0" smtClean="0">
                <a:solidFill>
                  <a:schemeClr val="bg1"/>
                </a:solidFill>
              </a:rPr>
              <a:t> database, to store and organize wish list items efficiently. Users can add, edit, and delete wishes, providing a user-friendly interface for managing their aspirations and goals. The project combines front-end development for the user interface with back-end development for data storage and retrieval, offering valuable insights into database design, API development, and web application deployment. It's a practical exercise for those looking to learn about full-stack web development and </a:t>
            </a:r>
            <a:r>
              <a:rPr lang="en-US" sz="900" dirty="0" err="1" smtClean="0">
                <a:solidFill>
                  <a:schemeClr val="bg1"/>
                </a:solidFill>
              </a:rPr>
              <a:t>MongoDB</a:t>
            </a:r>
            <a:r>
              <a:rPr lang="en-US" sz="900" dirty="0" smtClean="0">
                <a:solidFill>
                  <a:schemeClr val="bg1"/>
                </a:solidFill>
              </a:rPr>
              <a:t> database integration.</a:t>
            </a:r>
            <a:endParaRPr sz="9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C88C32"/>
                </a:solidFill>
                <a:latin typeface="KQGMTU+Arial-BoldMT"/>
                <a:cs typeface="KQGMTU+Arial-BoldMT"/>
              </a:rPr>
              <a:t>NM_ID</a:t>
            </a:r>
            <a:endParaRPr sz="1400" b="1" dirty="0">
              <a:solidFill>
                <a:srgbClr val="C88C32"/>
              </a:solidFill>
              <a:latin typeface="KQGMTU+Arial-BoldMT"/>
              <a:cs typeface="KQGMTU+Arial-Bold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27241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au820420205001</a:t>
            </a: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800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Aadhavan.K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2724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" y="31813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au820420205022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3181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HemaPriyah.P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3562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Hesham.A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" y="35623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au820420205023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3181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3562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CF1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276999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Learning Outcomes:</a:t>
            </a:r>
            <a:endParaRPr lang="en-US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66" y="819150"/>
            <a:ext cx="8613934" cy="344709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/>
              <a:t>The "Wish Saver" project, built with Node.js and Vue.js, is a full-stack web application that empowers users to create and manage their wishes with ease.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This project combines the power of Node.js on the back end, providing secure data storage and management, and Vue.js on the front end, offering an interactive and user-friendly interface for wish list creation, editing, and tracking.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Users can enter their wishes, view and update them, and experience a seamless and visually appealing wish management system, making their aspirations more attainable.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 Users can add, edit, and delete wishes.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The application can be deployed to a hosting platform to make it accessible to users over the internet.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9055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57629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Front-End Development with Vue.js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Set Up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Project: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Initialize a new Vue.js project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CLI or any other preferred method.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Design the User Interface: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a user interface for the wish list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components. Include fields for entering wish details, such as the wish description and date.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State Management: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the state management library for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to manage the application state, including wish items.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Form Handling: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Implement form components to collect wish data from users. Add client-side form validation.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Wish List Display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Create components to display the list of wishes. Implement features for viewing, editing, and deleting wishes.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Routing: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up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Router to handle navigation between different views, such as a wish list view and a wish detail view</a:t>
            </a:r>
            <a:r>
              <a:rPr lang="en-US" sz="1600" dirty="0" smtClean="0"/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0955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</a:t>
            </a:r>
            <a:br>
              <a:rPr lang="en-US" sz="1400" dirty="0" smtClean="0"/>
            </a:b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0955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API Integration: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Create methods to interact with the back-end API for CRUD operations (Create, Read, Update, Delete).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User Authentication: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user registration and login functionality if desired. Secure routes that require authentication.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Error Handling: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error handling to provide user-friendly error messages.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Write unit tests for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Vue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components using testing libraries like Jest.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Back-End Development with Node.js: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Set Up Node.js Project: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Initialize a new Node.js project using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yarn. Set up the project structure.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Express.js Framework: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Use the Express.js framework to create an HTTP server for the back end.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Database Connection: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 to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the database for storing wish data. Define a schema for wish items.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API Endpoints: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Create API routes and controllers for managing wishes (CRUD operations). Implement authentication middleware for protected routes.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Data Validation: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Validate and sanitize incoming data to ensure data integrity and security.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8191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36195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User Authentication: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Implement user authentication endpoints, including user registration and login.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Error Handling: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Develop error handling middleware to catch and respond to errors gracefully.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Testing: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Write unit tests for API routes and controllers using testing frameworks like Mocha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Chai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Full-Stack Integration:</a:t>
            </a:r>
          </a:p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Client-Server Communication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Set up communication between the front-end and back-end using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Axios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another HTTP client.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Deploy the Vue.js front end to a hosting platform like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Netlify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Vercel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Pages. Deploy the Node.js back end to a hosting service like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Heroku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AWS, or a cloud server.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Monitoring and Maintenance: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Continuously monitor the application for issues and apply updates or bug fixes as needed. 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Documentation: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Create documentation for the project, including API documentation for other developers if the project is meant for public use.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7429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8575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SUMMARY OF THE TASK </a:t>
            </a:r>
            <a:endParaRPr lang="en-US" sz="1600" b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8191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81915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"Wish Saver" project is a web application designed to help users create and manage their personal wish lists. It provides a user-friendly interface where users can enter, edit, and delete their wishes, helping them keep track of their aspirations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goals.The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offers an intuitive and visually appealing user interface for managing wishes. Users can add, edit, and delete wishes. Each wish typically includes a description and, optionally, a date or additional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details.The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 incorporates a database system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to store and organize wish list items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efficiently.The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application can be deployed to a hosting platform to make it accessible to users over the internet.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sz="140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Wish Saver</a:t>
            </a:r>
            <a:r>
              <a:rPr sz="1400" smtClean="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400" y="2876550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181350"/>
            <a:ext cx="6477000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store and retrieve data for a web application.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use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to create and maintain indexes to improve the performance of queries.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implement transactions to ensure the integrity of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 smtClean="0"/>
              <a:t>To use </a:t>
            </a:r>
            <a:r>
              <a:rPr lang="en-US" sz="1400" dirty="0" err="1" smtClean="0"/>
              <a:t>MongoDB</a:t>
            </a:r>
            <a:r>
              <a:rPr lang="en-US" sz="1400" dirty="0" smtClean="0"/>
              <a:t> to scale a web application to handle increased traffic.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1060</Words>
  <PresentationFormat>On-screen Show 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CFJCTS+PublicSans-Bold</vt:lpstr>
      <vt:lpstr>Arial Black</vt:lpstr>
      <vt:lpstr>Times New Roman</vt:lpstr>
      <vt:lpstr>CFRUAJ+EBGaramond-Medium</vt:lpstr>
      <vt:lpstr>KQGMTU+Arial-BoldMT</vt:lpstr>
      <vt:lpstr>Wingdings</vt:lpstr>
      <vt:lpstr>ILIIOR+EBGaramond-Bold</vt:lpstr>
      <vt:lpstr>BTMONA+EBGaramond-Regular</vt:lpstr>
      <vt:lpstr>PVLNNE+ArialMT</vt:lpstr>
      <vt:lpstr>RMKPBC+PublicSans-BoldItalic</vt:lpstr>
      <vt:lpstr>Theme Office</vt:lpstr>
      <vt:lpstr>Slide 1</vt:lpstr>
      <vt:lpstr>Slide 2</vt:lpstr>
      <vt:lpstr>Learning Outcomes: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4IT22</cp:lastModifiedBy>
  <cp:revision>17</cp:revision>
  <dcterms:modified xsi:type="dcterms:W3CDTF">2023-10-31T10:01:50Z</dcterms:modified>
</cp:coreProperties>
</file>