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6" r:id="rId7"/>
    <p:sldId id="262" r:id="rId8"/>
  </p:sldIdLst>
  <p:sldSz cx="9144000" cy="5143500" type="screen16x9"/>
  <p:notesSz cx="9144000" cy="5143500"/>
  <p:embeddedFontLst>
    <p:embeddedFont>
      <p:font typeface="Calibri" pitchFamily="34" charset="0"/>
      <p:italic r:id="rId9"/>
      <p:boldItalic r:id="rId10"/>
    </p:embeddedFont>
    <p:embeddedFont>
      <p:font typeface="Helsinki" charset="0"/>
      <p:regular r:id="rId11"/>
    </p:embeddedFont>
    <p:embeddedFont>
      <p:font typeface="CHCNIJ+PublicSans-Bold"/>
      <p:regular r:id="rId12"/>
    </p:embeddedFont>
    <p:embeddedFont>
      <p:font typeface="Aptos Narrow" charset="0"/>
      <p:regular r:id="rId13"/>
      <p:bold r:id="rId14"/>
      <p:italic r:id="rId15"/>
      <p:boldItalic r:id="rId16"/>
    </p:embeddedFont>
    <p:embeddedFont>
      <p:font typeface="CSBFGQ+EBGaramond-Bold"/>
      <p:regular r:id="rId17"/>
    </p:embeddedFont>
    <p:embeddedFont>
      <p:font typeface="SJNKRS+ArialMT"/>
      <p:regular r:id="rId18"/>
    </p:embeddedFont>
    <p:embeddedFont>
      <p:font typeface="Century" pitchFamily="18" charset="0"/>
      <p:regular r:id="rId19"/>
    </p:embeddedFont>
    <p:embeddedFont>
      <p:font typeface="IDNLAK+EBGaramond-Medium"/>
      <p:regular r:id="rId20"/>
    </p:embeddedFont>
    <p:embeddedFont>
      <p:font typeface="LNEEUU+EBGaramond-Regular"/>
      <p:regular r:id="rId21"/>
    </p:embeddedFont>
    <p:embeddedFont>
      <p:font typeface="SLFRMA+PublicSans-BoldItalic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6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356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40" autoAdjust="0"/>
    <p:restoredTop sz="94660"/>
  </p:normalViewPr>
  <p:slideViewPr>
    <p:cSldViewPr>
      <p:cViewPr varScale="1">
        <p:scale>
          <a:sx n="115" d="100"/>
          <a:sy n="115" d="100"/>
        </p:scale>
        <p:origin x="-1008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3507" y="1907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355726"/>
            <a:ext cx="381000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Vuejs</a:t>
            </a:r>
            <a:r>
              <a:rPr lang="en-US" sz="2800" b="1" dirty="0" smtClean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 framework of - </a:t>
            </a:r>
            <a:r>
              <a:rPr lang="en-US" sz="2800" b="1" dirty="0" err="1" smtClean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wishsaver</a:t>
            </a:r>
            <a:endParaRPr lang="en-US" sz="2800" b="1" dirty="0">
              <a:solidFill>
                <a:srgbClr val="223669"/>
              </a:solidFill>
              <a:latin typeface="Helsinki" panose="02000000000000000000" pitchFamily="2" charset="0"/>
              <a:cs typeface="CHCNIJ+PublicSans-Bold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“task-3”</a:t>
            </a:r>
            <a:endParaRPr sz="2800" b="1" dirty="0">
              <a:solidFill>
                <a:srgbClr val="223669"/>
              </a:solidFill>
              <a:latin typeface="Helsinki" panose="02000000000000000000" pitchFamily="2" charset="0"/>
              <a:cs typeface="CHCNIJ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-114154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60909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ptos Narrow" panose="020B0004020202020204" pitchFamily="34" charset="0"/>
                <a:cs typeface="CSBFGQ+EBGaramond-Bold"/>
              </a:rPr>
              <a:t>To-Do List</a:t>
            </a:r>
            <a:endParaRPr sz="1850" b="1" spc="-10" dirty="0">
              <a:solidFill>
                <a:srgbClr val="C88C32"/>
              </a:solidFill>
              <a:latin typeface="Aptos Narrow" panose="020B0004020202020204" pitchFamily="34" charset="0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72B134-B3A1-3923-C2EE-48DAA60FDE45}"/>
              </a:ext>
            </a:extLst>
          </p:cNvPr>
          <p:cNvSpPr/>
          <p:nvPr/>
        </p:nvSpPr>
        <p:spPr>
          <a:xfrm>
            <a:off x="0" y="2139702"/>
            <a:ext cx="4644008" cy="24482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498517"/>
              </p:ext>
            </p:extLst>
          </p:nvPr>
        </p:nvGraphicFramePr>
        <p:xfrm>
          <a:off x="179512" y="2514673"/>
          <a:ext cx="4374740" cy="144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87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9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73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au820420205001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Aadhavan.K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au820420205022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HemaPriyah.P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au820420205023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Hesham.A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579" y="1241840"/>
            <a:ext cx="4296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Todo Lists are the lists that we generally use to maintain our day-to-day tasks, that we have to do, with the most important tasks at the top of the list, and the least important tasks at the bottom.</a:t>
            </a:r>
          </a:p>
        </p:txBody>
      </p:sp>
    </p:spTree>
    <p:extLst>
      <p:ext uri="{BB962C8B-B14F-4D97-AF65-F5344CB8AC3E}">
        <p14:creationId xmlns="" xmlns:p14="http://schemas.microsoft.com/office/powerpoint/2010/main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80528" y="2477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- 3</a:t>
            </a:r>
            <a:endParaRPr sz="1800" b="1" spc="-23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31242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Create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UI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and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implement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various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components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smtClean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using</a:t>
            </a:r>
            <a:r>
              <a:rPr lang="en-US" sz="900" b="1" dirty="0" smtClean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lang="en-US" sz="900" b="1" dirty="0" err="1" smtClean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vue</a:t>
            </a:r>
            <a:r>
              <a:rPr lang="en-US" sz="900" b="1" dirty="0" smtClean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lang="en-US" sz="900" b="1" dirty="0" err="1" smtClean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js</a:t>
            </a:r>
            <a:endParaRPr sz="900" b="1" dirty="0">
              <a:solidFill>
                <a:srgbClr val="0B5394"/>
              </a:solidFill>
              <a:latin typeface="Century" panose="02040604050505020304" pitchFamily="18" charset="0"/>
              <a:cs typeface="CSBFGQ+EBGaramond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33891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Set Up </a:t>
            </a:r>
            <a:r>
              <a:rPr lang="en-US" sz="900" dirty="0" smtClean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a </a:t>
            </a:r>
            <a:r>
              <a:rPr lang="en-US" sz="900" dirty="0" err="1" smtClean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Vue</a:t>
            </a:r>
            <a:r>
              <a:rPr lang="en-US" sz="900" dirty="0" smtClean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js</a:t>
            </a:r>
            <a:r>
              <a:rPr lang="en-US" sz="900" dirty="0" smtClean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 framework for building reactive web user interface</a:t>
            </a:r>
            <a:endParaRPr lang="en-US" sz="900" dirty="0">
              <a:solidFill>
                <a:srgbClr val="000000"/>
              </a:solidFill>
              <a:latin typeface="Aptos Narrow" panose="020B0004020202020204" pitchFamily="34" charset="0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Create two Components App and </a:t>
            </a:r>
            <a:r>
              <a:rPr lang="en-US" sz="900" dirty="0" err="1" smtClean="0">
                <a:solidFill>
                  <a:srgbClr val="000000"/>
                </a:solidFill>
                <a:latin typeface="Aptos Narrow" panose="020B0004020202020204" pitchFamily="34" charset="0"/>
                <a:cs typeface="IDNLAK+EBGaramond-Medium"/>
              </a:rPr>
              <a:t>TodoList</a:t>
            </a:r>
            <a:endParaRPr lang="en-US" sz="900" dirty="0">
              <a:solidFill>
                <a:srgbClr val="000000"/>
              </a:solidFill>
              <a:latin typeface="Aptos Narrow" panose="020B0004020202020204" pitchFamily="34" charset="0"/>
              <a:cs typeface="IDNLAK+EBGaramond-Medium"/>
            </a:endParaRPr>
          </a:p>
          <a:p>
            <a:pPr>
              <a:lnSpc>
                <a:spcPts val="1157"/>
              </a:lnSpc>
              <a:spcBef>
                <a:spcPts val="8"/>
              </a:spcBef>
            </a:pPr>
            <a:r>
              <a:rPr lang="en-US" sz="900" dirty="0" smtClean="0"/>
              <a:t>Create the </a:t>
            </a:r>
            <a:r>
              <a:rPr lang="en-US" sz="900" dirty="0" err="1" smtClean="0"/>
              <a:t>Vue</a:t>
            </a:r>
            <a:r>
              <a:rPr lang="en-US" sz="900" dirty="0" smtClean="0"/>
              <a:t> Instance and Mount</a:t>
            </a:r>
            <a:endParaRPr lang="en-US" sz="900" dirty="0">
              <a:solidFill>
                <a:srgbClr val="000000"/>
              </a:solidFill>
              <a:latin typeface="Aptos Narrow" panose="020B0004020202020204" pitchFamily="34" charset="0"/>
              <a:cs typeface="IDNLAK+EBGaramond-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926692" cy="140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Integrate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APIs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frontend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ensure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dynamic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feature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of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endParaRPr sz="900" dirty="0">
              <a:solidFill>
                <a:srgbClr val="000000"/>
              </a:solidFill>
              <a:latin typeface="SJNKRS+ArialMT"/>
              <a:cs typeface="SJNKRS+Arial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51976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7"/>
              </a:lnSpc>
            </a:pPr>
            <a:r>
              <a:rPr lang="en-US" sz="900" dirty="0" smtClean="0"/>
              <a:t>Set Up </a:t>
            </a:r>
            <a:r>
              <a:rPr lang="en-US" sz="900" dirty="0" err="1" smtClean="0"/>
              <a:t>Axios</a:t>
            </a:r>
            <a:endParaRPr lang="en-US" sz="900" dirty="0" smtClean="0"/>
          </a:p>
          <a:p>
            <a:pPr>
              <a:lnSpc>
                <a:spcPts val="1157"/>
              </a:lnSpc>
            </a:pPr>
            <a:r>
              <a:rPr lang="en-US" sz="900" dirty="0" smtClean="0"/>
              <a:t>Create a Component for API </a:t>
            </a:r>
            <a:r>
              <a:rPr lang="en-US" sz="900" dirty="0" smtClean="0"/>
              <a:t>Integration</a:t>
            </a:r>
          </a:p>
          <a:p>
            <a:pPr>
              <a:lnSpc>
                <a:spcPts val="1157"/>
              </a:lnSpc>
            </a:pPr>
            <a:r>
              <a:rPr lang="en-US" sz="900" dirty="0" smtClean="0"/>
              <a:t>Use the Component in Your </a:t>
            </a:r>
            <a:r>
              <a:rPr lang="en-US" sz="900" dirty="0" smtClean="0"/>
              <a:t>App</a:t>
            </a:r>
          </a:p>
          <a:p>
            <a:pPr>
              <a:lnSpc>
                <a:spcPts val="1157"/>
              </a:lnSpc>
            </a:pPr>
            <a:r>
              <a:rPr lang="en-US" sz="900" dirty="0" smtClean="0"/>
              <a:t>Display the </a:t>
            </a:r>
            <a:r>
              <a:rPr lang="en-US" sz="900" dirty="0" smtClean="0"/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smtClean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  <a:endParaRPr lang="en-US" sz="1200" dirty="0" smtClean="0">
              <a:solidFill>
                <a:srgbClr val="000000"/>
              </a:solidFill>
              <a:latin typeface="SJNKRS+ArialMT"/>
              <a:cs typeface="SJNKRS+ArialMT"/>
            </a:endParaRP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  <a:latin typeface="SJNKRS+ArialMT"/>
              <a:cs typeface="SJNKRS+ArialMT"/>
            </a:endParaRP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SJNKRS+ArialMT"/>
              <a:cs typeface="SJNKRS+Arial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3"/>
              </a:lnSpc>
            </a:pPr>
            <a:r>
              <a:rPr lang="en-US" sz="1200" dirty="0" smtClean="0"/>
              <a:t>Understanding Declarative </a:t>
            </a:r>
            <a:r>
              <a:rPr lang="en-US" sz="1200" dirty="0" smtClean="0"/>
              <a:t>Rendering</a:t>
            </a:r>
          </a:p>
          <a:p>
            <a:pPr>
              <a:lnSpc>
                <a:spcPts val="1543"/>
              </a:lnSpc>
            </a:pPr>
            <a:r>
              <a:rPr lang="en-US" sz="1200" dirty="0" smtClean="0"/>
              <a:t>Component-Based </a:t>
            </a:r>
            <a:r>
              <a:rPr lang="en-US" sz="1200" dirty="0" smtClean="0"/>
              <a:t>Architecture</a:t>
            </a:r>
          </a:p>
          <a:p>
            <a:pPr>
              <a:lnSpc>
                <a:spcPts val="1543"/>
              </a:lnSpc>
            </a:pPr>
            <a:r>
              <a:rPr lang="en-US" sz="1200" dirty="0" smtClean="0"/>
              <a:t>Reactive </a:t>
            </a:r>
            <a:r>
              <a:rPr lang="en-US" sz="1200" dirty="0" smtClean="0"/>
              <a:t>Data-Binding</a:t>
            </a:r>
          </a:p>
          <a:p>
            <a:pPr>
              <a:lnSpc>
                <a:spcPts val="1543"/>
              </a:lnSpc>
            </a:pPr>
            <a:r>
              <a:rPr lang="en-US" sz="1200" dirty="0" smtClean="0"/>
              <a:t>Building Real-World </a:t>
            </a:r>
            <a:r>
              <a:rPr lang="en-US" sz="1200" dirty="0" smtClean="0"/>
              <a:t>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Vue.js is a progressive JavaScript framework that allows you to build dynamic and interactive user interfaces easily. </a:t>
            </a:r>
            <a:endParaRPr lang="en-US" sz="1600" dirty="0" smtClean="0"/>
          </a:p>
          <a:p>
            <a:pPr algn="just"/>
            <a:r>
              <a:rPr lang="en-US" sz="1600" b="1" dirty="0" smtClean="0"/>
              <a:t>Setup Vue.js Project</a:t>
            </a:r>
            <a:r>
              <a:rPr lang="en-US" sz="1600" b="1" dirty="0" smtClean="0"/>
              <a:t>: </a:t>
            </a:r>
            <a:r>
              <a:rPr lang="en-US" sz="1600" dirty="0" smtClean="0"/>
              <a:t>Make sure you have Vue.js installed in your project. If not, you can include it via CDN or by using </a:t>
            </a:r>
            <a:r>
              <a:rPr lang="en-US" sz="1600" dirty="0" err="1" smtClean="0"/>
              <a:t>Vue</a:t>
            </a:r>
            <a:r>
              <a:rPr lang="en-US" sz="1600" dirty="0" smtClean="0"/>
              <a:t> CLI to create a new project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b="1" dirty="0" smtClean="0"/>
              <a:t>Create the HTML Structure</a:t>
            </a:r>
            <a:r>
              <a:rPr lang="en-US" sz="1600" b="1" dirty="0" smtClean="0"/>
              <a:t>: </a:t>
            </a:r>
            <a:r>
              <a:rPr lang="en-US" sz="1600" dirty="0" smtClean="0"/>
              <a:t>create the structure for your step-wise description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b="1" dirty="0" smtClean="0"/>
              <a:t>Create Vue.js App</a:t>
            </a:r>
            <a:r>
              <a:rPr lang="en-US" sz="1600" b="1" dirty="0" smtClean="0"/>
              <a:t>: </a:t>
            </a:r>
            <a:r>
              <a:rPr lang="en-US" sz="1600" dirty="0" smtClean="0"/>
              <a:t>create a Vue.js app instance and define the data properties to track the current step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b="1" dirty="0" smtClean="0"/>
              <a:t>Define Step Content</a:t>
            </a:r>
            <a:r>
              <a:rPr lang="en-US" sz="1600" b="1" dirty="0" smtClean="0"/>
              <a:t>: </a:t>
            </a:r>
            <a:r>
              <a:rPr lang="en-US" sz="1600" dirty="0" smtClean="0"/>
              <a:t>add the content you want to display for each step</a:t>
            </a:r>
            <a:r>
              <a:rPr lang="en-US" sz="1600" dirty="0" smtClean="0"/>
              <a:t>. </a:t>
            </a:r>
            <a:r>
              <a:rPr lang="en-US" sz="1600" dirty="0" smtClean="0"/>
              <a:t>You can use Vue.js data </a:t>
            </a:r>
            <a:r>
              <a:rPr lang="en-US" sz="1600" dirty="0" smtClean="0"/>
              <a:t>properties.</a:t>
            </a:r>
          </a:p>
          <a:p>
            <a:pPr algn="just"/>
            <a:r>
              <a:rPr lang="en-US" sz="1600" b="1" dirty="0" smtClean="0"/>
              <a:t>Style and CSS</a:t>
            </a:r>
            <a:r>
              <a:rPr lang="en-US" sz="1600" b="1" dirty="0" smtClean="0"/>
              <a:t>: </a:t>
            </a:r>
            <a:r>
              <a:rPr lang="en-US" sz="1600" dirty="0" smtClean="0"/>
              <a:t>Style your steps, buttons, and overall layout with CSS to make it visually appealing and user-friendly.</a:t>
            </a:r>
            <a:endParaRPr lang="en-IN" sz="1600" b="1" dirty="0" smtClean="0"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</a:t>
            </a:r>
            <a:r>
              <a:rPr lang="en-US" sz="1600" dirty="0" err="1" smtClean="0"/>
              <a:t>vue</a:t>
            </a:r>
            <a:r>
              <a:rPr lang="en-US" sz="1600" dirty="0" smtClean="0"/>
              <a:t> </a:t>
            </a:r>
            <a:r>
              <a:rPr lang="en-US" sz="1600" dirty="0" err="1" smtClean="0"/>
              <a:t>js</a:t>
            </a:r>
            <a:r>
              <a:rPr lang="en-US" sz="1600" dirty="0" smtClean="0"/>
              <a:t> framework of </a:t>
            </a:r>
            <a:r>
              <a:rPr lang="en-US" sz="1600" dirty="0" err="1" smtClean="0"/>
              <a:t>wishsaver</a:t>
            </a:r>
            <a:r>
              <a:rPr lang="en-US" sz="1600" dirty="0" smtClean="0"/>
              <a:t>  is </a:t>
            </a:r>
            <a:r>
              <a:rPr lang="en-US" sz="1600" dirty="0"/>
              <a:t>a simple and user-friendly tool for managing tasks and can serve as a foundation for more advanced task management applications with additional features and persistence.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6200" y="-9525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– way Data Binding</a:t>
            </a:r>
            <a:endParaRPr 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4208" y="907010"/>
            <a:ext cx="1537842" cy="16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Easy and Faster Code</a:t>
            </a:r>
            <a:endParaRPr 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Faster</a:t>
            </a:r>
            <a:r>
              <a:rPr lang="en-US" sz="1000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Lighter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1882" y="2034616"/>
            <a:ext cx="16129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Template</a:t>
            </a:r>
            <a:r>
              <a:rPr lang="en-US" sz="1000" b="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Based Syntax</a:t>
            </a:r>
            <a:endParaRPr lang="en-US" sz="1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Easy to learn</a:t>
            </a:r>
            <a:endParaRPr 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16" y="3365312"/>
            <a:ext cx="15138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Virtual DOM</a:t>
            </a:r>
            <a:endParaRPr 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 Server</a:t>
            </a:r>
            <a:endParaRPr 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2499" y="4184831"/>
            <a:ext cx="1386078" cy="321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Compatability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customization</a:t>
            </a:r>
            <a:endParaRPr 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4139952" y="2211710"/>
            <a:ext cx="2736304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100" b="1" dirty="0" smtClean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https://github.com/HemaPriyah1/Hema1103</a:t>
            </a:r>
            <a:endParaRPr sz="11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957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370</Words>
  <Application>Microsoft Office PowerPoint</Application>
  <PresentationFormat>On-screen Show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Helsinki</vt:lpstr>
      <vt:lpstr>CHCNIJ+PublicSans-Bold</vt:lpstr>
      <vt:lpstr>Aptos Narrow</vt:lpstr>
      <vt:lpstr>CSBFGQ+EBGaramond-Bold</vt:lpstr>
      <vt:lpstr>SJNKRS+ArialMT</vt:lpstr>
      <vt:lpstr>WTWGOU+Arial-BoldMT</vt:lpstr>
      <vt:lpstr>Times New Roman</vt:lpstr>
      <vt:lpstr>Century</vt:lpstr>
      <vt:lpstr>IDNLAK+EBGaramond-Medium</vt:lpstr>
      <vt:lpstr>Söhne</vt:lpstr>
      <vt:lpstr>LNEEUU+EBGaramond-Regular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DELL</dc:creator>
  <cp:lastModifiedBy>4IT22</cp:lastModifiedBy>
  <cp:revision>39</cp:revision>
  <dcterms:modified xsi:type="dcterms:W3CDTF">2023-10-31T09:53:59Z</dcterms:modified>
</cp:coreProperties>
</file>