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product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erwe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Country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Customer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Hour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Returns By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Customers by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csdsad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8af8a55-d12e-45a0-a268-7ecb91f5745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cbc6c7126854fbf" /><Relationship Type="http://schemas.openxmlformats.org/officeDocument/2006/relationships/slideLayout" Target="/ppt/slideLayouts/slideLayout8.xml" Id="Rd0cab3be3cea4cd6" /><Relationship Type="http://schemas.openxmlformats.org/officeDocument/2006/relationships/hyperlink" Target="https://app.powerbi.com/groups/me/reports/88af8a55-d12e-45a0-a268-7ecb91f57456/?pbi_source=PowerPoint" TargetMode="External" Id="RelId0" /><Relationship Type="http://schemas.openxmlformats.org/officeDocument/2006/relationships/image" Target="/ppt/media/image4.png" Id="imgId55395202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1edc57df0fc4479" /><Relationship Type="http://schemas.openxmlformats.org/officeDocument/2006/relationships/slideLayout" Target="/ppt/slideLayouts/slideLayout8.xml" Id="R7c09ae5a212d439b" /><Relationship Type="http://schemas.openxmlformats.org/officeDocument/2006/relationships/hyperlink" Target="https://app.powerbi.com/groups/me/reports/88af8a55-d12e-45a0-a268-7ecb91f57456/?pbi_source=PowerPoint" TargetMode="External" Id="RelId1" /><Relationship Type="http://schemas.openxmlformats.org/officeDocument/2006/relationships/image" Target="/ppt/media/image5.png" Id="imgId55395202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needed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9/24/2025 3:51:39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9/24/2025 3:12:08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Top product sales ,erwe ,Year ,Month ,Country ,Product ,Top Country Sales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39520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95550" y="0"/>
            <a:ext cx="719137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Customer Sales ,Sales By Hour ,Top Returns By product ,Customers by Month ,Year ,Month ,Country ,Product ,csdsad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39520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95550" y="0"/>
            <a:ext cx="719137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