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69" r:id="rId5"/>
    <p:sldId id="257" r:id="rId6"/>
    <p:sldId id="258" r:id="rId7"/>
    <p:sldId id="259" r:id="rId8"/>
    <p:sldId id="261" r:id="rId9"/>
    <p:sldId id="262" r:id="rId10"/>
    <p:sldId id="263" r:id="rId11"/>
    <p:sldId id="264" r:id="rId12"/>
    <p:sldId id="265" r:id="rId13"/>
    <p:sldId id="267" r:id="rId14"/>
    <p:sldId id="268"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3F502A-83FB-EE8A-6218-F459AD3B1D70}"/>
              </a:ext>
            </a:extLst>
          </p:cNvPr>
          <p:cNvSpPr>
            <a:spLocks noGrp="1"/>
          </p:cNvSpPr>
          <p:nvPr>
            <p:ph type="title"/>
          </p:nvPr>
        </p:nvSpPr>
        <p:spPr>
          <a:xfrm>
            <a:off x="703713" y="1582994"/>
            <a:ext cx="11029616" cy="2831690"/>
          </a:xfrm>
        </p:spPr>
        <p:txBody>
          <a:bodyPr>
            <a:noAutofit/>
          </a:bodyPr>
          <a:lstStyle/>
          <a:p>
            <a:r>
              <a:rPr lang="en-IN" sz="4800" b="1" dirty="0">
                <a:highlight>
                  <a:srgbClr val="FFFFFF"/>
                </a:highlight>
                <a:latin typeface="-apple-system"/>
              </a:rPr>
              <a:t>Hiding-a-text-inside-an-image-using-steganography</a:t>
            </a:r>
            <a:endParaRPr lang="en-IN" sz="4800" dirty="0"/>
          </a:p>
        </p:txBody>
      </p:sp>
    </p:spTree>
    <p:extLst>
      <p:ext uri="{BB962C8B-B14F-4D97-AF65-F5344CB8AC3E}">
        <p14:creationId xmlns:p14="http://schemas.microsoft.com/office/powerpoint/2010/main" val="388776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37634" y="468412"/>
            <a:ext cx="11860573" cy="1188720"/>
          </a:xfrm>
        </p:spPr>
        <p:txBody>
          <a:bodyPr anchor="ctr"/>
          <a:lstStyle/>
          <a:p>
            <a:r>
              <a:rPr lang="en-GB" dirty="0"/>
              <a:t>Results</a:t>
            </a:r>
            <a:endParaRPr lang="en-US" dirty="0"/>
          </a:p>
        </p:txBody>
      </p:sp>
      <p:sp>
        <p:nvSpPr>
          <p:cNvPr id="6" name="TextBox 5">
            <a:extLst>
              <a:ext uri="{FF2B5EF4-FFF2-40B4-BE49-F238E27FC236}">
                <a16:creationId xmlns:a16="http://schemas.microsoft.com/office/drawing/2014/main" id="{D8F08588-CB72-CF44-2081-A8A52BCC6D4D}"/>
              </a:ext>
            </a:extLst>
          </p:cNvPr>
          <p:cNvSpPr txBox="1"/>
          <p:nvPr/>
        </p:nvSpPr>
        <p:spPr>
          <a:xfrm>
            <a:off x="581192" y="1533833"/>
            <a:ext cx="11029615" cy="4801314"/>
          </a:xfrm>
          <a:prstGeom prst="rect">
            <a:avLst/>
          </a:prstGeom>
          <a:noFill/>
        </p:spPr>
        <p:txBody>
          <a:bodyPr wrap="square">
            <a:spAutoFit/>
          </a:bodyPr>
          <a:lstStyle/>
          <a:p>
            <a:r>
              <a:rPr lang="en-US" sz="2400" dirty="0"/>
              <a:t>The main results of a project involving hiding text inside an image using steganography typically include:</a:t>
            </a:r>
          </a:p>
          <a:p>
            <a:endParaRPr lang="en-US" sz="2400" dirty="0"/>
          </a:p>
          <a:p>
            <a:r>
              <a:rPr lang="en-US" sz="2400" dirty="0"/>
              <a:t>--</a:t>
            </a:r>
            <a:r>
              <a:rPr lang="en-IN" sz="2400" dirty="0"/>
              <a:t>Steganographic Image Generation</a:t>
            </a:r>
          </a:p>
          <a:p>
            <a:endParaRPr lang="en-US" sz="2400" dirty="0"/>
          </a:p>
          <a:p>
            <a:r>
              <a:rPr lang="en-US" sz="2400" dirty="0"/>
              <a:t>--</a:t>
            </a:r>
            <a:r>
              <a:rPr lang="en-IN" sz="2400" dirty="0"/>
              <a:t>Embedding Technique</a:t>
            </a:r>
          </a:p>
          <a:p>
            <a:endParaRPr lang="en-IN" sz="2400" dirty="0"/>
          </a:p>
          <a:p>
            <a:r>
              <a:rPr lang="en-IN" sz="2400" dirty="0"/>
              <a:t>--Extraction Process</a:t>
            </a:r>
          </a:p>
          <a:p>
            <a:endParaRPr lang="en-IN" sz="2400" dirty="0"/>
          </a:p>
          <a:p>
            <a:r>
              <a:rPr lang="en-IN" sz="2400" dirty="0"/>
              <a:t>For more details visit the link:</a:t>
            </a:r>
          </a:p>
          <a:p>
            <a:r>
              <a:rPr lang="en-US" sz="2400" dirty="0"/>
              <a:t>https://github.com/Hemaaaaaaaaaa/Hiding-a-text-inside-an-image-using-steganography</a:t>
            </a:r>
          </a:p>
          <a:p>
            <a:endParaRPr lang="en-IN" dirty="0"/>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 image</a:t>
            </a:r>
          </a:p>
        </p:txBody>
      </p:sp>
      <p:pic>
        <p:nvPicPr>
          <p:cNvPr id="4" name="Content Placeholder 3" descr="encryptedImage.jpg"/>
          <p:cNvPicPr>
            <a:picLocks noGrp="1" noChangeAspect="1"/>
          </p:cNvPicPr>
          <p:nvPr>
            <p:ph idx="1"/>
          </p:nvPr>
        </p:nvPicPr>
        <p:blipFill>
          <a:blip r:embed="rId2"/>
          <a:stretch>
            <a:fillRect/>
          </a:stretch>
        </p:blipFill>
        <p:spPr>
          <a:xfrm>
            <a:off x="6631179" y="2905978"/>
            <a:ext cx="3670431" cy="3249866"/>
          </a:xfrm>
        </p:spPr>
      </p:pic>
      <p:pic>
        <p:nvPicPr>
          <p:cNvPr id="5" name="Picture 4" descr="download.jpg"/>
          <p:cNvPicPr>
            <a:picLocks noChangeAspect="1"/>
          </p:cNvPicPr>
          <p:nvPr/>
        </p:nvPicPr>
        <p:blipFill>
          <a:blip r:embed="rId3"/>
          <a:stretch>
            <a:fillRect/>
          </a:stretch>
        </p:blipFill>
        <p:spPr>
          <a:xfrm>
            <a:off x="1412544" y="2891052"/>
            <a:ext cx="3733499" cy="3249865"/>
          </a:xfrm>
          <a:prstGeom prst="rect">
            <a:avLst/>
          </a:prstGeom>
        </p:spPr>
      </p:pic>
      <p:sp>
        <p:nvSpPr>
          <p:cNvPr id="6" name="TextBox 5"/>
          <p:cNvSpPr txBox="1"/>
          <p:nvPr/>
        </p:nvSpPr>
        <p:spPr>
          <a:xfrm>
            <a:off x="2413262" y="2290813"/>
            <a:ext cx="1915513" cy="400110"/>
          </a:xfrm>
          <a:prstGeom prst="rect">
            <a:avLst/>
          </a:prstGeom>
          <a:noFill/>
        </p:spPr>
        <p:txBody>
          <a:bodyPr wrap="square" rtlCol="0">
            <a:spAutoFit/>
          </a:bodyPr>
          <a:lstStyle/>
          <a:p>
            <a:r>
              <a:rPr lang="en-US" sz="2000" dirty="0"/>
              <a:t>Original image</a:t>
            </a:r>
          </a:p>
        </p:txBody>
      </p:sp>
      <p:sp>
        <p:nvSpPr>
          <p:cNvPr id="7" name="TextBox 6"/>
          <p:cNvSpPr txBox="1"/>
          <p:nvPr/>
        </p:nvSpPr>
        <p:spPr>
          <a:xfrm>
            <a:off x="7616858" y="2338938"/>
            <a:ext cx="2000623" cy="369332"/>
          </a:xfrm>
          <a:prstGeom prst="rect">
            <a:avLst/>
          </a:prstGeom>
          <a:noFill/>
        </p:spPr>
        <p:txBody>
          <a:bodyPr wrap="square" rtlCol="0">
            <a:spAutoFit/>
          </a:bodyPr>
          <a:lstStyle/>
          <a:p>
            <a:r>
              <a:rPr lang="en-US" dirty="0"/>
              <a:t>Encrypted 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3695"/>
            <a:ext cx="11145119" cy="2608741"/>
          </a:xfrm>
        </p:spPr>
        <p:txBody>
          <a:bodyPr anchor="ctr"/>
          <a:lstStyle/>
          <a:p>
            <a:r>
              <a:rPr lang="en-GB" dirty="0"/>
              <a:t>PROJECT 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4" y="886120"/>
            <a:ext cx="11029615" cy="3343004"/>
          </a:xfrm>
        </p:spPr>
        <p:txBody>
          <a:bodyPr>
            <a:normAutofit/>
          </a:bodyPr>
          <a:lstStyle/>
          <a:p>
            <a:r>
              <a:rPr lang="en-US" sz="3200" dirty="0">
                <a:solidFill>
                  <a:schemeClr val="accent2">
                    <a:lumMod val="75000"/>
                  </a:schemeClr>
                </a:solidFill>
              </a:rPr>
              <a:t>https://github.com/Hemaaaaaaaaaa/Hiding-a-text-inside-an-image-using-steganography</a:t>
            </a:r>
          </a:p>
        </p:txBody>
      </p:sp>
    </p:spTree>
    <p:extLst>
      <p:ext uri="{BB962C8B-B14F-4D97-AF65-F5344CB8AC3E}">
        <p14:creationId xmlns:p14="http://schemas.microsoft.com/office/powerpoint/2010/main" val="9585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E8DA-4038-CE3E-2C41-9821BC1FFE4F}"/>
              </a:ext>
            </a:extLst>
          </p:cNvPr>
          <p:cNvSpPr>
            <a:spLocks noGrp="1"/>
          </p:cNvSpPr>
          <p:nvPr>
            <p:ph type="title"/>
          </p:nvPr>
        </p:nvSpPr>
        <p:spPr>
          <a:xfrm>
            <a:off x="575894" y="2281084"/>
            <a:ext cx="11029616" cy="2113934"/>
          </a:xfrm>
        </p:spPr>
        <p:txBody>
          <a:bodyPr>
            <a:noAutofit/>
          </a:bodyPr>
          <a:lstStyle/>
          <a:p>
            <a:r>
              <a:rPr lang="en-IN" sz="8800" dirty="0"/>
              <a:t>        THANKYOU</a:t>
            </a:r>
          </a:p>
        </p:txBody>
      </p:sp>
    </p:spTree>
    <p:extLst>
      <p:ext uri="{BB962C8B-B14F-4D97-AF65-F5344CB8AC3E}">
        <p14:creationId xmlns:p14="http://schemas.microsoft.com/office/powerpoint/2010/main" val="308719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5" y="725865"/>
            <a:ext cx="11217108" cy="583830"/>
          </a:xfrm>
        </p:spPr>
        <p:txBody>
          <a:bodyPr>
            <a:normAutofit fontScale="90000"/>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025" y="1779639"/>
            <a:ext cx="10993438" cy="4352495"/>
          </a:xfrm>
        </p:spPr>
        <p:txBody>
          <a:bodyPr>
            <a:normAutofit/>
          </a:bodyPr>
          <a:lstStyle/>
          <a:p>
            <a:r>
              <a:rPr lang="en-GB" sz="2400" b="1" dirty="0"/>
              <a:t>Name  :  </a:t>
            </a:r>
            <a:r>
              <a:rPr lang="en-GB" sz="2400" b="1" dirty="0">
                <a:solidFill>
                  <a:srgbClr val="7030A0"/>
                </a:solidFill>
              </a:rPr>
              <a:t>Hemalatha Choppa</a:t>
            </a:r>
          </a:p>
          <a:p>
            <a:r>
              <a:rPr lang="en-GB" sz="2400" b="1" dirty="0" err="1"/>
              <a:t>Skillsbuild</a:t>
            </a:r>
            <a:r>
              <a:rPr lang="en-GB" sz="2400" b="1" dirty="0"/>
              <a:t> email id : </a:t>
            </a:r>
            <a:r>
              <a:rPr lang="en-GB" sz="2400" b="1" dirty="0">
                <a:solidFill>
                  <a:srgbClr val="7030A0"/>
                </a:solidFill>
              </a:rPr>
              <a:t>21jg1a1212.latha@gvpcew.ac.in</a:t>
            </a:r>
          </a:p>
          <a:p>
            <a:r>
              <a:rPr lang="en-GB" sz="2400" b="1" dirty="0"/>
              <a:t>College name : </a:t>
            </a:r>
            <a:r>
              <a:rPr lang="en-GB" sz="2400" b="1" dirty="0">
                <a:solidFill>
                  <a:srgbClr val="7030A0"/>
                </a:solidFill>
              </a:rPr>
              <a:t>Gayatri vidya parishad college of engineering for women</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CYBER SECURITY</a:t>
            </a:r>
          </a:p>
          <a:p>
            <a:r>
              <a:rPr lang="en-GB" sz="2400" b="1" dirty="0"/>
              <a:t>Internship start date  : </a:t>
            </a:r>
            <a:r>
              <a:rPr lang="en-GB" sz="2400" b="1" dirty="0">
                <a:solidFill>
                  <a:srgbClr val="7030A0"/>
                </a:solidFill>
              </a:rPr>
              <a:t>03-06-2024</a:t>
            </a:r>
          </a:p>
          <a:p>
            <a:r>
              <a:rPr lang="en-GB" sz="2400" b="1" dirty="0"/>
              <a:t>Internship end date  :  </a:t>
            </a:r>
            <a:r>
              <a:rPr lang="en-GB" sz="2400" b="1" dirty="0">
                <a:solidFill>
                  <a:srgbClr val="7030A0"/>
                </a:solidFill>
              </a:rPr>
              <a:t>12-07-2024</a:t>
            </a:r>
          </a:p>
          <a:p>
            <a:endParaRPr lang="en-GB" dirty="0"/>
          </a:p>
          <a:p>
            <a:endParaRPr lang="en-GB" dirty="0">
              <a:solidFill>
                <a:schemeClr val="bg2">
                  <a:lumMod val="10000"/>
                </a:schemeClr>
              </a:solidFill>
            </a:endParaRPr>
          </a:p>
          <a:p>
            <a:endParaRPr lang="en-GB" dirty="0"/>
          </a:p>
          <a:p>
            <a:endParaRPr lang="en-GB" dirty="0"/>
          </a:p>
          <a:p>
            <a:endParaRPr lang="en-GB" dirty="0"/>
          </a:p>
        </p:txBody>
      </p:sp>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97092" y="2177592"/>
            <a:ext cx="7008996" cy="3703446"/>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a:t>
            </a:r>
          </a:p>
          <a:p>
            <a:r>
              <a:rPr lang="en-US" sz="2000" dirty="0"/>
              <a:t> So, he his necessitating a covert technique to embed and transmit critical information securely to his higher officials.</a:t>
            </a:r>
          </a:p>
        </p:txBody>
      </p:sp>
      <p:pic>
        <p:nvPicPr>
          <p:cNvPr id="9" name="Picture 8">
            <a:extLst>
              <a:ext uri="{FF2B5EF4-FFF2-40B4-BE49-F238E27FC236}">
                <a16:creationId xmlns:a16="http://schemas.microsoft.com/office/drawing/2014/main" id="{3DF4B3F4-7793-9815-7437-2097E2966A88}"/>
              </a:ext>
            </a:extLst>
          </p:cNvPr>
          <p:cNvPicPr>
            <a:picLocks noChangeAspect="1"/>
          </p:cNvPicPr>
          <p:nvPr/>
        </p:nvPicPr>
        <p:blipFill>
          <a:blip r:embed="rId2"/>
          <a:stretch>
            <a:fillRect/>
          </a:stretch>
        </p:blipFill>
        <p:spPr>
          <a:xfrm>
            <a:off x="7739406" y="2177591"/>
            <a:ext cx="3655502" cy="380484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65229" y="62621"/>
            <a:ext cx="11871526" cy="2554561"/>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p>
          <a:p>
            <a:r>
              <a:rPr lang="en-US" sz="2000" dirty="0"/>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6" name="Picture 5">
            <a:extLst>
              <a:ext uri="{FF2B5EF4-FFF2-40B4-BE49-F238E27FC236}">
                <a16:creationId xmlns:a16="http://schemas.microsoft.com/office/drawing/2014/main" id="{69440BB9-87E7-68B3-3FE0-526F7EC55B31}"/>
              </a:ext>
            </a:extLst>
          </p:cNvPr>
          <p:cNvPicPr>
            <a:picLocks noChangeAspect="1"/>
          </p:cNvPicPr>
          <p:nvPr/>
        </p:nvPicPr>
        <p:blipFill>
          <a:blip r:embed="rId2"/>
          <a:stretch>
            <a:fillRect/>
          </a:stretch>
        </p:blipFill>
        <p:spPr>
          <a:xfrm>
            <a:off x="5439265" y="932291"/>
            <a:ext cx="5294623" cy="2764816"/>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solidFill>
                  <a:schemeClr val="tx1">
                    <a:lumMod val="85000"/>
                    <a:lumOff val="15000"/>
                  </a:schemeClr>
                </a:solidFill>
              </a:rPr>
              <a:t>Image Encoding</a:t>
            </a:r>
            <a:r>
              <a:rPr lang="en-US" sz="2000" b="1" dirty="0"/>
              <a:t>: </a:t>
            </a:r>
            <a:r>
              <a:rPr lang="en-US" sz="2000" dirty="0"/>
              <a:t>Secret text is hidden within the image’s pixel values using the LSB method, with additional security provided by XOR the text characters with a user-provided security key.  </a:t>
            </a:r>
          </a:p>
          <a:p>
            <a:r>
              <a:rPr lang="en-US" sz="2000" b="1" dirty="0">
                <a:solidFill>
                  <a:schemeClr val="tx1">
                    <a:lumMod val="85000"/>
                    <a:lumOff val="15000"/>
                  </a:schemeClr>
                </a:solidFill>
              </a:rPr>
              <a:t>Pixel Manipulation</a:t>
            </a:r>
            <a:r>
              <a:rPr lang="en-US" sz="2000" b="1" dirty="0"/>
              <a:t>: </a:t>
            </a:r>
            <a:r>
              <a:rPr lang="en-US" sz="2000" dirty="0"/>
              <a:t>The encoded text is distributed across the image’s pixels, maintaining the visual integrity of the image while embedding the hidden message.</a:t>
            </a:r>
          </a:p>
          <a:p>
            <a:r>
              <a:rPr lang="en-US" sz="2000" b="1" dirty="0">
                <a:solidFill>
                  <a:schemeClr val="tx1">
                    <a:lumMod val="85000"/>
                    <a:lumOff val="15000"/>
                  </a:schemeClr>
                </a:solidFill>
              </a:rPr>
              <a:t>Text Decoding</a:t>
            </a:r>
            <a:r>
              <a:rPr lang="en-US" sz="2000" b="1" dirty="0"/>
              <a:t>: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a:t>
            </a:r>
          </a:p>
          <a:p>
            <a:r>
              <a:rPr lang="en-US" sz="2000" dirty="0"/>
              <a:t>The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6" name="Picture 5">
            <a:extLst>
              <a:ext uri="{FF2B5EF4-FFF2-40B4-BE49-F238E27FC236}">
                <a16:creationId xmlns:a16="http://schemas.microsoft.com/office/drawing/2014/main" id="{446D3DA4-7060-79F5-6684-F89FE95A9B8D}"/>
              </a:ext>
            </a:extLst>
          </p:cNvPr>
          <p:cNvPicPr>
            <a:picLocks noChangeAspect="1"/>
          </p:cNvPicPr>
          <p:nvPr/>
        </p:nvPicPr>
        <p:blipFill>
          <a:blip r:embed="rId2"/>
          <a:stretch>
            <a:fillRect/>
          </a:stretch>
        </p:blipFill>
        <p:spPr>
          <a:xfrm>
            <a:off x="8267307" y="1315752"/>
            <a:ext cx="3764437" cy="4386044"/>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14780" y="1913641"/>
            <a:ext cx="6711884" cy="4392891"/>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6" name="Picture 5">
            <a:extLst>
              <a:ext uri="{FF2B5EF4-FFF2-40B4-BE49-F238E27FC236}">
                <a16:creationId xmlns:a16="http://schemas.microsoft.com/office/drawing/2014/main" id="{46E8A6EC-0DB1-5355-EA8A-8F31C8ABB069}"/>
              </a:ext>
            </a:extLst>
          </p:cNvPr>
          <p:cNvPicPr>
            <a:picLocks noChangeAspect="1"/>
          </p:cNvPicPr>
          <p:nvPr/>
        </p:nvPicPr>
        <p:blipFill>
          <a:blip r:embed="rId2"/>
          <a:stretch>
            <a:fillRect/>
          </a:stretch>
        </p:blipFill>
        <p:spPr>
          <a:xfrm>
            <a:off x="7013541" y="2006552"/>
            <a:ext cx="5090475" cy="3697236"/>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3289955"/>
            <a:ext cx="11029615" cy="3450210"/>
          </a:xfrm>
        </p:spPr>
        <p:txBody>
          <a:bodyPr>
            <a:normAutofit/>
          </a:bodyPr>
          <a:lstStyle/>
          <a:p>
            <a:r>
              <a:rPr lang="en-US" sz="2000" b="1" dirty="0"/>
              <a:t>Step 1: I</a:t>
            </a:r>
            <a:r>
              <a:rPr lang="en-US" sz="2000" dirty="0"/>
              <a:t>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8" name="Picture 7">
            <a:extLst>
              <a:ext uri="{FF2B5EF4-FFF2-40B4-BE49-F238E27FC236}">
                <a16:creationId xmlns:a16="http://schemas.microsoft.com/office/drawing/2014/main" id="{DE20BB2B-AAE2-11F1-F254-AE60197485CB}"/>
              </a:ext>
            </a:extLst>
          </p:cNvPr>
          <p:cNvPicPr>
            <a:picLocks noChangeAspect="1"/>
          </p:cNvPicPr>
          <p:nvPr/>
        </p:nvPicPr>
        <p:blipFill>
          <a:blip r:embed="rId2"/>
          <a:stretch>
            <a:fillRect/>
          </a:stretch>
        </p:blipFill>
        <p:spPr>
          <a:xfrm>
            <a:off x="3673252" y="801279"/>
            <a:ext cx="7007317" cy="2705492"/>
          </a:xfrm>
          <a:prstGeom prst="rect">
            <a:avLst/>
          </a:prstGeom>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1013</TotalTime>
  <Words>857</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Calibri</vt:lpstr>
      <vt:lpstr>Franklin Gothic Book</vt:lpstr>
      <vt:lpstr>Franklin Gothic Demi</vt:lpstr>
      <vt:lpstr>Wingdings 2</vt:lpstr>
      <vt:lpstr>DividendVTI</vt:lpstr>
      <vt:lpstr>Hiding-a-text-inside-an-image-using-steganography</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Steganography image</vt:lpstr>
      <vt:lpstr>PROJECT LINK</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Hemalatha Choppa</cp:lastModifiedBy>
  <cp:revision>42</cp:revision>
  <dcterms:created xsi:type="dcterms:W3CDTF">2021-05-26T16:50:10Z</dcterms:created>
  <dcterms:modified xsi:type="dcterms:W3CDTF">2024-07-13T15:52:41Z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