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6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08C7-8E12-4A04-B083-DA37F00E631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9D67-60EC-4C2A-B7E7-469BF4B7A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6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09D67-60EC-4C2A-B7E7-469BF4B7A3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4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8A89-58D4-1603-4C1E-A92EF490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1DAB0-70BD-8C55-FAF1-1EF24BF8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611D-BED7-8416-6087-3B552F9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D275-9479-D22A-53B7-02C879A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2D09-8AFB-4FF8-D155-5B16FC3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782-1CB8-8E3B-9993-8CAAB063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77F9-3D69-4B55-B367-CF9256BD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8DDF-38F3-4D72-CB83-32F8F5D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0EEB-F06E-EFBA-0EF0-E833969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2540-6912-870A-E15E-08C9CFB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84481-465E-3D50-80CD-D3280A9C3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7341-4C31-535B-53CA-0F3AF22E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C3E6-6C0A-3DE9-0261-3DDF48E5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DF94-065C-95FF-64CD-9D4315A0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7EA-91F3-9EEA-1F66-80F4DAF3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6BAF-4B4B-7DEC-6A50-318F7AF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C35F-2B2C-81EB-A971-75793611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164D-6C1D-A370-A047-B1508D1D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5E82-955E-0CE8-9EC9-AA154DE7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2B86-A927-1073-D59D-5FE11C0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19B6-2AF1-6F43-A69F-2D4147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55EA-FA42-153E-4EEA-0AC19627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6172-0661-B65F-DCD6-CB9B1728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7F73-BA72-AAE7-E410-75CBB52E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06FF-F92B-D21C-8DC8-E606C64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2D1-A91C-1D86-CC92-EDAA0FF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5CE3-ED0A-62AF-2BFC-E31B2590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7F5D-1AE9-F0D2-7C8F-01CB9C5E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FCD25-5B60-9640-6D45-F2A9E12A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8C55-F374-92B7-6C9B-5435DCD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0F4A-A856-ECC5-06C1-5605C831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70C5-7666-A855-E016-959D9B68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CCFC-D8F1-33BD-C62B-A5781CD4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8BEB-EFB7-D7EC-AFD1-7A62CCE4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4B6A-F7A9-1188-F02A-A30649578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4A4AF-5D0B-6268-0381-D87182C0E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8FC3-4107-4D4A-83D0-46955F49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FE7EF-E251-2C41-784D-D65E8D05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7F99B-60C4-35D5-0F35-0450ACC2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313-4F7A-4BB7-317A-870ABC14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BCAFB-9358-70F4-B1A0-FA3BD363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9931-666D-039B-3366-F5FAE8D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3590B-99E8-715D-09F5-D6F5CB0D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D824-8DE5-1441-EA3E-A9423E78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3969D-09D9-9499-E88F-7AC5FD8E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05C0-CF11-B107-5E03-AB13BE1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FA72-BBB8-89D4-5037-FD52751C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1C79-6EB6-11BA-48F1-6480583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51BB-AEAF-53AA-DE46-A1A1EFF1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3F18E-2857-B13E-CFF4-C3E23F6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508A-0F6B-0513-0910-05847FCE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4708-84F5-B078-9328-9C99C43B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FA77-16E1-2EB7-A997-9EB7C2E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85F5-3EF5-2596-712D-FC969B9F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CF79F-5A56-A0DB-0BAB-D7647132C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83EB-46CE-5EEB-E9DB-79156EAB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13A75-A86B-08A4-E2DF-F7EB280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6FE9-914C-96AB-533B-AE8B723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737B2-E21C-6F8D-0472-99AA078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5666-1283-554F-2C1C-8C6AC819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A85C-5090-EAF1-9D63-E3E0A2673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A738-2DB1-4CD1-885A-FAC3F0BE6D2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51A1-942F-F8CB-8D5C-279B021C3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DAA4-3A08-13A0-372C-F384A35D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mabindhukrishnan/machine_learning/blob/714fe53b2760e54ab925e038989689b261bcda85/machine_lear_code.ipynb" TargetMode="External"/><Relationship Id="rId2" Type="http://schemas.openxmlformats.org/officeDocument/2006/relationships/hyperlink" Target="https://github.com/Hemabindhukrishnan/machine_learning.g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5E5E-B0E2-E885-43B0-A2C13589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01" y="927279"/>
            <a:ext cx="9144000" cy="1081825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FOR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A02F4-3FF0-4200-16E9-5510EAE5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5367"/>
            <a:ext cx="9144000" cy="2431713"/>
          </a:xfrm>
        </p:spPr>
        <p:txBody>
          <a:bodyPr>
            <a:no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Networks(RNN) is a type of artificial neural network designed for processing sequences of data . In sentiment analysis, RNN can be highly effective because the goal is to classify the sentiments such as(positive , negative and neutral , etc.) of a given text . 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understanding the emotional tone behind the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and Recurrent Neural network is particularly effective for handling sequential data's such as text , speech and time series data.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AE8E-D920-3826-CD69-97D2CB1B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6" y="421852"/>
            <a:ext cx="10515600" cy="891793"/>
          </a:xfrm>
        </p:spPr>
        <p:txBody>
          <a:bodyPr>
            <a:normAutofit/>
          </a:bodyPr>
          <a:lstStyle/>
          <a:p>
            <a:r>
              <a:rPr lang="en-IN" sz="2400" b="1" dirty="0"/>
              <a:t>Link to Git 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FAE1-A362-B9D9-9EB8-E78232AF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726" y="1928813"/>
            <a:ext cx="11068229" cy="150018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  <a:hlinkClick r:id="rId2"/>
              </a:rPr>
              <a:t>https://github.com/Hemabindhukrishnan/machine_learning.git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or</a:t>
            </a:r>
          </a:p>
          <a:p>
            <a:r>
              <a:rPr lang="en-IN" dirty="0">
                <a:solidFill>
                  <a:schemeClr val="tx1"/>
                </a:solidFill>
                <a:hlinkClick r:id="rId3"/>
              </a:rPr>
              <a:t>https://github.com/Hemabindhukrishnan/machine_learning/blob/714fe53b2760e54ab925e038989689b261bcda85/machine_lear_code.ipynb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DFAA-5151-1B13-2112-0ED5C50C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14" y="576264"/>
            <a:ext cx="10515600" cy="71162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B0F1-9F04-283C-3976-61A8863D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579" y="1806764"/>
            <a:ext cx="10515600" cy="2094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(RNNs), especially Long Short-Term Memory (LSTM) networks, are powerful tools for tasks involving sequential data, such as sentiment analysis . By capturing temporal dependencies, RNNs effectively handle complex patterns in text and numerical data. LSTMs, with their ability to overcome the vanishing gradient problem, excel in learning long-term relationships, making them ideal for applications like sentiment classification.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1D63-9D34-E6A0-0A98-B1DD5A7D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693" y="438665"/>
            <a:ext cx="9144000" cy="5658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6B6F-124C-C7B8-64B8-681023D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30" y="1197736"/>
            <a:ext cx="10633657" cy="53576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1.   </a:t>
            </a:r>
            <a:r>
              <a:rPr lang="en-US" sz="2000" b="1" dirty="0"/>
              <a:t>https://iopscience.iop.org/article/10.1088/1742-6596/1471/1/012018/meta</a:t>
            </a:r>
          </a:p>
          <a:p>
            <a:pPr algn="just"/>
            <a:r>
              <a:rPr lang="en-US" sz="2000" b="1" i="1" dirty="0"/>
              <a:t>Journal of Physics: Conference Series, Volume 1471, 1st </a:t>
            </a:r>
            <a:r>
              <a:rPr lang="en-US" sz="2000" b="1" i="1" dirty="0" err="1"/>
              <a:t>Bukittinggi</a:t>
            </a:r>
            <a:r>
              <a:rPr lang="en-US" sz="2000" b="1" i="1" dirty="0"/>
              <a:t> International Conference on Education 17-18 October 2019, West Sumatera, Indonesia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A4ACB-704F-C2BF-FA62-FCAB762B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1" y="2691685"/>
            <a:ext cx="7253399" cy="37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FE3D-CBFA-DDD2-CF7A-901A9821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1" y="425003"/>
            <a:ext cx="7212168" cy="96591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https://www.irjet.net/archives/V7/i8/Velammal/NCRACES-41.pdf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63A3-F747-AD61-1834-2429C7B0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794" y="1184856"/>
            <a:ext cx="10368656" cy="49047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FA65B-FCD9-D235-B48F-E9FDA07E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030310"/>
            <a:ext cx="5420404" cy="50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E6A6-58D8-2A34-0448-1F1E4B7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9140"/>
            <a:ext cx="10515600" cy="87124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Recurrent Neural Network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EF33-B327-6038-CD7C-0FD89F36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1383459"/>
            <a:ext cx="9874623" cy="2544479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is a type of Artificial neural network.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processing sequence of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effective for Handling sequential data with varying lengths ,such as text, speech and the time series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 hidden state or memory(RNN are able to retain the memory of previous inputs in the sequence because of the connections that create cycles within the network.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5CBFFD-6417-AE75-B95F-D750AB2396A4}"/>
              </a:ext>
            </a:extLst>
          </p:cNvPr>
          <p:cNvSpPr txBox="1">
            <a:spLocks/>
          </p:cNvSpPr>
          <p:nvPr/>
        </p:nvSpPr>
        <p:spPr>
          <a:xfrm>
            <a:off x="838199" y="3902441"/>
            <a:ext cx="10515600" cy="87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Sentiment Analysis 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F6177B-59C5-3F89-5899-8464B8A80B70}"/>
              </a:ext>
            </a:extLst>
          </p:cNvPr>
          <p:cNvSpPr txBox="1">
            <a:spLocks/>
          </p:cNvSpPr>
          <p:nvPr/>
        </p:nvSpPr>
        <p:spPr>
          <a:xfrm>
            <a:off x="1479176" y="4773689"/>
            <a:ext cx="10060640" cy="170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determining the emotional tone or sentiment expressed in a piece of texts (such as review  or social media posts..) expresses a positive , Negative or Neutral sentiment.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309-2EC1-91C9-7811-4DFABFB03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486" y="706738"/>
            <a:ext cx="9144000" cy="98882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sentiment analysis is to classify text into categories that reflect the writer's feelings or opinions, typically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45EF-D4D9-BF02-7A98-3AFBF203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128" y="182671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Example:-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Positive   :-  I love this necklace.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Negative  :- I hate the necklace design.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Neutral    :- The necklace design is okay ,but it could be better.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FC95B-42D9-C20B-224B-76D3D5FF0C95}"/>
              </a:ext>
            </a:extLst>
          </p:cNvPr>
          <p:cNvSpPr txBox="1">
            <a:spLocks/>
          </p:cNvSpPr>
          <p:nvPr/>
        </p:nvSpPr>
        <p:spPr>
          <a:xfrm>
            <a:off x="782455" y="4356764"/>
            <a:ext cx="9144000" cy="1231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 Cases of Sentiment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               Social Media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Political Sentiment            Brand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9BF1C-ACBB-01A0-2AFA-2C21FEF94392}"/>
              </a:ext>
            </a:extLst>
          </p:cNvPr>
          <p:cNvSpPr/>
          <p:nvPr/>
        </p:nvSpPr>
        <p:spPr>
          <a:xfrm>
            <a:off x="934591" y="5342590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71553-4AE5-8A0C-EFA7-178A5EAA7384}"/>
              </a:ext>
            </a:extLst>
          </p:cNvPr>
          <p:cNvSpPr/>
          <p:nvPr/>
        </p:nvSpPr>
        <p:spPr>
          <a:xfrm>
            <a:off x="3600939" y="5342590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F5D45-8F1B-6225-5F1B-9DFFE5C54D97}"/>
              </a:ext>
            </a:extLst>
          </p:cNvPr>
          <p:cNvSpPr/>
          <p:nvPr/>
        </p:nvSpPr>
        <p:spPr>
          <a:xfrm>
            <a:off x="6877032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60344-EB5E-DD82-4E7E-1593B9DE1C47}"/>
              </a:ext>
            </a:extLst>
          </p:cNvPr>
          <p:cNvSpPr/>
          <p:nvPr/>
        </p:nvSpPr>
        <p:spPr>
          <a:xfrm>
            <a:off x="3600938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563A6B-67E5-760F-7214-5A71C103B7BE}"/>
              </a:ext>
            </a:extLst>
          </p:cNvPr>
          <p:cNvSpPr/>
          <p:nvPr/>
        </p:nvSpPr>
        <p:spPr>
          <a:xfrm>
            <a:off x="934591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940DAF-166E-1993-9215-1633135C984E}"/>
              </a:ext>
            </a:extLst>
          </p:cNvPr>
          <p:cNvSpPr txBox="1">
            <a:spLocks/>
          </p:cNvSpPr>
          <p:nvPr/>
        </p:nvSpPr>
        <p:spPr>
          <a:xfrm>
            <a:off x="885486" y="3119218"/>
            <a:ext cx="9144000" cy="988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predict the sentiment behind a text.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68F9-A107-9AA8-12F1-90486D97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9437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RNN in sentimental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AFA0-A0ED-06B7-BA8A-DE6B0A60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0" y="1083095"/>
            <a:ext cx="10515600" cy="1712845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RNN have connections that generate cycles . Which can retain memory of previous words or time steps in the sequence . This memory is crucial in recognizing the sentiment in a sentence because the sentiment might depend on how words relate to each other in context.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FE882B-E47A-8D1F-2630-1A8AF49E6F3F}"/>
              </a:ext>
            </a:extLst>
          </p:cNvPr>
          <p:cNvSpPr txBox="1">
            <a:spLocks/>
          </p:cNvSpPr>
          <p:nvPr/>
        </p:nvSpPr>
        <p:spPr>
          <a:xfrm>
            <a:off x="825510" y="2623899"/>
            <a:ext cx="10515600" cy="94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Sentiment Analysis with RNNs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40D4D3-4C5F-3CC7-B536-F8D430729804}"/>
              </a:ext>
            </a:extLst>
          </p:cNvPr>
          <p:cNvSpPr txBox="1">
            <a:spLocks/>
          </p:cNvSpPr>
          <p:nvPr/>
        </p:nvSpPr>
        <p:spPr>
          <a:xfrm>
            <a:off x="838200" y="3487286"/>
            <a:ext cx="10515600" cy="28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Step 1:-          Data Collection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Step 2:-          Data Preprocessing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dirty="0"/>
              <a:t>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dirty="0"/>
              <a:t>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0D6F-8E2D-0274-B18C-4B5917DA8CEA}"/>
              </a:ext>
            </a:extLst>
          </p:cNvPr>
          <p:cNvSpPr/>
          <p:nvPr/>
        </p:nvSpPr>
        <p:spPr>
          <a:xfrm>
            <a:off x="1264205" y="4830456"/>
            <a:ext cx="2525068" cy="943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Tokenization</a:t>
            </a:r>
          </a:p>
          <a:p>
            <a:pPr algn="ctr"/>
            <a:r>
              <a:rPr lang="en-IN" dirty="0"/>
              <a:t>(Break texts into Words/Token)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A31222-CBF2-4E21-3BC2-8B465A5674CD}"/>
              </a:ext>
            </a:extLst>
          </p:cNvPr>
          <p:cNvCxnSpPr>
            <a:cxnSpLocks/>
          </p:cNvCxnSpPr>
          <p:nvPr/>
        </p:nvCxnSpPr>
        <p:spPr>
          <a:xfrm flipH="1">
            <a:off x="2019869" y="4264233"/>
            <a:ext cx="2147245" cy="566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33AED5-3886-AF5B-6378-45EBBBD5C543}"/>
              </a:ext>
            </a:extLst>
          </p:cNvPr>
          <p:cNvSpPr/>
          <p:nvPr/>
        </p:nvSpPr>
        <p:spPr>
          <a:xfrm>
            <a:off x="4053385" y="4705346"/>
            <a:ext cx="3384645" cy="1504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Padding</a:t>
            </a:r>
          </a:p>
          <a:p>
            <a:pPr algn="ctr"/>
            <a:r>
              <a:rPr lang="en-IN" dirty="0"/>
              <a:t>(RNN require sequences of the same length ,padding is often applied to ensure uniform sequence length for all text)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0601C-740B-4448-4411-331A662BAA7F}"/>
              </a:ext>
            </a:extLst>
          </p:cNvPr>
          <p:cNvSpPr/>
          <p:nvPr/>
        </p:nvSpPr>
        <p:spPr>
          <a:xfrm>
            <a:off x="8121978" y="4830455"/>
            <a:ext cx="2531237" cy="943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Vectorization</a:t>
            </a:r>
          </a:p>
          <a:p>
            <a:pPr algn="ctr"/>
            <a:r>
              <a:rPr lang="en-IN" dirty="0"/>
              <a:t>(Convert the text into numerical format)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C1EB9-2B06-80BB-306B-5C407144A1D0}"/>
              </a:ext>
            </a:extLst>
          </p:cNvPr>
          <p:cNvCxnSpPr>
            <a:cxnSpLocks/>
          </p:cNvCxnSpPr>
          <p:nvPr/>
        </p:nvCxnSpPr>
        <p:spPr>
          <a:xfrm>
            <a:off x="4167114" y="4286965"/>
            <a:ext cx="1463329" cy="418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662BAC-5AF9-E459-B082-D341B48870FB}"/>
              </a:ext>
            </a:extLst>
          </p:cNvPr>
          <p:cNvCxnSpPr>
            <a:cxnSpLocks/>
          </p:cNvCxnSpPr>
          <p:nvPr/>
        </p:nvCxnSpPr>
        <p:spPr>
          <a:xfrm>
            <a:off x="4167114" y="4258958"/>
            <a:ext cx="5450164" cy="571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42B5-2DA6-AAE9-499C-D39B46C2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530" y="553791"/>
            <a:ext cx="11560318" cy="198334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I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RNN Model(RNN model for sentimental analysis includes)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 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Converts words into dense vectors.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Short-Term Memory)  - Advanced RNN architecture  that uses memory cells to store information over a long periods,</a:t>
            </a:r>
            <a:r>
              <a:rPr lang="en-US" sz="8000" dirty="0">
                <a:solidFill>
                  <a:schemeClr val="tx1"/>
                </a:solidFill>
              </a:rPr>
              <a:t>to process these word vectors and learn sequential dependencies.</a:t>
            </a:r>
            <a:endParaRPr lang="en-IN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(Gated Recurrent Unit) – a simplified version of LSTM , offering a balance between performance and complexity.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 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Outputs the sentiment class(Positive ,negative or neutral).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54B3AA-2F45-F939-0C69-94E119EF0840}"/>
              </a:ext>
            </a:extLst>
          </p:cNvPr>
          <p:cNvSpPr txBox="1">
            <a:spLocks/>
          </p:cNvSpPr>
          <p:nvPr/>
        </p:nvSpPr>
        <p:spPr>
          <a:xfrm>
            <a:off x="340529" y="2758770"/>
            <a:ext cx="11289093" cy="266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Step 4:- Train the model 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To train we use suitable loss function.  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Binary–cross entropy for binary sentiment classification. 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 categorial cross entropy for multi-class classification.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Once the model is build ,we can train it using training data(</a:t>
            </a:r>
            <a:r>
              <a:rPr lang="en-IN" sz="2200" dirty="0" err="1">
                <a:solidFill>
                  <a:schemeClr val="tx1"/>
                </a:solidFill>
              </a:rPr>
              <a:t>x_train</a:t>
            </a:r>
            <a:r>
              <a:rPr lang="en-IN" sz="2200" dirty="0">
                <a:solidFill>
                  <a:schemeClr val="tx1"/>
                </a:solidFill>
              </a:rPr>
              <a:t> and </a:t>
            </a:r>
            <a:r>
              <a:rPr lang="en-IN" sz="2200" dirty="0" err="1">
                <a:solidFill>
                  <a:schemeClr val="tx1"/>
                </a:solidFill>
              </a:rPr>
              <a:t>y_train</a:t>
            </a:r>
            <a:r>
              <a:rPr lang="en-IN" sz="2200" dirty="0">
                <a:solidFill>
                  <a:schemeClr val="tx1"/>
                </a:solidFill>
              </a:rPr>
              <a:t>) for binary analysis , the labels(</a:t>
            </a:r>
            <a:r>
              <a:rPr lang="en-IN" sz="2200" dirty="0" err="1">
                <a:solidFill>
                  <a:schemeClr val="tx1"/>
                </a:solidFill>
              </a:rPr>
              <a:t>x_test</a:t>
            </a:r>
            <a:r>
              <a:rPr lang="en-IN" sz="2200" dirty="0">
                <a:solidFill>
                  <a:schemeClr val="tx1"/>
                </a:solidFill>
              </a:rPr>
              <a:t> and </a:t>
            </a:r>
            <a:r>
              <a:rPr lang="en-IN" sz="2200" dirty="0" err="1">
                <a:solidFill>
                  <a:schemeClr val="tx1"/>
                </a:solidFill>
              </a:rPr>
              <a:t>y_test</a:t>
            </a:r>
            <a:r>
              <a:rPr lang="en-IN" sz="2200" dirty="0">
                <a:solidFill>
                  <a:schemeClr val="tx1"/>
                </a:solidFill>
              </a:rPr>
              <a:t> will be 0 or1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AADBDE-945F-BB99-B021-801FBF655C6C}"/>
              </a:ext>
            </a:extLst>
          </p:cNvPr>
          <p:cNvSpPr txBox="1">
            <a:spLocks/>
          </p:cNvSpPr>
          <p:nvPr/>
        </p:nvSpPr>
        <p:spPr>
          <a:xfrm>
            <a:off x="315841" y="5122572"/>
            <a:ext cx="11560318" cy="1633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Step 5:- Evaluation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Evaluate the model using accuracy</a:t>
            </a:r>
            <a:r>
              <a:rPr lang="en-US" dirty="0">
                <a:solidFill>
                  <a:schemeClr val="tx1"/>
                </a:solidFill>
              </a:rPr>
              <a:t>, precision, recall and F1 score on a validation or test dataset.</a:t>
            </a:r>
            <a:endParaRPr lang="en-US" dirty="0"/>
          </a:p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0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2E51-1349-4F2F-F74C-30DC241B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15" y="687290"/>
            <a:ext cx="9144000" cy="528851"/>
          </a:xfrm>
        </p:spPr>
        <p:txBody>
          <a:bodyPr>
            <a:normAutofit/>
          </a:bodyPr>
          <a:lstStyle/>
          <a:p>
            <a:pPr algn="just"/>
            <a:r>
              <a:rPr lang="en-IN" sz="2800" b="1" u="sng" dirty="0">
                <a:latin typeface="+mn-lt"/>
              </a:rPr>
              <a:t>Evaluation Metrics </a:t>
            </a:r>
            <a:r>
              <a:rPr lang="en-IN" sz="2800" b="1" dirty="0">
                <a:latin typeface="+mn-lt"/>
              </a:rPr>
              <a:t>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9E013-8DEE-9323-973B-FFC0A891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93" y="1677704"/>
            <a:ext cx="9144000" cy="1655762"/>
          </a:xfrm>
        </p:spPr>
        <p:txBody>
          <a:bodyPr/>
          <a:lstStyle/>
          <a:p>
            <a:pPr algn="just"/>
            <a:r>
              <a:rPr lang="en-IN" dirty="0"/>
              <a:t>Once model is trained ,we can use metrics such as,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b="1" dirty="0"/>
              <a:t>Accuracy</a:t>
            </a:r>
            <a:r>
              <a:rPr lang="en-IN" sz="2000" dirty="0"/>
              <a:t> : Percentage of correct prediction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Precision/Recall/F1 Score </a:t>
            </a:r>
            <a:r>
              <a:rPr lang="en-IN" sz="2000" dirty="0"/>
              <a:t>:-Suitable for dealing imbalanced classes.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Confusion Matrix </a:t>
            </a:r>
            <a:r>
              <a:rPr lang="en-IN" sz="2000" dirty="0"/>
              <a:t>: To visualize false positives  and False negatives.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BE57F1-6D0C-93DD-D708-DEE87607DE89}"/>
              </a:ext>
            </a:extLst>
          </p:cNvPr>
          <p:cNvSpPr txBox="1">
            <a:spLocks/>
          </p:cNvSpPr>
          <p:nvPr/>
        </p:nvSpPr>
        <p:spPr>
          <a:xfrm>
            <a:off x="798715" y="3333466"/>
            <a:ext cx="9144000" cy="528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implement RNN for Sentimental Analysis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75F832-59FD-B879-DD57-F0709488F153}"/>
              </a:ext>
            </a:extLst>
          </p:cNvPr>
          <p:cNvSpPr txBox="1">
            <a:spLocks/>
          </p:cNvSpPr>
          <p:nvPr/>
        </p:nvSpPr>
        <p:spPr>
          <a:xfrm>
            <a:off x="798714" y="4352415"/>
            <a:ext cx="1139328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-  Powerful and Flexible framework for building and Training neural network. 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Suited for research and prototyping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-    A high-level  API built on top of TensorFlow.  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etc…..</a:t>
            </a:r>
          </a:p>
          <a:p>
            <a:pPr lvl="2" algn="just"/>
            <a:endParaRPr lang="en-IN" sz="2000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7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DBE3-8BC9-561A-E000-857091FC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4" y="626682"/>
            <a:ext cx="10515600" cy="560029"/>
          </a:xfrm>
        </p:spPr>
        <p:txBody>
          <a:bodyPr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 of RNN for Sentimental analysis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73C03D-2AF1-2FC5-7866-5A7CAAD5C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40082"/>
            <a:ext cx="113073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can capture the context of words within a sentence, which is crucial for sentiment analysis.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Variable-Length Sequences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can process text sequences of varying lengths, making them flexible for real-world applications.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Complex Patterns: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can learn complex patterns and relationships between words and phrases, and improve the accuracy of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40577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E7E6-4314-D7CD-A6D7-24672029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7" y="283336"/>
            <a:ext cx="10515600" cy="59578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CODE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6663-7DBD-B66B-BE2C-2E69C48F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1518"/>
            <a:ext cx="10515600" cy="4754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Import libraries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Load the dataset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Process the text data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Split the data into training and testing sets.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Build the RNN model.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7392A-8A5D-7CC2-498F-08E2BEC3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8" y="2907027"/>
            <a:ext cx="6087614" cy="447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F7A67-B74A-454A-004C-CC715951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26" y="3953921"/>
            <a:ext cx="528711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58D0-7ACA-C02A-3A9A-EECE6661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33329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Train the model.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38F8-3D3A-528B-52F6-0309BE47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969" y="1454080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 7.  Evaluate the model</a:t>
            </a:r>
          </a:p>
          <a:p>
            <a:pPr algn="l"/>
            <a:r>
              <a:rPr lang="en-IN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F52E3-07F4-3516-FF52-2D6CC615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78" y="968237"/>
            <a:ext cx="5677692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91348-4A14-2AE0-F5F1-25BCF6ED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78" y="1911591"/>
            <a:ext cx="4963629" cy="5906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5650958-A0E8-7B5C-8E6D-A2AD1218816B}"/>
              </a:ext>
            </a:extLst>
          </p:cNvPr>
          <p:cNvSpPr txBox="1">
            <a:spLocks/>
          </p:cNvSpPr>
          <p:nvPr/>
        </p:nvSpPr>
        <p:spPr>
          <a:xfrm>
            <a:off x="1317938" y="258534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  8.  Plot the training and validation accuracy.</a:t>
            </a:r>
          </a:p>
          <a:p>
            <a:pPr algn="l"/>
            <a:r>
              <a:rPr lang="en-IN" dirty="0"/>
              <a:t>    </a:t>
            </a:r>
          </a:p>
          <a:p>
            <a:pPr algn="l"/>
            <a:r>
              <a:rPr lang="en-IN" dirty="0"/>
              <a:t>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AD634-9644-DB03-9765-BC8D1CC2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15" y="3020786"/>
            <a:ext cx="4686954" cy="241968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BC1A3C8-F848-65EC-2F30-012A1993874C}"/>
              </a:ext>
            </a:extLst>
          </p:cNvPr>
          <p:cNvSpPr txBox="1">
            <a:spLocks/>
          </p:cNvSpPr>
          <p:nvPr/>
        </p:nvSpPr>
        <p:spPr>
          <a:xfrm>
            <a:off x="1524000" y="53309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Make the predictions.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0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1025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RECURRENT NEURAL NETWORK FOR SENTIMENTAL ANALYSIS</vt:lpstr>
      <vt:lpstr> What is Recurrent Neural Network ?</vt:lpstr>
      <vt:lpstr>The Aim of sentiment analysis is to classify text into categories that reflect the writer's feelings or opinions, typically as positive, negative, or neutral.</vt:lpstr>
      <vt:lpstr>Why use RNN in sentimental Analysis?</vt:lpstr>
      <vt:lpstr>PowerPoint Presentation</vt:lpstr>
      <vt:lpstr>Evaluation Metrics :-</vt:lpstr>
      <vt:lpstr>Key advantages of RNN for Sentimental analysis :-</vt:lpstr>
      <vt:lpstr>STEPS TO CODE :-</vt:lpstr>
      <vt:lpstr>6.   Train the model.            </vt:lpstr>
      <vt:lpstr>Link to Git hub </vt:lpstr>
      <vt:lpstr>Conclusion :-</vt:lpstr>
      <vt:lpstr>REFERENCES</vt:lpstr>
      <vt:lpstr>2. https://www.irjet.net/archives/V7/i8/Velammal/NCRACES-41.pdf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B Krishnan</dc:creator>
  <cp:lastModifiedBy>Hema B Krishnan</cp:lastModifiedBy>
  <cp:revision>11</cp:revision>
  <dcterms:created xsi:type="dcterms:W3CDTF">2024-12-09T14:07:54Z</dcterms:created>
  <dcterms:modified xsi:type="dcterms:W3CDTF">2024-12-12T17:25:33Z</dcterms:modified>
</cp:coreProperties>
</file>