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73" r:id="rId5"/>
    <p:sldId id="278" r:id="rId6"/>
    <p:sldId id="260" r:id="rId7"/>
    <p:sldId id="264" r:id="rId8"/>
    <p:sldId id="265" r:id="rId9"/>
    <p:sldId id="266" r:id="rId10"/>
    <p:sldId id="267" r:id="rId11"/>
    <p:sldId id="268" r:id="rId12"/>
    <p:sldId id="269" r:id="rId13"/>
    <p:sldId id="274" r:id="rId14"/>
    <p:sldId id="275" r:id="rId15"/>
    <p:sldId id="277" r:id="rId16"/>
    <p:sldId id="261" r:id="rId17"/>
    <p:sldId id="263" r:id="rId18"/>
    <p:sldId id="262"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6CC6A4-64ED-4090-99F1-3402FD08C347}" type="doc">
      <dgm:prSet loTypeId="urn:microsoft.com/office/officeart/2005/8/layout/hierarchy1" loCatId="hierarchy" qsTypeId="urn:microsoft.com/office/officeart/2005/8/quickstyle/simple1" qsCatId="simple" csTypeId="urn:microsoft.com/office/officeart/2005/8/colors/colorful5" csCatId="colorful" phldr="1"/>
      <dgm:spPr/>
      <dgm:t>
        <a:bodyPr/>
        <a:lstStyle/>
        <a:p>
          <a:endParaRPr lang="en-US"/>
        </a:p>
      </dgm:t>
    </dgm:pt>
    <dgm:pt modelId="{748EDBE1-96E5-4881-8979-4EC452EC947F}">
      <dgm:prSet/>
      <dgm:spPr/>
      <dgm:t>
        <a:bodyPr/>
        <a:lstStyle/>
        <a:p>
          <a:r>
            <a:rPr lang="en-US" dirty="0"/>
            <a:t>GitHub Jobs</a:t>
          </a:r>
        </a:p>
      </dgm:t>
    </dgm:pt>
    <dgm:pt modelId="{B23F5FDF-B9FF-46E2-8158-9E294374BA54}" type="parTrans" cxnId="{F8ED9F05-56C1-4E8E-BC09-F5CE0C9A6395}">
      <dgm:prSet/>
      <dgm:spPr/>
      <dgm:t>
        <a:bodyPr/>
        <a:lstStyle/>
        <a:p>
          <a:endParaRPr lang="en-US"/>
        </a:p>
      </dgm:t>
    </dgm:pt>
    <dgm:pt modelId="{8CDC715F-EF0B-48C6-876A-77AE3320A6F9}" type="sibTrans" cxnId="{F8ED9F05-56C1-4E8E-BC09-F5CE0C9A6395}">
      <dgm:prSet/>
      <dgm:spPr/>
      <dgm:t>
        <a:bodyPr/>
        <a:lstStyle/>
        <a:p>
          <a:endParaRPr lang="en-US"/>
        </a:p>
      </dgm:t>
    </dgm:pt>
    <dgm:pt modelId="{A0814A8B-37B4-4277-9356-686EFDA699CD}">
      <dgm:prSet/>
      <dgm:spPr/>
      <dgm:t>
        <a:bodyPr/>
        <a:lstStyle/>
        <a:p>
          <a:r>
            <a:rPr lang="en-US"/>
            <a:t>Adzuna</a:t>
          </a:r>
        </a:p>
      </dgm:t>
    </dgm:pt>
    <dgm:pt modelId="{59A09F1B-620C-455F-AD42-FAEA92988D9F}" type="parTrans" cxnId="{F0CCB67E-B78C-46D1-B14A-05CB5C4312A8}">
      <dgm:prSet/>
      <dgm:spPr/>
      <dgm:t>
        <a:bodyPr/>
        <a:lstStyle/>
        <a:p>
          <a:endParaRPr lang="en-US"/>
        </a:p>
      </dgm:t>
    </dgm:pt>
    <dgm:pt modelId="{4564EEAE-4110-440B-A68D-AF3E6D0144CD}" type="sibTrans" cxnId="{F0CCB67E-B78C-46D1-B14A-05CB5C4312A8}">
      <dgm:prSet/>
      <dgm:spPr/>
      <dgm:t>
        <a:bodyPr/>
        <a:lstStyle/>
        <a:p>
          <a:endParaRPr lang="en-US"/>
        </a:p>
      </dgm:t>
    </dgm:pt>
    <dgm:pt modelId="{DD11EE8D-1CF1-44B9-82A8-284225806FC4}">
      <dgm:prSet/>
      <dgm:spPr/>
      <dgm:t>
        <a:bodyPr/>
        <a:lstStyle/>
        <a:p>
          <a:r>
            <a:rPr lang="en-US"/>
            <a:t>The Muse </a:t>
          </a:r>
        </a:p>
      </dgm:t>
    </dgm:pt>
    <dgm:pt modelId="{F2A73DF2-68ED-4ED4-B67F-320F5966CE2E}" type="parTrans" cxnId="{6C72986A-9AD0-4085-AF97-AC71FD879152}">
      <dgm:prSet/>
      <dgm:spPr/>
      <dgm:t>
        <a:bodyPr/>
        <a:lstStyle/>
        <a:p>
          <a:endParaRPr lang="en-US"/>
        </a:p>
      </dgm:t>
    </dgm:pt>
    <dgm:pt modelId="{8FD945A3-7C0D-40EB-AE2E-D8539D28BFB8}" type="sibTrans" cxnId="{6C72986A-9AD0-4085-AF97-AC71FD879152}">
      <dgm:prSet/>
      <dgm:spPr/>
      <dgm:t>
        <a:bodyPr/>
        <a:lstStyle/>
        <a:p>
          <a:endParaRPr lang="en-US"/>
        </a:p>
      </dgm:t>
    </dgm:pt>
    <dgm:pt modelId="{C46D7238-024B-4791-A198-DDD6733CB86F}" type="pres">
      <dgm:prSet presAssocID="{EC6CC6A4-64ED-4090-99F1-3402FD08C347}" presName="hierChild1" presStyleCnt="0">
        <dgm:presLayoutVars>
          <dgm:chPref val="1"/>
          <dgm:dir/>
          <dgm:animOne val="branch"/>
          <dgm:animLvl val="lvl"/>
          <dgm:resizeHandles/>
        </dgm:presLayoutVars>
      </dgm:prSet>
      <dgm:spPr/>
    </dgm:pt>
    <dgm:pt modelId="{B314E7AC-D317-40CC-808A-CF5D903502D4}" type="pres">
      <dgm:prSet presAssocID="{748EDBE1-96E5-4881-8979-4EC452EC947F}" presName="hierRoot1" presStyleCnt="0"/>
      <dgm:spPr/>
    </dgm:pt>
    <dgm:pt modelId="{86205719-9E75-4597-B3E5-985DE02225A2}" type="pres">
      <dgm:prSet presAssocID="{748EDBE1-96E5-4881-8979-4EC452EC947F}" presName="composite" presStyleCnt="0"/>
      <dgm:spPr/>
    </dgm:pt>
    <dgm:pt modelId="{EA4E8769-8689-472F-8F30-9DEF658C2FB5}" type="pres">
      <dgm:prSet presAssocID="{748EDBE1-96E5-4881-8979-4EC452EC947F}" presName="background" presStyleLbl="node0" presStyleIdx="0" presStyleCnt="3"/>
      <dgm:spPr/>
    </dgm:pt>
    <dgm:pt modelId="{EC542842-9C28-4441-8EAA-B10EA0C31CA2}" type="pres">
      <dgm:prSet presAssocID="{748EDBE1-96E5-4881-8979-4EC452EC947F}" presName="text" presStyleLbl="fgAcc0" presStyleIdx="0" presStyleCnt="3">
        <dgm:presLayoutVars>
          <dgm:chPref val="3"/>
        </dgm:presLayoutVars>
      </dgm:prSet>
      <dgm:spPr/>
    </dgm:pt>
    <dgm:pt modelId="{926D16E9-6A91-4577-A342-88D13095FA73}" type="pres">
      <dgm:prSet presAssocID="{748EDBE1-96E5-4881-8979-4EC452EC947F}" presName="hierChild2" presStyleCnt="0"/>
      <dgm:spPr/>
    </dgm:pt>
    <dgm:pt modelId="{B1630B60-C9B2-46F4-87C3-A95EBEE5B7D4}" type="pres">
      <dgm:prSet presAssocID="{A0814A8B-37B4-4277-9356-686EFDA699CD}" presName="hierRoot1" presStyleCnt="0"/>
      <dgm:spPr/>
    </dgm:pt>
    <dgm:pt modelId="{EE4A0C3E-4E55-46E9-BE46-899E92D17D78}" type="pres">
      <dgm:prSet presAssocID="{A0814A8B-37B4-4277-9356-686EFDA699CD}" presName="composite" presStyleCnt="0"/>
      <dgm:spPr/>
    </dgm:pt>
    <dgm:pt modelId="{3F9455BE-FFFF-4F9C-9883-D4015ECAC8C9}" type="pres">
      <dgm:prSet presAssocID="{A0814A8B-37B4-4277-9356-686EFDA699CD}" presName="background" presStyleLbl="node0" presStyleIdx="1" presStyleCnt="3"/>
      <dgm:spPr/>
    </dgm:pt>
    <dgm:pt modelId="{2E1AF900-E848-46BE-8A86-5297F6846010}" type="pres">
      <dgm:prSet presAssocID="{A0814A8B-37B4-4277-9356-686EFDA699CD}" presName="text" presStyleLbl="fgAcc0" presStyleIdx="1" presStyleCnt="3">
        <dgm:presLayoutVars>
          <dgm:chPref val="3"/>
        </dgm:presLayoutVars>
      </dgm:prSet>
      <dgm:spPr/>
    </dgm:pt>
    <dgm:pt modelId="{FBAF30EA-A353-4906-A531-D9BF6F6A8FB2}" type="pres">
      <dgm:prSet presAssocID="{A0814A8B-37B4-4277-9356-686EFDA699CD}" presName="hierChild2" presStyleCnt="0"/>
      <dgm:spPr/>
    </dgm:pt>
    <dgm:pt modelId="{34349053-4C1E-40EF-A071-390A3374A527}" type="pres">
      <dgm:prSet presAssocID="{DD11EE8D-1CF1-44B9-82A8-284225806FC4}" presName="hierRoot1" presStyleCnt="0"/>
      <dgm:spPr/>
    </dgm:pt>
    <dgm:pt modelId="{B69F4E70-4847-4CC3-B43E-37D31405A81D}" type="pres">
      <dgm:prSet presAssocID="{DD11EE8D-1CF1-44B9-82A8-284225806FC4}" presName="composite" presStyleCnt="0"/>
      <dgm:spPr/>
    </dgm:pt>
    <dgm:pt modelId="{B99C06BC-968E-47FD-A8BC-79E6AD794ED5}" type="pres">
      <dgm:prSet presAssocID="{DD11EE8D-1CF1-44B9-82A8-284225806FC4}" presName="background" presStyleLbl="node0" presStyleIdx="2" presStyleCnt="3"/>
      <dgm:spPr/>
    </dgm:pt>
    <dgm:pt modelId="{6B92F3C2-DFC3-45BF-AADA-BEBA0E29D4C5}" type="pres">
      <dgm:prSet presAssocID="{DD11EE8D-1CF1-44B9-82A8-284225806FC4}" presName="text" presStyleLbl="fgAcc0" presStyleIdx="2" presStyleCnt="3">
        <dgm:presLayoutVars>
          <dgm:chPref val="3"/>
        </dgm:presLayoutVars>
      </dgm:prSet>
      <dgm:spPr/>
    </dgm:pt>
    <dgm:pt modelId="{57766796-9E7F-4A9F-B501-F9C6F0D92AF7}" type="pres">
      <dgm:prSet presAssocID="{DD11EE8D-1CF1-44B9-82A8-284225806FC4}" presName="hierChild2" presStyleCnt="0"/>
      <dgm:spPr/>
    </dgm:pt>
  </dgm:ptLst>
  <dgm:cxnLst>
    <dgm:cxn modelId="{F8ED9F05-56C1-4E8E-BC09-F5CE0C9A6395}" srcId="{EC6CC6A4-64ED-4090-99F1-3402FD08C347}" destId="{748EDBE1-96E5-4881-8979-4EC452EC947F}" srcOrd="0" destOrd="0" parTransId="{B23F5FDF-B9FF-46E2-8158-9E294374BA54}" sibTransId="{8CDC715F-EF0B-48C6-876A-77AE3320A6F9}"/>
    <dgm:cxn modelId="{2C43512D-B6D3-47DA-929A-4820159A620B}" type="presOf" srcId="{EC6CC6A4-64ED-4090-99F1-3402FD08C347}" destId="{C46D7238-024B-4791-A198-DDD6733CB86F}" srcOrd="0" destOrd="0" presId="urn:microsoft.com/office/officeart/2005/8/layout/hierarchy1"/>
    <dgm:cxn modelId="{257F3042-CEFF-49D9-A23E-CC1CD956F4FA}" type="presOf" srcId="{DD11EE8D-1CF1-44B9-82A8-284225806FC4}" destId="{6B92F3C2-DFC3-45BF-AADA-BEBA0E29D4C5}" srcOrd="0" destOrd="0" presId="urn:microsoft.com/office/officeart/2005/8/layout/hierarchy1"/>
    <dgm:cxn modelId="{6C72986A-9AD0-4085-AF97-AC71FD879152}" srcId="{EC6CC6A4-64ED-4090-99F1-3402FD08C347}" destId="{DD11EE8D-1CF1-44B9-82A8-284225806FC4}" srcOrd="2" destOrd="0" parTransId="{F2A73DF2-68ED-4ED4-B67F-320F5966CE2E}" sibTransId="{8FD945A3-7C0D-40EB-AE2E-D8539D28BFB8}"/>
    <dgm:cxn modelId="{F0CCB67E-B78C-46D1-B14A-05CB5C4312A8}" srcId="{EC6CC6A4-64ED-4090-99F1-3402FD08C347}" destId="{A0814A8B-37B4-4277-9356-686EFDA699CD}" srcOrd="1" destOrd="0" parTransId="{59A09F1B-620C-455F-AD42-FAEA92988D9F}" sibTransId="{4564EEAE-4110-440B-A68D-AF3E6D0144CD}"/>
    <dgm:cxn modelId="{2C4F6582-931E-4F27-845E-5072D915AACA}" type="presOf" srcId="{A0814A8B-37B4-4277-9356-686EFDA699CD}" destId="{2E1AF900-E848-46BE-8A86-5297F6846010}" srcOrd="0" destOrd="0" presId="urn:microsoft.com/office/officeart/2005/8/layout/hierarchy1"/>
    <dgm:cxn modelId="{7371AD9A-6ECE-48F7-900B-E51162CDCB35}" type="presOf" srcId="{748EDBE1-96E5-4881-8979-4EC452EC947F}" destId="{EC542842-9C28-4441-8EAA-B10EA0C31CA2}" srcOrd="0" destOrd="0" presId="urn:microsoft.com/office/officeart/2005/8/layout/hierarchy1"/>
    <dgm:cxn modelId="{E2B7A017-02CE-46CA-9ABB-7E4591CB5953}" type="presParOf" srcId="{C46D7238-024B-4791-A198-DDD6733CB86F}" destId="{B314E7AC-D317-40CC-808A-CF5D903502D4}" srcOrd="0" destOrd="0" presId="urn:microsoft.com/office/officeart/2005/8/layout/hierarchy1"/>
    <dgm:cxn modelId="{FC1B8976-1FAA-4853-9312-EE28F775C929}" type="presParOf" srcId="{B314E7AC-D317-40CC-808A-CF5D903502D4}" destId="{86205719-9E75-4597-B3E5-985DE02225A2}" srcOrd="0" destOrd="0" presId="urn:microsoft.com/office/officeart/2005/8/layout/hierarchy1"/>
    <dgm:cxn modelId="{279734AC-83A9-427B-9F34-5346AFA548A6}" type="presParOf" srcId="{86205719-9E75-4597-B3E5-985DE02225A2}" destId="{EA4E8769-8689-472F-8F30-9DEF658C2FB5}" srcOrd="0" destOrd="0" presId="urn:microsoft.com/office/officeart/2005/8/layout/hierarchy1"/>
    <dgm:cxn modelId="{3B5ED360-7CB3-46DA-8BD7-5702908ABB91}" type="presParOf" srcId="{86205719-9E75-4597-B3E5-985DE02225A2}" destId="{EC542842-9C28-4441-8EAA-B10EA0C31CA2}" srcOrd="1" destOrd="0" presId="urn:microsoft.com/office/officeart/2005/8/layout/hierarchy1"/>
    <dgm:cxn modelId="{58A8072D-9B94-43C8-8387-33E85745C8F0}" type="presParOf" srcId="{B314E7AC-D317-40CC-808A-CF5D903502D4}" destId="{926D16E9-6A91-4577-A342-88D13095FA73}" srcOrd="1" destOrd="0" presId="urn:microsoft.com/office/officeart/2005/8/layout/hierarchy1"/>
    <dgm:cxn modelId="{A22A80D9-AFFD-45BC-848F-47627DF5F03D}" type="presParOf" srcId="{C46D7238-024B-4791-A198-DDD6733CB86F}" destId="{B1630B60-C9B2-46F4-87C3-A95EBEE5B7D4}" srcOrd="1" destOrd="0" presId="urn:microsoft.com/office/officeart/2005/8/layout/hierarchy1"/>
    <dgm:cxn modelId="{1866F943-C7E1-4703-B3C1-2F8B2E76B435}" type="presParOf" srcId="{B1630B60-C9B2-46F4-87C3-A95EBEE5B7D4}" destId="{EE4A0C3E-4E55-46E9-BE46-899E92D17D78}" srcOrd="0" destOrd="0" presId="urn:microsoft.com/office/officeart/2005/8/layout/hierarchy1"/>
    <dgm:cxn modelId="{C2A4EC5A-3714-4CF3-BBDF-0C543DF18778}" type="presParOf" srcId="{EE4A0C3E-4E55-46E9-BE46-899E92D17D78}" destId="{3F9455BE-FFFF-4F9C-9883-D4015ECAC8C9}" srcOrd="0" destOrd="0" presId="urn:microsoft.com/office/officeart/2005/8/layout/hierarchy1"/>
    <dgm:cxn modelId="{A8E6C554-632E-491D-B70E-30C4E9EDD3F7}" type="presParOf" srcId="{EE4A0C3E-4E55-46E9-BE46-899E92D17D78}" destId="{2E1AF900-E848-46BE-8A86-5297F6846010}" srcOrd="1" destOrd="0" presId="urn:microsoft.com/office/officeart/2005/8/layout/hierarchy1"/>
    <dgm:cxn modelId="{07BC6C36-6935-4487-A24F-731E18B0AE2E}" type="presParOf" srcId="{B1630B60-C9B2-46F4-87C3-A95EBEE5B7D4}" destId="{FBAF30EA-A353-4906-A531-D9BF6F6A8FB2}" srcOrd="1" destOrd="0" presId="urn:microsoft.com/office/officeart/2005/8/layout/hierarchy1"/>
    <dgm:cxn modelId="{886E1D3C-4950-4D14-88C8-6FFB4C1973D3}" type="presParOf" srcId="{C46D7238-024B-4791-A198-DDD6733CB86F}" destId="{34349053-4C1E-40EF-A071-390A3374A527}" srcOrd="2" destOrd="0" presId="urn:microsoft.com/office/officeart/2005/8/layout/hierarchy1"/>
    <dgm:cxn modelId="{8266017F-12B9-4B9F-B8E5-0F590E42DFD0}" type="presParOf" srcId="{34349053-4C1E-40EF-A071-390A3374A527}" destId="{B69F4E70-4847-4CC3-B43E-37D31405A81D}" srcOrd="0" destOrd="0" presId="urn:microsoft.com/office/officeart/2005/8/layout/hierarchy1"/>
    <dgm:cxn modelId="{051B19FB-2D48-4474-8921-648657AA7480}" type="presParOf" srcId="{B69F4E70-4847-4CC3-B43E-37D31405A81D}" destId="{B99C06BC-968E-47FD-A8BC-79E6AD794ED5}" srcOrd="0" destOrd="0" presId="urn:microsoft.com/office/officeart/2005/8/layout/hierarchy1"/>
    <dgm:cxn modelId="{DEEDAC4D-46B3-40FD-AA56-77D9E011F003}" type="presParOf" srcId="{B69F4E70-4847-4CC3-B43E-37D31405A81D}" destId="{6B92F3C2-DFC3-45BF-AADA-BEBA0E29D4C5}" srcOrd="1" destOrd="0" presId="urn:microsoft.com/office/officeart/2005/8/layout/hierarchy1"/>
    <dgm:cxn modelId="{84B40995-9519-4375-B8D3-8A647515B487}" type="presParOf" srcId="{34349053-4C1E-40EF-A071-390A3374A527}" destId="{57766796-9E7F-4A9F-B501-F9C6F0D92AF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8FA6D3-7DCA-4E10-871D-69DBC8FA66E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FD836D0-0EF8-48D0-9BB0-BBDB96870733}">
      <dgm:prSet/>
      <dgm:spPr/>
      <dgm:t>
        <a:bodyPr/>
        <a:lstStyle/>
        <a:p>
          <a:pPr>
            <a:lnSpc>
              <a:spcPct val="100000"/>
            </a:lnSpc>
            <a:defRPr cap="all"/>
          </a:pPr>
          <a:r>
            <a:rPr lang="en-US" dirty="0"/>
            <a:t>The quality of the data can be improved by web scrapping from multiple sources of websites. But most of the sites don’t allow scrapping. We need to get permission. </a:t>
          </a:r>
        </a:p>
      </dgm:t>
    </dgm:pt>
    <dgm:pt modelId="{C13C3A53-404B-4EE1-ABAC-FF6C6B49B95C}" type="parTrans" cxnId="{4FBCC6E5-8054-4980-BC1B-E963BE23C809}">
      <dgm:prSet/>
      <dgm:spPr/>
      <dgm:t>
        <a:bodyPr/>
        <a:lstStyle/>
        <a:p>
          <a:endParaRPr lang="en-US"/>
        </a:p>
      </dgm:t>
    </dgm:pt>
    <dgm:pt modelId="{F6A06F0C-A833-40BC-8670-8062C4061DBA}" type="sibTrans" cxnId="{4FBCC6E5-8054-4980-BC1B-E963BE23C809}">
      <dgm:prSet/>
      <dgm:spPr/>
      <dgm:t>
        <a:bodyPr/>
        <a:lstStyle/>
        <a:p>
          <a:endParaRPr lang="en-US"/>
        </a:p>
      </dgm:t>
    </dgm:pt>
    <dgm:pt modelId="{980D20D7-D2C1-4D79-9C34-6FF04D6C9388}">
      <dgm:prSet/>
      <dgm:spPr/>
      <dgm:t>
        <a:bodyPr/>
        <a:lstStyle/>
        <a:p>
          <a:pPr>
            <a:lnSpc>
              <a:spcPct val="100000"/>
            </a:lnSpc>
            <a:defRPr cap="all"/>
          </a:pPr>
          <a:r>
            <a:rPr lang="en-US"/>
            <a:t>Many APIs have rate limit which limits the data we can access from that site. </a:t>
          </a:r>
        </a:p>
      </dgm:t>
    </dgm:pt>
    <dgm:pt modelId="{87C585E2-0322-4B18-8FAB-41A0F8F9EBAD}" type="parTrans" cxnId="{DAAA78D9-9034-45A9-8D9E-F80F3F22CC10}">
      <dgm:prSet/>
      <dgm:spPr/>
      <dgm:t>
        <a:bodyPr/>
        <a:lstStyle/>
        <a:p>
          <a:endParaRPr lang="en-US"/>
        </a:p>
      </dgm:t>
    </dgm:pt>
    <dgm:pt modelId="{16202F26-596B-4AEE-9F48-B74D6213A19B}" type="sibTrans" cxnId="{DAAA78D9-9034-45A9-8D9E-F80F3F22CC10}">
      <dgm:prSet/>
      <dgm:spPr/>
      <dgm:t>
        <a:bodyPr/>
        <a:lstStyle/>
        <a:p>
          <a:endParaRPr lang="en-US"/>
        </a:p>
      </dgm:t>
    </dgm:pt>
    <dgm:pt modelId="{AA7C08DF-FC48-42DF-9582-BD8320A16039}">
      <dgm:prSet/>
      <dgm:spPr/>
      <dgm:t>
        <a:bodyPr/>
        <a:lstStyle/>
        <a:p>
          <a:pPr>
            <a:lnSpc>
              <a:spcPct val="100000"/>
            </a:lnSpc>
            <a:defRPr cap="all"/>
          </a:pPr>
          <a:r>
            <a:rPr lang="en-US" dirty="0"/>
            <a:t>We are considering only few sources for job posting. We may not get all the data related to that posting. </a:t>
          </a:r>
        </a:p>
      </dgm:t>
    </dgm:pt>
    <dgm:pt modelId="{F189C268-11EE-4175-B819-4A9B1BE7EE86}" type="parTrans" cxnId="{47D66751-D58F-431F-B060-1144FD165328}">
      <dgm:prSet/>
      <dgm:spPr/>
      <dgm:t>
        <a:bodyPr/>
        <a:lstStyle/>
        <a:p>
          <a:endParaRPr lang="en-US"/>
        </a:p>
      </dgm:t>
    </dgm:pt>
    <dgm:pt modelId="{A1C7F4FC-8128-4B6D-951D-597AAF0318A1}" type="sibTrans" cxnId="{47D66751-D58F-431F-B060-1144FD165328}">
      <dgm:prSet/>
      <dgm:spPr/>
      <dgm:t>
        <a:bodyPr/>
        <a:lstStyle/>
        <a:p>
          <a:endParaRPr lang="en-US"/>
        </a:p>
      </dgm:t>
    </dgm:pt>
    <dgm:pt modelId="{AF9F5498-A4EC-49D9-B039-620937E4ADA8}" type="pres">
      <dgm:prSet presAssocID="{0B8FA6D3-7DCA-4E10-871D-69DBC8FA66E3}" presName="root" presStyleCnt="0">
        <dgm:presLayoutVars>
          <dgm:dir/>
          <dgm:resizeHandles val="exact"/>
        </dgm:presLayoutVars>
      </dgm:prSet>
      <dgm:spPr/>
    </dgm:pt>
    <dgm:pt modelId="{6C212180-F08D-48BF-A779-CB912A690EB5}" type="pres">
      <dgm:prSet presAssocID="{4FD836D0-0EF8-48D0-9BB0-BBDB96870733}" presName="compNode" presStyleCnt="0"/>
      <dgm:spPr/>
    </dgm:pt>
    <dgm:pt modelId="{48225516-9A63-4D60-80F4-5BFDFCAB0169}" type="pres">
      <dgm:prSet presAssocID="{4FD836D0-0EF8-48D0-9BB0-BBDB96870733}" presName="iconBgRect" presStyleLbl="bgShp" presStyleIdx="0" presStyleCnt="3"/>
      <dgm:spPr>
        <a:prstGeom prst="round2DiagRect">
          <a:avLst>
            <a:gd name="adj1" fmla="val 29727"/>
            <a:gd name="adj2" fmla="val 0"/>
          </a:avLst>
        </a:prstGeom>
      </dgm:spPr>
    </dgm:pt>
    <dgm:pt modelId="{C68A5097-8C8E-430C-9163-773423209FD8}" type="pres">
      <dgm:prSet presAssocID="{4FD836D0-0EF8-48D0-9BB0-BBDB968707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6F876EE6-334A-43A1-9170-D816489A1183}" type="pres">
      <dgm:prSet presAssocID="{4FD836D0-0EF8-48D0-9BB0-BBDB96870733}" presName="spaceRect" presStyleCnt="0"/>
      <dgm:spPr/>
    </dgm:pt>
    <dgm:pt modelId="{ABA916CD-097D-48AC-9FB4-C447D0877B20}" type="pres">
      <dgm:prSet presAssocID="{4FD836D0-0EF8-48D0-9BB0-BBDB96870733}" presName="textRect" presStyleLbl="revTx" presStyleIdx="0" presStyleCnt="3">
        <dgm:presLayoutVars>
          <dgm:chMax val="1"/>
          <dgm:chPref val="1"/>
        </dgm:presLayoutVars>
      </dgm:prSet>
      <dgm:spPr/>
    </dgm:pt>
    <dgm:pt modelId="{77106B53-FED2-4D33-8E7C-505456D0D920}" type="pres">
      <dgm:prSet presAssocID="{F6A06F0C-A833-40BC-8670-8062C4061DBA}" presName="sibTrans" presStyleCnt="0"/>
      <dgm:spPr/>
    </dgm:pt>
    <dgm:pt modelId="{87A39848-0620-465C-A0AF-36CD04275F42}" type="pres">
      <dgm:prSet presAssocID="{980D20D7-D2C1-4D79-9C34-6FF04D6C9388}" presName="compNode" presStyleCnt="0"/>
      <dgm:spPr/>
    </dgm:pt>
    <dgm:pt modelId="{2AAEF157-F0FC-4DD1-A76F-90C2F7C2A209}" type="pres">
      <dgm:prSet presAssocID="{980D20D7-D2C1-4D79-9C34-6FF04D6C9388}" presName="iconBgRect" presStyleLbl="bgShp" presStyleIdx="1" presStyleCnt="3"/>
      <dgm:spPr>
        <a:prstGeom prst="round2DiagRect">
          <a:avLst>
            <a:gd name="adj1" fmla="val 29727"/>
            <a:gd name="adj2" fmla="val 0"/>
          </a:avLst>
        </a:prstGeom>
      </dgm:spPr>
    </dgm:pt>
    <dgm:pt modelId="{434FE3D8-09E5-49BB-A703-B1E054B6635E}" type="pres">
      <dgm:prSet presAssocID="{980D20D7-D2C1-4D79-9C34-6FF04D6C938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1399767-9ABD-40DF-9270-D757B3B3A6EB}" type="pres">
      <dgm:prSet presAssocID="{980D20D7-D2C1-4D79-9C34-6FF04D6C9388}" presName="spaceRect" presStyleCnt="0"/>
      <dgm:spPr/>
    </dgm:pt>
    <dgm:pt modelId="{42529F9E-C325-42D5-AD32-1F33BDFD6E56}" type="pres">
      <dgm:prSet presAssocID="{980D20D7-D2C1-4D79-9C34-6FF04D6C9388}" presName="textRect" presStyleLbl="revTx" presStyleIdx="1" presStyleCnt="3">
        <dgm:presLayoutVars>
          <dgm:chMax val="1"/>
          <dgm:chPref val="1"/>
        </dgm:presLayoutVars>
      </dgm:prSet>
      <dgm:spPr/>
    </dgm:pt>
    <dgm:pt modelId="{EFA42FB7-7A4E-4BCF-91CF-EA45C144C8BF}" type="pres">
      <dgm:prSet presAssocID="{16202F26-596B-4AEE-9F48-B74D6213A19B}" presName="sibTrans" presStyleCnt="0"/>
      <dgm:spPr/>
    </dgm:pt>
    <dgm:pt modelId="{1FFE2720-92F7-4468-85B9-14CEF38774B6}" type="pres">
      <dgm:prSet presAssocID="{AA7C08DF-FC48-42DF-9582-BD8320A16039}" presName="compNode" presStyleCnt="0"/>
      <dgm:spPr/>
    </dgm:pt>
    <dgm:pt modelId="{1371DDC3-0581-4A9B-8699-8AB748B90BFF}" type="pres">
      <dgm:prSet presAssocID="{AA7C08DF-FC48-42DF-9582-BD8320A16039}" presName="iconBgRect" presStyleLbl="bgShp" presStyleIdx="2" presStyleCnt="3"/>
      <dgm:spPr>
        <a:prstGeom prst="round2DiagRect">
          <a:avLst>
            <a:gd name="adj1" fmla="val 29727"/>
            <a:gd name="adj2" fmla="val 0"/>
          </a:avLst>
        </a:prstGeom>
      </dgm:spPr>
    </dgm:pt>
    <dgm:pt modelId="{DF56C83E-1BD3-4412-84D0-05F2C0C89508}" type="pres">
      <dgm:prSet presAssocID="{AA7C08DF-FC48-42DF-9582-BD8320A1603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ilbox"/>
        </a:ext>
      </dgm:extLst>
    </dgm:pt>
    <dgm:pt modelId="{9AC4064C-B783-49D8-81BE-01A049FC8F6A}" type="pres">
      <dgm:prSet presAssocID="{AA7C08DF-FC48-42DF-9582-BD8320A16039}" presName="spaceRect" presStyleCnt="0"/>
      <dgm:spPr/>
    </dgm:pt>
    <dgm:pt modelId="{D9EEAF05-055E-441E-A993-69758D90F0A6}" type="pres">
      <dgm:prSet presAssocID="{AA7C08DF-FC48-42DF-9582-BD8320A16039}" presName="textRect" presStyleLbl="revTx" presStyleIdx="2" presStyleCnt="3">
        <dgm:presLayoutVars>
          <dgm:chMax val="1"/>
          <dgm:chPref val="1"/>
        </dgm:presLayoutVars>
      </dgm:prSet>
      <dgm:spPr/>
    </dgm:pt>
  </dgm:ptLst>
  <dgm:cxnLst>
    <dgm:cxn modelId="{42B7E410-6FF9-4C0F-9DF3-6DA0E8FD828D}" type="presOf" srcId="{AA7C08DF-FC48-42DF-9582-BD8320A16039}" destId="{D9EEAF05-055E-441E-A993-69758D90F0A6}" srcOrd="0" destOrd="0" presId="urn:microsoft.com/office/officeart/2018/5/layout/IconLeafLabelList"/>
    <dgm:cxn modelId="{47D66751-D58F-431F-B060-1144FD165328}" srcId="{0B8FA6D3-7DCA-4E10-871D-69DBC8FA66E3}" destId="{AA7C08DF-FC48-42DF-9582-BD8320A16039}" srcOrd="2" destOrd="0" parTransId="{F189C268-11EE-4175-B819-4A9B1BE7EE86}" sibTransId="{A1C7F4FC-8128-4B6D-951D-597AAF0318A1}"/>
    <dgm:cxn modelId="{DE54279B-68CF-40EF-A9A1-F63599E4F9FB}" type="presOf" srcId="{4FD836D0-0EF8-48D0-9BB0-BBDB96870733}" destId="{ABA916CD-097D-48AC-9FB4-C447D0877B20}" srcOrd="0" destOrd="0" presId="urn:microsoft.com/office/officeart/2018/5/layout/IconLeafLabelList"/>
    <dgm:cxn modelId="{D2CF7CB9-6C64-49CE-BBC3-BEE1358AB372}" type="presOf" srcId="{980D20D7-D2C1-4D79-9C34-6FF04D6C9388}" destId="{42529F9E-C325-42D5-AD32-1F33BDFD6E56}" srcOrd="0" destOrd="0" presId="urn:microsoft.com/office/officeart/2018/5/layout/IconLeafLabelList"/>
    <dgm:cxn modelId="{DAAA78D9-9034-45A9-8D9E-F80F3F22CC10}" srcId="{0B8FA6D3-7DCA-4E10-871D-69DBC8FA66E3}" destId="{980D20D7-D2C1-4D79-9C34-6FF04D6C9388}" srcOrd="1" destOrd="0" parTransId="{87C585E2-0322-4B18-8FAB-41A0F8F9EBAD}" sibTransId="{16202F26-596B-4AEE-9F48-B74D6213A19B}"/>
    <dgm:cxn modelId="{75737DE5-7644-4666-839B-AF5036F1B147}" type="presOf" srcId="{0B8FA6D3-7DCA-4E10-871D-69DBC8FA66E3}" destId="{AF9F5498-A4EC-49D9-B039-620937E4ADA8}" srcOrd="0" destOrd="0" presId="urn:microsoft.com/office/officeart/2018/5/layout/IconLeafLabelList"/>
    <dgm:cxn modelId="{4FBCC6E5-8054-4980-BC1B-E963BE23C809}" srcId="{0B8FA6D3-7DCA-4E10-871D-69DBC8FA66E3}" destId="{4FD836D0-0EF8-48D0-9BB0-BBDB96870733}" srcOrd="0" destOrd="0" parTransId="{C13C3A53-404B-4EE1-ABAC-FF6C6B49B95C}" sibTransId="{F6A06F0C-A833-40BC-8670-8062C4061DBA}"/>
    <dgm:cxn modelId="{9AF7590C-3F33-4F69-AF1D-F63B6F6BEA0E}" type="presParOf" srcId="{AF9F5498-A4EC-49D9-B039-620937E4ADA8}" destId="{6C212180-F08D-48BF-A779-CB912A690EB5}" srcOrd="0" destOrd="0" presId="urn:microsoft.com/office/officeart/2018/5/layout/IconLeafLabelList"/>
    <dgm:cxn modelId="{2A2A6736-DB98-4BB9-9B06-FEEF069A1B48}" type="presParOf" srcId="{6C212180-F08D-48BF-A779-CB912A690EB5}" destId="{48225516-9A63-4D60-80F4-5BFDFCAB0169}" srcOrd="0" destOrd="0" presId="urn:microsoft.com/office/officeart/2018/5/layout/IconLeafLabelList"/>
    <dgm:cxn modelId="{51FFE731-7901-4D4B-B893-59915E3C47BD}" type="presParOf" srcId="{6C212180-F08D-48BF-A779-CB912A690EB5}" destId="{C68A5097-8C8E-430C-9163-773423209FD8}" srcOrd="1" destOrd="0" presId="urn:microsoft.com/office/officeart/2018/5/layout/IconLeafLabelList"/>
    <dgm:cxn modelId="{27D64984-4D06-43EB-B531-E8D64C50E77F}" type="presParOf" srcId="{6C212180-F08D-48BF-A779-CB912A690EB5}" destId="{6F876EE6-334A-43A1-9170-D816489A1183}" srcOrd="2" destOrd="0" presId="urn:microsoft.com/office/officeart/2018/5/layout/IconLeafLabelList"/>
    <dgm:cxn modelId="{E858D61D-FFA0-424A-BBA6-763AB3CBFBDB}" type="presParOf" srcId="{6C212180-F08D-48BF-A779-CB912A690EB5}" destId="{ABA916CD-097D-48AC-9FB4-C447D0877B20}" srcOrd="3" destOrd="0" presId="urn:microsoft.com/office/officeart/2018/5/layout/IconLeafLabelList"/>
    <dgm:cxn modelId="{E42FEA67-E542-4871-B37F-72DEB0B48B82}" type="presParOf" srcId="{AF9F5498-A4EC-49D9-B039-620937E4ADA8}" destId="{77106B53-FED2-4D33-8E7C-505456D0D920}" srcOrd="1" destOrd="0" presId="urn:microsoft.com/office/officeart/2018/5/layout/IconLeafLabelList"/>
    <dgm:cxn modelId="{10B2F35B-4AFA-470F-A6ED-1C341DD10BC2}" type="presParOf" srcId="{AF9F5498-A4EC-49D9-B039-620937E4ADA8}" destId="{87A39848-0620-465C-A0AF-36CD04275F42}" srcOrd="2" destOrd="0" presId="urn:microsoft.com/office/officeart/2018/5/layout/IconLeafLabelList"/>
    <dgm:cxn modelId="{42D3AC0A-B33A-4BAB-BAC5-3AC500C52BDC}" type="presParOf" srcId="{87A39848-0620-465C-A0AF-36CD04275F42}" destId="{2AAEF157-F0FC-4DD1-A76F-90C2F7C2A209}" srcOrd="0" destOrd="0" presId="urn:microsoft.com/office/officeart/2018/5/layout/IconLeafLabelList"/>
    <dgm:cxn modelId="{2EF14C7F-4CD0-4828-AAA7-C05EA05C4AE5}" type="presParOf" srcId="{87A39848-0620-465C-A0AF-36CD04275F42}" destId="{434FE3D8-09E5-49BB-A703-B1E054B6635E}" srcOrd="1" destOrd="0" presId="urn:microsoft.com/office/officeart/2018/5/layout/IconLeafLabelList"/>
    <dgm:cxn modelId="{59522EFD-48D1-4D9E-BE19-BD6232FABFE9}" type="presParOf" srcId="{87A39848-0620-465C-A0AF-36CD04275F42}" destId="{F1399767-9ABD-40DF-9270-D757B3B3A6EB}" srcOrd="2" destOrd="0" presId="urn:microsoft.com/office/officeart/2018/5/layout/IconLeafLabelList"/>
    <dgm:cxn modelId="{7708B548-032B-439E-AC48-D2C0E304BCBB}" type="presParOf" srcId="{87A39848-0620-465C-A0AF-36CD04275F42}" destId="{42529F9E-C325-42D5-AD32-1F33BDFD6E56}" srcOrd="3" destOrd="0" presId="urn:microsoft.com/office/officeart/2018/5/layout/IconLeafLabelList"/>
    <dgm:cxn modelId="{6C698F50-0810-4268-8E49-B1F492BFE78B}" type="presParOf" srcId="{AF9F5498-A4EC-49D9-B039-620937E4ADA8}" destId="{EFA42FB7-7A4E-4BCF-91CF-EA45C144C8BF}" srcOrd="3" destOrd="0" presId="urn:microsoft.com/office/officeart/2018/5/layout/IconLeafLabelList"/>
    <dgm:cxn modelId="{AC188ED8-D24C-442B-A343-36F5E6577461}" type="presParOf" srcId="{AF9F5498-A4EC-49D9-B039-620937E4ADA8}" destId="{1FFE2720-92F7-4468-85B9-14CEF38774B6}" srcOrd="4" destOrd="0" presId="urn:microsoft.com/office/officeart/2018/5/layout/IconLeafLabelList"/>
    <dgm:cxn modelId="{A4F00752-6D43-441F-8120-F051AABD75B6}" type="presParOf" srcId="{1FFE2720-92F7-4468-85B9-14CEF38774B6}" destId="{1371DDC3-0581-4A9B-8699-8AB748B90BFF}" srcOrd="0" destOrd="0" presId="urn:microsoft.com/office/officeart/2018/5/layout/IconLeafLabelList"/>
    <dgm:cxn modelId="{03256741-CD00-474D-BAE8-6191DA508A44}" type="presParOf" srcId="{1FFE2720-92F7-4468-85B9-14CEF38774B6}" destId="{DF56C83E-1BD3-4412-84D0-05F2C0C89508}" srcOrd="1" destOrd="0" presId="urn:microsoft.com/office/officeart/2018/5/layout/IconLeafLabelList"/>
    <dgm:cxn modelId="{1556AE3E-FB2F-4E62-B3E6-8AD21B750F73}" type="presParOf" srcId="{1FFE2720-92F7-4468-85B9-14CEF38774B6}" destId="{9AC4064C-B783-49D8-81BE-01A049FC8F6A}" srcOrd="2" destOrd="0" presId="urn:microsoft.com/office/officeart/2018/5/layout/IconLeafLabelList"/>
    <dgm:cxn modelId="{9F2D9F3B-034B-49F9-8455-9D1A8546AD12}" type="presParOf" srcId="{1FFE2720-92F7-4468-85B9-14CEF38774B6}" destId="{D9EEAF05-055E-441E-A993-69758D90F0A6}"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E8769-8689-472F-8F30-9DEF658C2FB5}">
      <dsp:nvSpPr>
        <dsp:cNvPr id="0" name=""/>
        <dsp:cNvSpPr/>
      </dsp:nvSpPr>
      <dsp:spPr>
        <a:xfrm>
          <a:off x="0" y="1080567"/>
          <a:ext cx="2957512" cy="187802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542842-9C28-4441-8EAA-B10EA0C31CA2}">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GitHub Jobs</a:t>
          </a:r>
        </a:p>
      </dsp:txBody>
      <dsp:txXfrm>
        <a:off x="383617" y="1447754"/>
        <a:ext cx="2847502" cy="1768010"/>
      </dsp:txXfrm>
    </dsp:sp>
    <dsp:sp modelId="{3F9455BE-FFFF-4F9C-9883-D4015ECAC8C9}">
      <dsp:nvSpPr>
        <dsp:cNvPr id="0" name=""/>
        <dsp:cNvSpPr/>
      </dsp:nvSpPr>
      <dsp:spPr>
        <a:xfrm>
          <a:off x="3614737" y="1080567"/>
          <a:ext cx="2957512" cy="187802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1AF900-E848-46BE-8A86-5297F6846010}">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t>Adzuna</a:t>
          </a:r>
        </a:p>
      </dsp:txBody>
      <dsp:txXfrm>
        <a:off x="3998355" y="1447754"/>
        <a:ext cx="2847502" cy="1768010"/>
      </dsp:txXfrm>
    </dsp:sp>
    <dsp:sp modelId="{B99C06BC-968E-47FD-A8BC-79E6AD794ED5}">
      <dsp:nvSpPr>
        <dsp:cNvPr id="0" name=""/>
        <dsp:cNvSpPr/>
      </dsp:nvSpPr>
      <dsp:spPr>
        <a:xfrm>
          <a:off x="7229475" y="1080567"/>
          <a:ext cx="2957512" cy="187802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92F3C2-DFC3-45BF-AADA-BEBA0E29D4C5}">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t>The Muse </a:t>
          </a:r>
        </a:p>
      </dsp:txBody>
      <dsp:txXfrm>
        <a:off x="7613092" y="1447754"/>
        <a:ext cx="2847502" cy="1768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25516-9A63-4D60-80F4-5BFDFCAB0169}">
      <dsp:nvSpPr>
        <dsp:cNvPr id="0" name=""/>
        <dsp:cNvSpPr/>
      </dsp:nvSpPr>
      <dsp:spPr>
        <a:xfrm>
          <a:off x="708743" y="465668"/>
          <a:ext cx="2058750" cy="20587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8A5097-8C8E-430C-9163-773423209FD8}">
      <dsp:nvSpPr>
        <dsp:cNvPr id="0" name=""/>
        <dsp:cNvSpPr/>
      </dsp:nvSpPr>
      <dsp:spPr>
        <a:xfrm>
          <a:off x="1147493" y="904419"/>
          <a:ext cx="1181250" cy="118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A916CD-097D-48AC-9FB4-C447D0877B20}">
      <dsp:nvSpPr>
        <dsp:cNvPr id="0" name=""/>
        <dsp:cNvSpPr/>
      </dsp:nvSpPr>
      <dsp:spPr>
        <a:xfrm>
          <a:off x="50618" y="3165669"/>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The quality of the data can be improved by web scrapping from multiple sources of websites. But most of the sites don’t allow scrapping. We need to get permission. </a:t>
          </a:r>
        </a:p>
      </dsp:txBody>
      <dsp:txXfrm>
        <a:off x="50618" y="3165669"/>
        <a:ext cx="3375000" cy="720000"/>
      </dsp:txXfrm>
    </dsp:sp>
    <dsp:sp modelId="{2AAEF157-F0FC-4DD1-A76F-90C2F7C2A209}">
      <dsp:nvSpPr>
        <dsp:cNvPr id="0" name=""/>
        <dsp:cNvSpPr/>
      </dsp:nvSpPr>
      <dsp:spPr>
        <a:xfrm>
          <a:off x="4674368" y="465668"/>
          <a:ext cx="2058750" cy="205875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4FE3D8-09E5-49BB-A703-B1E054B6635E}">
      <dsp:nvSpPr>
        <dsp:cNvPr id="0" name=""/>
        <dsp:cNvSpPr/>
      </dsp:nvSpPr>
      <dsp:spPr>
        <a:xfrm>
          <a:off x="5113118" y="904419"/>
          <a:ext cx="1181250" cy="118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529F9E-C325-42D5-AD32-1F33BDFD6E56}">
      <dsp:nvSpPr>
        <dsp:cNvPr id="0" name=""/>
        <dsp:cNvSpPr/>
      </dsp:nvSpPr>
      <dsp:spPr>
        <a:xfrm>
          <a:off x="4016243" y="3165669"/>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Many APIs have rate limit which limits the data we can access from that site. </a:t>
          </a:r>
        </a:p>
      </dsp:txBody>
      <dsp:txXfrm>
        <a:off x="4016243" y="3165669"/>
        <a:ext cx="3375000" cy="720000"/>
      </dsp:txXfrm>
    </dsp:sp>
    <dsp:sp modelId="{1371DDC3-0581-4A9B-8699-8AB748B90BFF}">
      <dsp:nvSpPr>
        <dsp:cNvPr id="0" name=""/>
        <dsp:cNvSpPr/>
      </dsp:nvSpPr>
      <dsp:spPr>
        <a:xfrm>
          <a:off x="8639993" y="465668"/>
          <a:ext cx="2058750" cy="205875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56C83E-1BD3-4412-84D0-05F2C0C89508}">
      <dsp:nvSpPr>
        <dsp:cNvPr id="0" name=""/>
        <dsp:cNvSpPr/>
      </dsp:nvSpPr>
      <dsp:spPr>
        <a:xfrm>
          <a:off x="9078743" y="904419"/>
          <a:ext cx="1181250" cy="11812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EEAF05-055E-441E-A993-69758D90F0A6}">
      <dsp:nvSpPr>
        <dsp:cNvPr id="0" name=""/>
        <dsp:cNvSpPr/>
      </dsp:nvSpPr>
      <dsp:spPr>
        <a:xfrm>
          <a:off x="7981868" y="3165669"/>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We are considering only few sources for job posting. We may not get all the data related to that posting. </a:t>
          </a:r>
        </a:p>
      </dsp:txBody>
      <dsp:txXfrm>
        <a:off x="7981868" y="3165669"/>
        <a:ext cx="3375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F2F3-3160-478E-933D-D9A738DD31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7CB853-021F-420D-A4E1-4B051D6499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6C70AC-4A15-426C-AA6D-832D5310822E}"/>
              </a:ext>
            </a:extLst>
          </p:cNvPr>
          <p:cNvSpPr>
            <a:spLocks noGrp="1"/>
          </p:cNvSpPr>
          <p:nvPr>
            <p:ph type="dt" sz="half" idx="10"/>
          </p:nvPr>
        </p:nvSpPr>
        <p:spPr/>
        <p:txBody>
          <a:bodyPr/>
          <a:lstStyle/>
          <a:p>
            <a:fld id="{CE603474-6117-4C8C-8CC3-D4179768680B}" type="datetimeFigureOut">
              <a:rPr lang="en-US" smtClean="0"/>
              <a:t>6/9/2020</a:t>
            </a:fld>
            <a:endParaRPr lang="en-US"/>
          </a:p>
        </p:txBody>
      </p:sp>
      <p:sp>
        <p:nvSpPr>
          <p:cNvPr id="5" name="Footer Placeholder 4">
            <a:extLst>
              <a:ext uri="{FF2B5EF4-FFF2-40B4-BE49-F238E27FC236}">
                <a16:creationId xmlns:a16="http://schemas.microsoft.com/office/drawing/2014/main" id="{74E738F4-1501-4905-894B-86E955BD8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728B1-7BEC-471B-BD1B-E82535304349}"/>
              </a:ext>
            </a:extLst>
          </p:cNvPr>
          <p:cNvSpPr>
            <a:spLocks noGrp="1"/>
          </p:cNvSpPr>
          <p:nvPr>
            <p:ph type="sldNum" sz="quarter" idx="12"/>
          </p:nvPr>
        </p:nvSpPr>
        <p:spPr/>
        <p:txBody>
          <a:bodyPr/>
          <a:lstStyle/>
          <a:p>
            <a:fld id="{9B1CA37B-EA7B-43F7-92C1-38007DE6FD29}" type="slidenum">
              <a:rPr lang="en-US" smtClean="0"/>
              <a:t>‹#›</a:t>
            </a:fld>
            <a:endParaRPr lang="en-US"/>
          </a:p>
        </p:txBody>
      </p:sp>
    </p:spTree>
    <p:extLst>
      <p:ext uri="{BB962C8B-B14F-4D97-AF65-F5344CB8AC3E}">
        <p14:creationId xmlns:p14="http://schemas.microsoft.com/office/powerpoint/2010/main" val="181411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DA4C-63DE-4152-A82D-F73F45000D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33DA2D-4119-48BE-89CD-794B048FC7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D1C04-93B9-42C7-8BAC-3D6F40540696}"/>
              </a:ext>
            </a:extLst>
          </p:cNvPr>
          <p:cNvSpPr>
            <a:spLocks noGrp="1"/>
          </p:cNvSpPr>
          <p:nvPr>
            <p:ph type="dt" sz="half" idx="10"/>
          </p:nvPr>
        </p:nvSpPr>
        <p:spPr/>
        <p:txBody>
          <a:bodyPr/>
          <a:lstStyle/>
          <a:p>
            <a:fld id="{CE603474-6117-4C8C-8CC3-D4179768680B}" type="datetimeFigureOut">
              <a:rPr lang="en-US" smtClean="0"/>
              <a:t>6/9/2020</a:t>
            </a:fld>
            <a:endParaRPr lang="en-US"/>
          </a:p>
        </p:txBody>
      </p:sp>
      <p:sp>
        <p:nvSpPr>
          <p:cNvPr id="5" name="Footer Placeholder 4">
            <a:extLst>
              <a:ext uri="{FF2B5EF4-FFF2-40B4-BE49-F238E27FC236}">
                <a16:creationId xmlns:a16="http://schemas.microsoft.com/office/drawing/2014/main" id="{629EBEC7-3B46-402D-8FDF-3A1E625E4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2FFD5-534B-4E64-B5A2-A894EFFF1680}"/>
              </a:ext>
            </a:extLst>
          </p:cNvPr>
          <p:cNvSpPr>
            <a:spLocks noGrp="1"/>
          </p:cNvSpPr>
          <p:nvPr>
            <p:ph type="sldNum" sz="quarter" idx="12"/>
          </p:nvPr>
        </p:nvSpPr>
        <p:spPr/>
        <p:txBody>
          <a:bodyPr/>
          <a:lstStyle/>
          <a:p>
            <a:fld id="{9B1CA37B-EA7B-43F7-92C1-38007DE6FD29}" type="slidenum">
              <a:rPr lang="en-US" smtClean="0"/>
              <a:t>‹#›</a:t>
            </a:fld>
            <a:endParaRPr lang="en-US"/>
          </a:p>
        </p:txBody>
      </p:sp>
    </p:spTree>
    <p:extLst>
      <p:ext uri="{BB962C8B-B14F-4D97-AF65-F5344CB8AC3E}">
        <p14:creationId xmlns:p14="http://schemas.microsoft.com/office/powerpoint/2010/main" val="3090645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B66E42-BB2A-4711-B2BE-53C55116A8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C858EE-A7EB-4851-B8FB-640594BF53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20ABF-60EF-4532-8F5C-9A277FA52958}"/>
              </a:ext>
            </a:extLst>
          </p:cNvPr>
          <p:cNvSpPr>
            <a:spLocks noGrp="1"/>
          </p:cNvSpPr>
          <p:nvPr>
            <p:ph type="dt" sz="half" idx="10"/>
          </p:nvPr>
        </p:nvSpPr>
        <p:spPr/>
        <p:txBody>
          <a:bodyPr/>
          <a:lstStyle/>
          <a:p>
            <a:fld id="{CE603474-6117-4C8C-8CC3-D4179768680B}" type="datetimeFigureOut">
              <a:rPr lang="en-US" smtClean="0"/>
              <a:t>6/9/2020</a:t>
            </a:fld>
            <a:endParaRPr lang="en-US"/>
          </a:p>
        </p:txBody>
      </p:sp>
      <p:sp>
        <p:nvSpPr>
          <p:cNvPr id="5" name="Footer Placeholder 4">
            <a:extLst>
              <a:ext uri="{FF2B5EF4-FFF2-40B4-BE49-F238E27FC236}">
                <a16:creationId xmlns:a16="http://schemas.microsoft.com/office/drawing/2014/main" id="{FBE3130F-1106-4EA9-ADF0-16E7A4547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4A568-25BA-4590-94CE-8A0A88B46165}"/>
              </a:ext>
            </a:extLst>
          </p:cNvPr>
          <p:cNvSpPr>
            <a:spLocks noGrp="1"/>
          </p:cNvSpPr>
          <p:nvPr>
            <p:ph type="sldNum" sz="quarter" idx="12"/>
          </p:nvPr>
        </p:nvSpPr>
        <p:spPr/>
        <p:txBody>
          <a:bodyPr/>
          <a:lstStyle/>
          <a:p>
            <a:fld id="{9B1CA37B-EA7B-43F7-92C1-38007DE6FD29}" type="slidenum">
              <a:rPr lang="en-US" smtClean="0"/>
              <a:t>‹#›</a:t>
            </a:fld>
            <a:endParaRPr lang="en-US"/>
          </a:p>
        </p:txBody>
      </p:sp>
    </p:spTree>
    <p:extLst>
      <p:ext uri="{BB962C8B-B14F-4D97-AF65-F5344CB8AC3E}">
        <p14:creationId xmlns:p14="http://schemas.microsoft.com/office/powerpoint/2010/main" val="201153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C211F-6FB2-4AA2-88F6-74A43CADB6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40CC28-38FC-44A0-BE5D-681D67C0A0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524FE-D611-44C8-B8CE-4057D5CD3C4E}"/>
              </a:ext>
            </a:extLst>
          </p:cNvPr>
          <p:cNvSpPr>
            <a:spLocks noGrp="1"/>
          </p:cNvSpPr>
          <p:nvPr>
            <p:ph type="dt" sz="half" idx="10"/>
          </p:nvPr>
        </p:nvSpPr>
        <p:spPr/>
        <p:txBody>
          <a:bodyPr/>
          <a:lstStyle/>
          <a:p>
            <a:fld id="{CE603474-6117-4C8C-8CC3-D4179768680B}" type="datetimeFigureOut">
              <a:rPr lang="en-US" smtClean="0"/>
              <a:t>6/9/2020</a:t>
            </a:fld>
            <a:endParaRPr lang="en-US"/>
          </a:p>
        </p:txBody>
      </p:sp>
      <p:sp>
        <p:nvSpPr>
          <p:cNvPr id="5" name="Footer Placeholder 4">
            <a:extLst>
              <a:ext uri="{FF2B5EF4-FFF2-40B4-BE49-F238E27FC236}">
                <a16:creationId xmlns:a16="http://schemas.microsoft.com/office/drawing/2014/main" id="{AF274706-B545-4CE0-A419-738147C5CC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15DC1-7755-447A-A21E-BF21533227CE}"/>
              </a:ext>
            </a:extLst>
          </p:cNvPr>
          <p:cNvSpPr>
            <a:spLocks noGrp="1"/>
          </p:cNvSpPr>
          <p:nvPr>
            <p:ph type="sldNum" sz="quarter" idx="12"/>
          </p:nvPr>
        </p:nvSpPr>
        <p:spPr/>
        <p:txBody>
          <a:bodyPr/>
          <a:lstStyle/>
          <a:p>
            <a:fld id="{9B1CA37B-EA7B-43F7-92C1-38007DE6FD29}" type="slidenum">
              <a:rPr lang="en-US" smtClean="0"/>
              <a:t>‹#›</a:t>
            </a:fld>
            <a:endParaRPr lang="en-US"/>
          </a:p>
        </p:txBody>
      </p:sp>
    </p:spTree>
    <p:extLst>
      <p:ext uri="{BB962C8B-B14F-4D97-AF65-F5344CB8AC3E}">
        <p14:creationId xmlns:p14="http://schemas.microsoft.com/office/powerpoint/2010/main" val="2469957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E0FF-9997-4A4E-98CC-D973F207E2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D2EAF3-50D6-4D6A-A82E-28BD7681BA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9BDF25-664C-4A8A-BA83-EF56B2EE47C1}"/>
              </a:ext>
            </a:extLst>
          </p:cNvPr>
          <p:cNvSpPr>
            <a:spLocks noGrp="1"/>
          </p:cNvSpPr>
          <p:nvPr>
            <p:ph type="dt" sz="half" idx="10"/>
          </p:nvPr>
        </p:nvSpPr>
        <p:spPr/>
        <p:txBody>
          <a:bodyPr/>
          <a:lstStyle/>
          <a:p>
            <a:fld id="{CE603474-6117-4C8C-8CC3-D4179768680B}" type="datetimeFigureOut">
              <a:rPr lang="en-US" smtClean="0"/>
              <a:t>6/9/2020</a:t>
            </a:fld>
            <a:endParaRPr lang="en-US"/>
          </a:p>
        </p:txBody>
      </p:sp>
      <p:sp>
        <p:nvSpPr>
          <p:cNvPr id="5" name="Footer Placeholder 4">
            <a:extLst>
              <a:ext uri="{FF2B5EF4-FFF2-40B4-BE49-F238E27FC236}">
                <a16:creationId xmlns:a16="http://schemas.microsoft.com/office/drawing/2014/main" id="{E6FF1AD9-DA1A-4F47-B5D6-637A30810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8C1B8-0670-4B36-9811-BEBAF34C3B3F}"/>
              </a:ext>
            </a:extLst>
          </p:cNvPr>
          <p:cNvSpPr>
            <a:spLocks noGrp="1"/>
          </p:cNvSpPr>
          <p:nvPr>
            <p:ph type="sldNum" sz="quarter" idx="12"/>
          </p:nvPr>
        </p:nvSpPr>
        <p:spPr/>
        <p:txBody>
          <a:bodyPr/>
          <a:lstStyle/>
          <a:p>
            <a:fld id="{9B1CA37B-EA7B-43F7-92C1-38007DE6FD29}" type="slidenum">
              <a:rPr lang="en-US" smtClean="0"/>
              <a:t>‹#›</a:t>
            </a:fld>
            <a:endParaRPr lang="en-US"/>
          </a:p>
        </p:txBody>
      </p:sp>
    </p:spTree>
    <p:extLst>
      <p:ext uri="{BB962C8B-B14F-4D97-AF65-F5344CB8AC3E}">
        <p14:creationId xmlns:p14="http://schemas.microsoft.com/office/powerpoint/2010/main" val="1971208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78739-21DF-4B2E-A665-6B012DB673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8EA4A6-C9B5-4541-8516-1F4A1E7C3C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3A7376-AD17-4519-86CB-568F84670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CDECEF-9054-4FD2-862A-76C330997FDE}"/>
              </a:ext>
            </a:extLst>
          </p:cNvPr>
          <p:cNvSpPr>
            <a:spLocks noGrp="1"/>
          </p:cNvSpPr>
          <p:nvPr>
            <p:ph type="dt" sz="half" idx="10"/>
          </p:nvPr>
        </p:nvSpPr>
        <p:spPr/>
        <p:txBody>
          <a:bodyPr/>
          <a:lstStyle/>
          <a:p>
            <a:fld id="{CE603474-6117-4C8C-8CC3-D4179768680B}" type="datetimeFigureOut">
              <a:rPr lang="en-US" smtClean="0"/>
              <a:t>6/9/2020</a:t>
            </a:fld>
            <a:endParaRPr lang="en-US"/>
          </a:p>
        </p:txBody>
      </p:sp>
      <p:sp>
        <p:nvSpPr>
          <p:cNvPr id="6" name="Footer Placeholder 5">
            <a:extLst>
              <a:ext uri="{FF2B5EF4-FFF2-40B4-BE49-F238E27FC236}">
                <a16:creationId xmlns:a16="http://schemas.microsoft.com/office/drawing/2014/main" id="{73543283-E5E1-4558-85EF-75362C1891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C5BDAA-B799-4220-AE60-194CE8EF8E74}"/>
              </a:ext>
            </a:extLst>
          </p:cNvPr>
          <p:cNvSpPr>
            <a:spLocks noGrp="1"/>
          </p:cNvSpPr>
          <p:nvPr>
            <p:ph type="sldNum" sz="quarter" idx="12"/>
          </p:nvPr>
        </p:nvSpPr>
        <p:spPr/>
        <p:txBody>
          <a:bodyPr/>
          <a:lstStyle/>
          <a:p>
            <a:fld id="{9B1CA37B-EA7B-43F7-92C1-38007DE6FD29}" type="slidenum">
              <a:rPr lang="en-US" smtClean="0"/>
              <a:t>‹#›</a:t>
            </a:fld>
            <a:endParaRPr lang="en-US"/>
          </a:p>
        </p:txBody>
      </p:sp>
    </p:spTree>
    <p:extLst>
      <p:ext uri="{BB962C8B-B14F-4D97-AF65-F5344CB8AC3E}">
        <p14:creationId xmlns:p14="http://schemas.microsoft.com/office/powerpoint/2010/main" val="230934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1775C-AE23-42A6-8D8C-7502DB7850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04CF5A-8A0B-4351-8C54-F7C24267A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F5D38A-FB34-4934-B4D7-A58A7164D8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1715DB-5156-4FCB-9E5B-C20C977F21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37EF40-0141-460E-BCA5-D6DF29CF2F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0A58C4-9AC6-4ADA-9A90-D7D49B1F7035}"/>
              </a:ext>
            </a:extLst>
          </p:cNvPr>
          <p:cNvSpPr>
            <a:spLocks noGrp="1"/>
          </p:cNvSpPr>
          <p:nvPr>
            <p:ph type="dt" sz="half" idx="10"/>
          </p:nvPr>
        </p:nvSpPr>
        <p:spPr/>
        <p:txBody>
          <a:bodyPr/>
          <a:lstStyle/>
          <a:p>
            <a:fld id="{CE603474-6117-4C8C-8CC3-D4179768680B}" type="datetimeFigureOut">
              <a:rPr lang="en-US" smtClean="0"/>
              <a:t>6/9/2020</a:t>
            </a:fld>
            <a:endParaRPr lang="en-US"/>
          </a:p>
        </p:txBody>
      </p:sp>
      <p:sp>
        <p:nvSpPr>
          <p:cNvPr id="8" name="Footer Placeholder 7">
            <a:extLst>
              <a:ext uri="{FF2B5EF4-FFF2-40B4-BE49-F238E27FC236}">
                <a16:creationId xmlns:a16="http://schemas.microsoft.com/office/drawing/2014/main" id="{8015F865-7FAB-457A-9E41-F67FA9617B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687CA8-41EB-4E9F-834F-5759347FE9D8}"/>
              </a:ext>
            </a:extLst>
          </p:cNvPr>
          <p:cNvSpPr>
            <a:spLocks noGrp="1"/>
          </p:cNvSpPr>
          <p:nvPr>
            <p:ph type="sldNum" sz="quarter" idx="12"/>
          </p:nvPr>
        </p:nvSpPr>
        <p:spPr/>
        <p:txBody>
          <a:bodyPr/>
          <a:lstStyle/>
          <a:p>
            <a:fld id="{9B1CA37B-EA7B-43F7-92C1-38007DE6FD29}" type="slidenum">
              <a:rPr lang="en-US" smtClean="0"/>
              <a:t>‹#›</a:t>
            </a:fld>
            <a:endParaRPr lang="en-US"/>
          </a:p>
        </p:txBody>
      </p:sp>
    </p:spTree>
    <p:extLst>
      <p:ext uri="{BB962C8B-B14F-4D97-AF65-F5344CB8AC3E}">
        <p14:creationId xmlns:p14="http://schemas.microsoft.com/office/powerpoint/2010/main" val="337895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58B9-52CE-4997-8A4A-40C515ABA1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2E988D-4817-446B-8274-87300704C24C}"/>
              </a:ext>
            </a:extLst>
          </p:cNvPr>
          <p:cNvSpPr>
            <a:spLocks noGrp="1"/>
          </p:cNvSpPr>
          <p:nvPr>
            <p:ph type="dt" sz="half" idx="10"/>
          </p:nvPr>
        </p:nvSpPr>
        <p:spPr/>
        <p:txBody>
          <a:bodyPr/>
          <a:lstStyle/>
          <a:p>
            <a:fld id="{CE603474-6117-4C8C-8CC3-D4179768680B}" type="datetimeFigureOut">
              <a:rPr lang="en-US" smtClean="0"/>
              <a:t>6/9/2020</a:t>
            </a:fld>
            <a:endParaRPr lang="en-US"/>
          </a:p>
        </p:txBody>
      </p:sp>
      <p:sp>
        <p:nvSpPr>
          <p:cNvPr id="4" name="Footer Placeholder 3">
            <a:extLst>
              <a:ext uri="{FF2B5EF4-FFF2-40B4-BE49-F238E27FC236}">
                <a16:creationId xmlns:a16="http://schemas.microsoft.com/office/drawing/2014/main" id="{9A0B84FF-A82B-4180-9D46-ECAE52932F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080F90-33A5-4591-AF5B-A9045F2F26D1}"/>
              </a:ext>
            </a:extLst>
          </p:cNvPr>
          <p:cNvSpPr>
            <a:spLocks noGrp="1"/>
          </p:cNvSpPr>
          <p:nvPr>
            <p:ph type="sldNum" sz="quarter" idx="12"/>
          </p:nvPr>
        </p:nvSpPr>
        <p:spPr/>
        <p:txBody>
          <a:bodyPr/>
          <a:lstStyle/>
          <a:p>
            <a:fld id="{9B1CA37B-EA7B-43F7-92C1-38007DE6FD29}" type="slidenum">
              <a:rPr lang="en-US" smtClean="0"/>
              <a:t>‹#›</a:t>
            </a:fld>
            <a:endParaRPr lang="en-US"/>
          </a:p>
        </p:txBody>
      </p:sp>
    </p:spTree>
    <p:extLst>
      <p:ext uri="{BB962C8B-B14F-4D97-AF65-F5344CB8AC3E}">
        <p14:creationId xmlns:p14="http://schemas.microsoft.com/office/powerpoint/2010/main" val="3512053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9245BE-145E-42B6-AC80-778762074844}"/>
              </a:ext>
            </a:extLst>
          </p:cNvPr>
          <p:cNvSpPr>
            <a:spLocks noGrp="1"/>
          </p:cNvSpPr>
          <p:nvPr>
            <p:ph type="dt" sz="half" idx="10"/>
          </p:nvPr>
        </p:nvSpPr>
        <p:spPr/>
        <p:txBody>
          <a:bodyPr/>
          <a:lstStyle/>
          <a:p>
            <a:fld id="{CE603474-6117-4C8C-8CC3-D4179768680B}" type="datetimeFigureOut">
              <a:rPr lang="en-US" smtClean="0"/>
              <a:t>6/9/2020</a:t>
            </a:fld>
            <a:endParaRPr lang="en-US"/>
          </a:p>
        </p:txBody>
      </p:sp>
      <p:sp>
        <p:nvSpPr>
          <p:cNvPr id="3" name="Footer Placeholder 2">
            <a:extLst>
              <a:ext uri="{FF2B5EF4-FFF2-40B4-BE49-F238E27FC236}">
                <a16:creationId xmlns:a16="http://schemas.microsoft.com/office/drawing/2014/main" id="{AEBBDEA7-606F-40E7-A320-8878C969F9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4EA0F8-0FA4-4445-8C0D-B7B458D83C49}"/>
              </a:ext>
            </a:extLst>
          </p:cNvPr>
          <p:cNvSpPr>
            <a:spLocks noGrp="1"/>
          </p:cNvSpPr>
          <p:nvPr>
            <p:ph type="sldNum" sz="quarter" idx="12"/>
          </p:nvPr>
        </p:nvSpPr>
        <p:spPr/>
        <p:txBody>
          <a:bodyPr/>
          <a:lstStyle/>
          <a:p>
            <a:fld id="{9B1CA37B-EA7B-43F7-92C1-38007DE6FD29}" type="slidenum">
              <a:rPr lang="en-US" smtClean="0"/>
              <a:t>‹#›</a:t>
            </a:fld>
            <a:endParaRPr lang="en-US"/>
          </a:p>
        </p:txBody>
      </p:sp>
    </p:spTree>
    <p:extLst>
      <p:ext uri="{BB962C8B-B14F-4D97-AF65-F5344CB8AC3E}">
        <p14:creationId xmlns:p14="http://schemas.microsoft.com/office/powerpoint/2010/main" val="154270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CFDC0-5766-447D-8DC6-65CCD12503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777813-24CB-46DD-9FDF-C0B14EBA2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0A41C-774B-41DB-A4D1-73A09D439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177B7-2F10-4D69-A08B-9A669588F844}"/>
              </a:ext>
            </a:extLst>
          </p:cNvPr>
          <p:cNvSpPr>
            <a:spLocks noGrp="1"/>
          </p:cNvSpPr>
          <p:nvPr>
            <p:ph type="dt" sz="half" idx="10"/>
          </p:nvPr>
        </p:nvSpPr>
        <p:spPr/>
        <p:txBody>
          <a:bodyPr/>
          <a:lstStyle/>
          <a:p>
            <a:fld id="{CE603474-6117-4C8C-8CC3-D4179768680B}" type="datetimeFigureOut">
              <a:rPr lang="en-US" smtClean="0"/>
              <a:t>6/9/2020</a:t>
            </a:fld>
            <a:endParaRPr lang="en-US"/>
          </a:p>
        </p:txBody>
      </p:sp>
      <p:sp>
        <p:nvSpPr>
          <p:cNvPr id="6" name="Footer Placeholder 5">
            <a:extLst>
              <a:ext uri="{FF2B5EF4-FFF2-40B4-BE49-F238E27FC236}">
                <a16:creationId xmlns:a16="http://schemas.microsoft.com/office/drawing/2014/main" id="{691844C5-78E1-4E6D-915F-FDBB51AB50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753552-2976-417C-843E-C6FD991EB3E1}"/>
              </a:ext>
            </a:extLst>
          </p:cNvPr>
          <p:cNvSpPr>
            <a:spLocks noGrp="1"/>
          </p:cNvSpPr>
          <p:nvPr>
            <p:ph type="sldNum" sz="quarter" idx="12"/>
          </p:nvPr>
        </p:nvSpPr>
        <p:spPr/>
        <p:txBody>
          <a:bodyPr/>
          <a:lstStyle/>
          <a:p>
            <a:fld id="{9B1CA37B-EA7B-43F7-92C1-38007DE6FD29}" type="slidenum">
              <a:rPr lang="en-US" smtClean="0"/>
              <a:t>‹#›</a:t>
            </a:fld>
            <a:endParaRPr lang="en-US"/>
          </a:p>
        </p:txBody>
      </p:sp>
    </p:spTree>
    <p:extLst>
      <p:ext uri="{BB962C8B-B14F-4D97-AF65-F5344CB8AC3E}">
        <p14:creationId xmlns:p14="http://schemas.microsoft.com/office/powerpoint/2010/main" val="772313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3E7E-3F4C-4A27-9B4C-34DBFF6337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52B9A8-3FA6-48AA-86AF-DABFBCC928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615928-2B01-444A-9DF1-95E1962BC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99907-5ACF-428E-A80C-384C7D4BA2F7}"/>
              </a:ext>
            </a:extLst>
          </p:cNvPr>
          <p:cNvSpPr>
            <a:spLocks noGrp="1"/>
          </p:cNvSpPr>
          <p:nvPr>
            <p:ph type="dt" sz="half" idx="10"/>
          </p:nvPr>
        </p:nvSpPr>
        <p:spPr/>
        <p:txBody>
          <a:bodyPr/>
          <a:lstStyle/>
          <a:p>
            <a:fld id="{CE603474-6117-4C8C-8CC3-D4179768680B}" type="datetimeFigureOut">
              <a:rPr lang="en-US" smtClean="0"/>
              <a:t>6/9/2020</a:t>
            </a:fld>
            <a:endParaRPr lang="en-US"/>
          </a:p>
        </p:txBody>
      </p:sp>
      <p:sp>
        <p:nvSpPr>
          <p:cNvPr id="6" name="Footer Placeholder 5">
            <a:extLst>
              <a:ext uri="{FF2B5EF4-FFF2-40B4-BE49-F238E27FC236}">
                <a16:creationId xmlns:a16="http://schemas.microsoft.com/office/drawing/2014/main" id="{DC59C56F-148C-42F5-95FE-3262FAACE7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ABFE67-547A-49C8-A387-1FEBB28FD94C}"/>
              </a:ext>
            </a:extLst>
          </p:cNvPr>
          <p:cNvSpPr>
            <a:spLocks noGrp="1"/>
          </p:cNvSpPr>
          <p:nvPr>
            <p:ph type="sldNum" sz="quarter" idx="12"/>
          </p:nvPr>
        </p:nvSpPr>
        <p:spPr/>
        <p:txBody>
          <a:bodyPr/>
          <a:lstStyle/>
          <a:p>
            <a:fld id="{9B1CA37B-EA7B-43F7-92C1-38007DE6FD29}" type="slidenum">
              <a:rPr lang="en-US" smtClean="0"/>
              <a:t>‹#›</a:t>
            </a:fld>
            <a:endParaRPr lang="en-US"/>
          </a:p>
        </p:txBody>
      </p:sp>
    </p:spTree>
    <p:extLst>
      <p:ext uri="{BB962C8B-B14F-4D97-AF65-F5344CB8AC3E}">
        <p14:creationId xmlns:p14="http://schemas.microsoft.com/office/powerpoint/2010/main" val="1098739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5865CF-6ABB-435F-BDA0-26D73529A3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0D1A5C-A551-4318-945E-DB43C2165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E2488-EEC2-4A79-8F20-C8E335092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03474-6117-4C8C-8CC3-D4179768680B}" type="datetimeFigureOut">
              <a:rPr lang="en-US" smtClean="0"/>
              <a:t>6/9/2020</a:t>
            </a:fld>
            <a:endParaRPr lang="en-US"/>
          </a:p>
        </p:txBody>
      </p:sp>
      <p:sp>
        <p:nvSpPr>
          <p:cNvPr id="5" name="Footer Placeholder 4">
            <a:extLst>
              <a:ext uri="{FF2B5EF4-FFF2-40B4-BE49-F238E27FC236}">
                <a16:creationId xmlns:a16="http://schemas.microsoft.com/office/drawing/2014/main" id="{FD066701-5F02-451D-AD7D-71E93ABCAF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F63D4D-5819-476F-8856-0C42598FC8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1CA37B-EA7B-43F7-92C1-38007DE6FD29}" type="slidenum">
              <a:rPr lang="en-US" smtClean="0"/>
              <a:t>‹#›</a:t>
            </a:fld>
            <a:endParaRPr lang="en-US"/>
          </a:p>
        </p:txBody>
      </p:sp>
    </p:spTree>
    <p:extLst>
      <p:ext uri="{BB962C8B-B14F-4D97-AF65-F5344CB8AC3E}">
        <p14:creationId xmlns:p14="http://schemas.microsoft.com/office/powerpoint/2010/main" val="366938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andstad.com/jobs/rss/united-states/q-data-science/"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uscis.gov/h-1b-data-hu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randstad.com/"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www.randstad.com/jobs/united-states/q-data-scienc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andstad.com/jobs/united-states/q-data-science/"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42565C-E3CC-4EF0-8093-88FCC788A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8027347"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50165F-CE13-47DA-9C22-E20D34E264FC}"/>
              </a:ext>
            </a:extLst>
          </p:cNvPr>
          <p:cNvSpPr>
            <a:spLocks noGrp="1"/>
          </p:cNvSpPr>
          <p:nvPr>
            <p:ph type="ctrTitle"/>
          </p:nvPr>
        </p:nvSpPr>
        <p:spPr>
          <a:xfrm>
            <a:off x="879620" y="1471351"/>
            <a:ext cx="7108911" cy="4016621"/>
          </a:xfrm>
        </p:spPr>
        <p:txBody>
          <a:bodyPr anchor="ctr">
            <a:normAutofit/>
          </a:bodyPr>
          <a:lstStyle/>
          <a:p>
            <a:pPr algn="l"/>
            <a:r>
              <a:rPr lang="en-US" sz="6600" dirty="0"/>
              <a:t>Job Aggregator</a:t>
            </a:r>
          </a:p>
        </p:txBody>
      </p:sp>
      <p:sp>
        <p:nvSpPr>
          <p:cNvPr id="3" name="Subtitle 2">
            <a:extLst>
              <a:ext uri="{FF2B5EF4-FFF2-40B4-BE49-F238E27FC236}">
                <a16:creationId xmlns:a16="http://schemas.microsoft.com/office/drawing/2014/main" id="{F268E4B1-9BD6-4930-B44F-787BA9F8C605}"/>
              </a:ext>
            </a:extLst>
          </p:cNvPr>
          <p:cNvSpPr>
            <a:spLocks noGrp="1"/>
          </p:cNvSpPr>
          <p:nvPr>
            <p:ph type="subTitle" idx="1"/>
          </p:nvPr>
        </p:nvSpPr>
        <p:spPr>
          <a:xfrm>
            <a:off x="8803178" y="1845264"/>
            <a:ext cx="3000907" cy="3268794"/>
          </a:xfrm>
        </p:spPr>
        <p:txBody>
          <a:bodyPr anchor="ctr">
            <a:normAutofit/>
          </a:bodyPr>
          <a:lstStyle/>
          <a:p>
            <a:pPr algn="l"/>
            <a:r>
              <a:rPr lang="en-US" sz="2200"/>
              <a:t>Hemachandar Nagarajan</a:t>
            </a:r>
          </a:p>
          <a:p>
            <a:pPr algn="l"/>
            <a:r>
              <a:rPr lang="en-US" sz="2200"/>
              <a:t>Pawan Punera</a:t>
            </a:r>
          </a:p>
          <a:p>
            <a:pPr algn="l"/>
            <a:r>
              <a:rPr lang="en-US" sz="2200"/>
              <a:t>Pinkesh Nayak </a:t>
            </a:r>
          </a:p>
          <a:p>
            <a:pPr algn="l"/>
            <a:r>
              <a:rPr lang="en-US" sz="2200"/>
              <a:t>Sahibzada Aasim Imtiyaz</a:t>
            </a: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474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A258-CD39-46F3-8A68-7A915FB6C3D8}"/>
              </a:ext>
            </a:extLst>
          </p:cNvPr>
          <p:cNvSpPr>
            <a:spLocks noGrp="1"/>
          </p:cNvSpPr>
          <p:nvPr>
            <p:ph type="title"/>
          </p:nvPr>
        </p:nvSpPr>
        <p:spPr>
          <a:xfrm>
            <a:off x="234519" y="1"/>
            <a:ext cx="10515600" cy="798990"/>
          </a:xfrm>
        </p:spPr>
        <p:txBody>
          <a:bodyPr/>
          <a:lstStyle/>
          <a:p>
            <a:r>
              <a:rPr lang="en-US" dirty="0"/>
              <a:t>RSS feed</a:t>
            </a:r>
          </a:p>
        </p:txBody>
      </p:sp>
      <p:pic>
        <p:nvPicPr>
          <p:cNvPr id="4" name="Content Placeholder 3">
            <a:extLst>
              <a:ext uri="{FF2B5EF4-FFF2-40B4-BE49-F238E27FC236}">
                <a16:creationId xmlns:a16="http://schemas.microsoft.com/office/drawing/2014/main" id="{6A3318F0-51F6-4273-98AC-604E39E2AF95}"/>
              </a:ext>
            </a:extLst>
          </p:cNvPr>
          <p:cNvPicPr>
            <a:picLocks noGrp="1" noChangeAspect="1"/>
          </p:cNvPicPr>
          <p:nvPr>
            <p:ph idx="1"/>
          </p:nvPr>
        </p:nvPicPr>
        <p:blipFill>
          <a:blip r:embed="rId2"/>
          <a:stretch>
            <a:fillRect/>
          </a:stretch>
        </p:blipFill>
        <p:spPr>
          <a:xfrm>
            <a:off x="764359" y="894425"/>
            <a:ext cx="10662694" cy="5069150"/>
          </a:xfrm>
          <a:prstGeom prst="rect">
            <a:avLst/>
          </a:prstGeom>
        </p:spPr>
      </p:pic>
      <p:sp>
        <p:nvSpPr>
          <p:cNvPr id="3" name="Rectangle 2">
            <a:extLst>
              <a:ext uri="{FF2B5EF4-FFF2-40B4-BE49-F238E27FC236}">
                <a16:creationId xmlns:a16="http://schemas.microsoft.com/office/drawing/2014/main" id="{BE793F6C-1810-4BB4-ACB2-C46CD21D7BC2}"/>
              </a:ext>
            </a:extLst>
          </p:cNvPr>
          <p:cNvSpPr/>
          <p:nvPr/>
        </p:nvSpPr>
        <p:spPr>
          <a:xfrm>
            <a:off x="764359" y="6059106"/>
            <a:ext cx="7372476" cy="261610"/>
          </a:xfrm>
          <a:prstGeom prst="rect">
            <a:avLst/>
          </a:prstGeom>
        </p:spPr>
        <p:txBody>
          <a:bodyPr wrap="square">
            <a:spAutoFit/>
          </a:bodyPr>
          <a:lstStyle/>
          <a:p>
            <a:r>
              <a:rPr lang="en-US" sz="1100" dirty="0">
                <a:hlinkClick r:id="rId3"/>
              </a:rPr>
              <a:t>https://www.randstad.com/jobs/rss/united-states/q-data-science/</a:t>
            </a:r>
            <a:endParaRPr lang="en-US" sz="1100" dirty="0"/>
          </a:p>
        </p:txBody>
      </p:sp>
    </p:spTree>
    <p:extLst>
      <p:ext uri="{BB962C8B-B14F-4D97-AF65-F5344CB8AC3E}">
        <p14:creationId xmlns:p14="http://schemas.microsoft.com/office/powerpoint/2010/main" val="937987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ourglass">
            <a:extLst>
              <a:ext uri="{FF2B5EF4-FFF2-40B4-BE49-F238E27FC236}">
                <a16:creationId xmlns:a16="http://schemas.microsoft.com/office/drawing/2014/main" id="{08395264-9BBF-4162-9015-2FD19C0AC3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53311" y="2524715"/>
            <a:ext cx="3714244" cy="3714244"/>
          </a:xfrm>
          <a:prstGeom prst="rect">
            <a:avLst/>
          </a:prstGeom>
        </p:spPr>
      </p:pic>
      <p:sp>
        <p:nvSpPr>
          <p:cNvPr id="3" name="Content Placeholder 2">
            <a:extLst>
              <a:ext uri="{FF2B5EF4-FFF2-40B4-BE49-F238E27FC236}">
                <a16:creationId xmlns:a16="http://schemas.microsoft.com/office/drawing/2014/main" id="{BB296C5D-DAF1-42B6-90A3-AF3DF7C88CCA}"/>
              </a:ext>
            </a:extLst>
          </p:cNvPr>
          <p:cNvSpPr>
            <a:spLocks noGrp="1"/>
          </p:cNvSpPr>
          <p:nvPr>
            <p:ph idx="1"/>
          </p:nvPr>
        </p:nvSpPr>
        <p:spPr>
          <a:xfrm>
            <a:off x="6406429" y="2599509"/>
            <a:ext cx="4530898" cy="3639450"/>
          </a:xfrm>
        </p:spPr>
        <p:txBody>
          <a:bodyPr anchor="ctr">
            <a:normAutofit/>
          </a:bodyPr>
          <a:lstStyle/>
          <a:p>
            <a:r>
              <a:rPr lang="en-US" sz="2000" dirty="0"/>
              <a:t>Every hour we fetch the new/updated data from the RSS feed</a:t>
            </a:r>
          </a:p>
        </p:txBody>
      </p:sp>
      <p:sp>
        <p:nvSpPr>
          <p:cNvPr id="16" name="Rectangle 1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081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4" name="Rectangle 2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14725E-9531-48D5-8805-811EB0230110}"/>
              </a:ext>
            </a:extLst>
          </p:cNvPr>
          <p:cNvSpPr>
            <a:spLocks noGrp="1"/>
          </p:cNvSpPr>
          <p:nvPr>
            <p:ph idx="1"/>
          </p:nvPr>
        </p:nvSpPr>
        <p:spPr>
          <a:xfrm>
            <a:off x="793660" y="2599509"/>
            <a:ext cx="10143668" cy="3435531"/>
          </a:xfrm>
        </p:spPr>
        <p:txBody>
          <a:bodyPr anchor="ctr">
            <a:normAutofit/>
          </a:bodyPr>
          <a:lstStyle/>
          <a:p>
            <a:r>
              <a:rPr lang="en-US" sz="2400" dirty="0"/>
              <a:t>Most of the international applicants find it difficult to check for every job posting whether the company offers H1B sponsorship or not.</a:t>
            </a:r>
          </a:p>
          <a:p>
            <a:r>
              <a:rPr lang="en-US" sz="2400" dirty="0"/>
              <a:t>We collected last years H1B statistics from USCIS site which was openly available . </a:t>
            </a:r>
          </a:p>
          <a:p>
            <a:r>
              <a:rPr lang="en-US" sz="2400" dirty="0"/>
              <a:t>We merged this with our dataset to find which all companies offer sponsorship and how many applications were filed which were approved and rejected.   (this is an important thing for international applicants)</a:t>
            </a:r>
          </a:p>
        </p:txBody>
      </p:sp>
    </p:spTree>
    <p:extLst>
      <p:ext uri="{BB962C8B-B14F-4D97-AF65-F5344CB8AC3E}">
        <p14:creationId xmlns:p14="http://schemas.microsoft.com/office/powerpoint/2010/main" val="1385281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8F35E5-42FE-4AF7-B2F3-25B528907CA7}"/>
              </a:ext>
            </a:extLst>
          </p:cNvPr>
          <p:cNvSpPr>
            <a:spLocks noGrp="1"/>
          </p:cNvSpPr>
          <p:nvPr>
            <p:ph type="title"/>
          </p:nvPr>
        </p:nvSpPr>
        <p:spPr>
          <a:xfrm>
            <a:off x="1153618" y="1239927"/>
            <a:ext cx="4008586" cy="4680583"/>
          </a:xfrm>
        </p:spPr>
        <p:txBody>
          <a:bodyPr anchor="ctr">
            <a:normAutofit/>
          </a:bodyPr>
          <a:lstStyle/>
          <a:p>
            <a:r>
              <a:rPr lang="en-US" sz="5200" dirty="0"/>
              <a:t>United States Citizenship and Immigration Services</a:t>
            </a:r>
          </a:p>
        </p:txBody>
      </p:sp>
      <p:sp>
        <p:nvSpPr>
          <p:cNvPr id="3" name="Content Placeholder 2">
            <a:extLst>
              <a:ext uri="{FF2B5EF4-FFF2-40B4-BE49-F238E27FC236}">
                <a16:creationId xmlns:a16="http://schemas.microsoft.com/office/drawing/2014/main" id="{6D8AE564-8733-486F-9357-4C6701875796}"/>
              </a:ext>
            </a:extLst>
          </p:cNvPr>
          <p:cNvSpPr>
            <a:spLocks noGrp="1"/>
          </p:cNvSpPr>
          <p:nvPr>
            <p:ph idx="1"/>
          </p:nvPr>
        </p:nvSpPr>
        <p:spPr>
          <a:xfrm>
            <a:off x="6183857" y="1251129"/>
            <a:ext cx="4971824" cy="4680583"/>
          </a:xfrm>
        </p:spPr>
        <p:txBody>
          <a:bodyPr anchor="ctr">
            <a:normAutofit/>
          </a:bodyPr>
          <a:lstStyle/>
          <a:p>
            <a:r>
              <a:rPr lang="en-US" sz="2000" dirty="0"/>
              <a:t>The </a:t>
            </a:r>
            <a:r>
              <a:rPr lang="en-US" sz="2000" dirty="0">
                <a:hlinkClick r:id="rId2"/>
              </a:rPr>
              <a:t>H-1B Employer Data Hub </a:t>
            </a:r>
            <a:r>
              <a:rPr lang="en-US" sz="2000" dirty="0"/>
              <a:t>allows you to download data for individual fiscal years. </a:t>
            </a:r>
          </a:p>
          <a:p>
            <a:r>
              <a:rPr lang="en-US" sz="2000" dirty="0"/>
              <a:t>API here is in CSV format.</a:t>
            </a:r>
          </a:p>
          <a:p>
            <a:r>
              <a:rPr lang="en-US" sz="2000" dirty="0"/>
              <a:t>The CSV files give you the ability to conduct your own analyses of these data, including calculating approval and denial rates by employer.</a:t>
            </a:r>
          </a:p>
        </p:txBody>
      </p:sp>
    </p:spTree>
    <p:extLst>
      <p:ext uri="{BB962C8B-B14F-4D97-AF65-F5344CB8AC3E}">
        <p14:creationId xmlns:p14="http://schemas.microsoft.com/office/powerpoint/2010/main" val="1152909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screenshot of a cell phone&#10;&#10;Description automatically generated">
            <a:extLst>
              <a:ext uri="{FF2B5EF4-FFF2-40B4-BE49-F238E27FC236}">
                <a16:creationId xmlns:a16="http://schemas.microsoft.com/office/drawing/2014/main" id="{9C0B0DCC-9A9D-44EA-8D31-F36C3238AA8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833" b="15288"/>
          <a:stretch/>
        </p:blipFill>
        <p:spPr>
          <a:xfrm>
            <a:off x="838200" y="754148"/>
            <a:ext cx="10515600" cy="4995575"/>
          </a:xfrm>
          <a:prstGeom prst="rect">
            <a:avLst/>
          </a:prstGeom>
        </p:spPr>
      </p:pic>
      <p:cxnSp>
        <p:nvCxnSpPr>
          <p:cNvPr id="31" name="Straight Connector 30">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147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40A6B5-1A47-4B31-80C6-1720DDAA07D2}"/>
              </a:ext>
            </a:extLst>
          </p:cNvPr>
          <p:cNvSpPr>
            <a:spLocks noGrp="1"/>
          </p:cNvSpPr>
          <p:nvPr>
            <p:ph type="title"/>
          </p:nvPr>
        </p:nvSpPr>
        <p:spPr>
          <a:xfrm>
            <a:off x="9267909" y="2023110"/>
            <a:ext cx="2469624" cy="2846070"/>
          </a:xfrm>
        </p:spPr>
        <p:txBody>
          <a:bodyPr vert="horz" lIns="91440" tIns="45720" rIns="91440" bIns="45720" rtlCol="0" anchor="ctr">
            <a:normAutofit/>
          </a:bodyPr>
          <a:lstStyle/>
          <a:p>
            <a:endParaRPr lang="en-US" sz="3700" kern="120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BE86CF2-5C50-4B42-BCD3-FFF0046D2CE3}"/>
              </a:ext>
            </a:extLst>
          </p:cNvPr>
          <p:cNvPicPr>
            <a:picLocks noGrp="1" noChangeAspect="1"/>
          </p:cNvPicPr>
          <p:nvPr>
            <p:ph idx="1"/>
          </p:nvPr>
        </p:nvPicPr>
        <p:blipFill>
          <a:blip r:embed="rId2"/>
          <a:stretch>
            <a:fillRect/>
          </a:stretch>
        </p:blipFill>
        <p:spPr>
          <a:xfrm>
            <a:off x="2257988" y="858525"/>
            <a:ext cx="4182803" cy="5211906"/>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5459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473E8B-9C4F-4282-B166-5901E96AC964}"/>
              </a:ext>
            </a:extLst>
          </p:cNvPr>
          <p:cNvSpPr>
            <a:spLocks noGrp="1"/>
          </p:cNvSpPr>
          <p:nvPr>
            <p:ph type="title"/>
          </p:nvPr>
        </p:nvSpPr>
        <p:spPr>
          <a:xfrm>
            <a:off x="1045028" y="1336329"/>
            <a:ext cx="3892732" cy="4382588"/>
          </a:xfrm>
        </p:spPr>
        <p:txBody>
          <a:bodyPr anchor="ctr">
            <a:normAutofit/>
          </a:bodyPr>
          <a:lstStyle/>
          <a:p>
            <a:r>
              <a:rPr lang="en-US" sz="5400"/>
              <a:t>Who might be interested in this data</a:t>
            </a: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5CAE5A-8CDC-4069-B694-7BF71F8101C5}"/>
              </a:ext>
            </a:extLst>
          </p:cNvPr>
          <p:cNvSpPr>
            <a:spLocks noGrp="1"/>
          </p:cNvSpPr>
          <p:nvPr>
            <p:ph idx="1"/>
          </p:nvPr>
        </p:nvSpPr>
        <p:spPr>
          <a:xfrm>
            <a:off x="6096001" y="1336329"/>
            <a:ext cx="5260848" cy="4382588"/>
          </a:xfrm>
        </p:spPr>
        <p:txBody>
          <a:bodyPr anchor="ctr">
            <a:normAutofit/>
          </a:bodyPr>
          <a:lstStyle/>
          <a:p>
            <a:r>
              <a:rPr lang="en-US" sz="2000" dirty="0"/>
              <a:t>International Applicants</a:t>
            </a:r>
          </a:p>
          <a:p>
            <a:r>
              <a:rPr lang="en-US" sz="2000" dirty="0"/>
              <a:t>Graduates/Jobseekers</a:t>
            </a:r>
          </a:p>
          <a:p>
            <a:r>
              <a:rPr lang="en-US" sz="2000" dirty="0"/>
              <a:t>Educational institutions</a:t>
            </a:r>
          </a:p>
          <a:p>
            <a:r>
              <a:rPr lang="en-US" sz="2000" dirty="0"/>
              <a:t>Government agencies </a:t>
            </a:r>
          </a:p>
          <a:p>
            <a:r>
              <a:rPr lang="en-US" sz="2000" dirty="0"/>
              <a:t>Consultancies/ Industries</a:t>
            </a:r>
          </a:p>
          <a:p>
            <a:r>
              <a:rPr lang="en-US" sz="2000" dirty="0"/>
              <a:t>Data Scientists who want to perform further analysis</a:t>
            </a:r>
          </a:p>
          <a:p>
            <a:endParaRPr lang="en-US" sz="2000" dirty="0"/>
          </a:p>
          <a:p>
            <a:endParaRPr lang="en-US" sz="2000" dirty="0"/>
          </a:p>
        </p:txBody>
      </p:sp>
    </p:spTree>
    <p:extLst>
      <p:ext uri="{BB962C8B-B14F-4D97-AF65-F5344CB8AC3E}">
        <p14:creationId xmlns:p14="http://schemas.microsoft.com/office/powerpoint/2010/main" val="3003439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5D0C3-87A0-4D5A-8F99-8E65B9710010}"/>
              </a:ext>
            </a:extLst>
          </p:cNvPr>
          <p:cNvSpPr>
            <a:spLocks noGrp="1"/>
          </p:cNvSpPr>
          <p:nvPr>
            <p:ph type="title"/>
          </p:nvPr>
        </p:nvSpPr>
        <p:spPr>
          <a:xfrm>
            <a:off x="1153618" y="1239927"/>
            <a:ext cx="4008586" cy="4680583"/>
          </a:xfrm>
        </p:spPr>
        <p:txBody>
          <a:bodyPr anchor="ctr">
            <a:normAutofit/>
          </a:bodyPr>
          <a:lstStyle/>
          <a:p>
            <a:r>
              <a:rPr lang="en-US" sz="5200" dirty="0"/>
              <a:t>Terms of Use</a:t>
            </a:r>
          </a:p>
        </p:txBody>
      </p:sp>
      <p:sp>
        <p:nvSpPr>
          <p:cNvPr id="3" name="Content Placeholder 2">
            <a:extLst>
              <a:ext uri="{FF2B5EF4-FFF2-40B4-BE49-F238E27FC236}">
                <a16:creationId xmlns:a16="http://schemas.microsoft.com/office/drawing/2014/main" id="{852174C4-32A9-4242-8F9E-1D6DDFE35895}"/>
              </a:ext>
            </a:extLst>
          </p:cNvPr>
          <p:cNvSpPr>
            <a:spLocks noGrp="1"/>
          </p:cNvSpPr>
          <p:nvPr>
            <p:ph idx="1"/>
          </p:nvPr>
        </p:nvSpPr>
        <p:spPr>
          <a:xfrm>
            <a:off x="6291923" y="1239927"/>
            <a:ext cx="4971824" cy="4680583"/>
          </a:xfrm>
        </p:spPr>
        <p:txBody>
          <a:bodyPr anchor="ctr">
            <a:normAutofit/>
          </a:bodyPr>
          <a:lstStyle/>
          <a:p>
            <a:r>
              <a:rPr lang="en-US" sz="2000"/>
              <a:t>While </a:t>
            </a:r>
            <a:r>
              <a:rPr lang="en-US" sz="2000" dirty="0"/>
              <a:t>fetching data we were diligent about the terms and followed all the terms of use. </a:t>
            </a:r>
          </a:p>
        </p:txBody>
      </p:sp>
    </p:spTree>
    <p:extLst>
      <p:ext uri="{BB962C8B-B14F-4D97-AF65-F5344CB8AC3E}">
        <p14:creationId xmlns:p14="http://schemas.microsoft.com/office/powerpoint/2010/main" val="3027908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7023-321E-4F95-A69C-934C2626AE99}"/>
              </a:ext>
            </a:extLst>
          </p:cNvPr>
          <p:cNvSpPr>
            <a:spLocks noGrp="1"/>
          </p:cNvSpPr>
          <p:nvPr>
            <p:ph type="title"/>
          </p:nvPr>
        </p:nvSpPr>
        <p:spPr>
          <a:xfrm>
            <a:off x="391378" y="320675"/>
            <a:ext cx="11407487" cy="1325563"/>
          </a:xfrm>
        </p:spPr>
        <p:txBody>
          <a:bodyPr>
            <a:normAutofit/>
          </a:bodyPr>
          <a:lstStyle/>
          <a:p>
            <a:r>
              <a:rPr lang="en-US" sz="5400"/>
              <a:t>Limitations</a:t>
            </a:r>
          </a:p>
        </p:txBody>
      </p:sp>
      <p:graphicFrame>
        <p:nvGraphicFramePr>
          <p:cNvPr id="5" name="Content Placeholder 2">
            <a:extLst>
              <a:ext uri="{FF2B5EF4-FFF2-40B4-BE49-F238E27FC236}">
                <a16:creationId xmlns:a16="http://schemas.microsoft.com/office/drawing/2014/main" id="{2D3C0BF7-00A6-489E-B95D-BDF07A28A60E}"/>
              </a:ext>
            </a:extLst>
          </p:cNvPr>
          <p:cNvGraphicFramePr>
            <a:graphicFrameLocks noGrp="1"/>
          </p:cNvGraphicFramePr>
          <p:nvPr>
            <p:ph idx="1"/>
            <p:extLst>
              <p:ext uri="{D42A27DB-BD31-4B8C-83A1-F6EECF244321}">
                <p14:modId xmlns:p14="http://schemas.microsoft.com/office/powerpoint/2010/main" val="3218516322"/>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0874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6E7DAB-4376-49D6-BC8E-1D3B6D845473}"/>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en-US" sz="8000" kern="1200" dirty="0">
                <a:solidFill>
                  <a:schemeClr val="tx1"/>
                </a:solidFill>
                <a:latin typeface="+mj-lt"/>
                <a:ea typeface="+mj-ea"/>
                <a:cs typeface="+mj-cs"/>
              </a:rPr>
              <a:t>Thank You</a:t>
            </a: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857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0EC08-8B12-4584-9426-1AAB7754EC6C}"/>
              </a:ext>
            </a:extLst>
          </p:cNvPr>
          <p:cNvSpPr>
            <a:spLocks noGrp="1"/>
          </p:cNvSpPr>
          <p:nvPr>
            <p:ph type="title"/>
          </p:nvPr>
        </p:nvSpPr>
        <p:spPr>
          <a:xfrm>
            <a:off x="1153618" y="1239927"/>
            <a:ext cx="4008586" cy="4680583"/>
          </a:xfrm>
        </p:spPr>
        <p:txBody>
          <a:bodyPr anchor="ctr">
            <a:normAutofit/>
          </a:bodyPr>
          <a:lstStyle/>
          <a:p>
            <a:r>
              <a:rPr lang="en-US" sz="5200" dirty="0"/>
              <a:t>Objective</a:t>
            </a:r>
          </a:p>
        </p:txBody>
      </p:sp>
      <p:sp>
        <p:nvSpPr>
          <p:cNvPr id="3" name="Content Placeholder 2">
            <a:extLst>
              <a:ext uri="{FF2B5EF4-FFF2-40B4-BE49-F238E27FC236}">
                <a16:creationId xmlns:a16="http://schemas.microsoft.com/office/drawing/2014/main" id="{9B905B20-1AF0-4DBA-88B1-6C2B9ACD6489}"/>
              </a:ext>
            </a:extLst>
          </p:cNvPr>
          <p:cNvSpPr>
            <a:spLocks noGrp="1"/>
          </p:cNvSpPr>
          <p:nvPr>
            <p:ph idx="1"/>
          </p:nvPr>
        </p:nvSpPr>
        <p:spPr>
          <a:xfrm>
            <a:off x="5402119" y="1703905"/>
            <a:ext cx="4971824" cy="4680583"/>
          </a:xfrm>
        </p:spPr>
        <p:txBody>
          <a:bodyPr anchor="ctr">
            <a:normAutofit/>
          </a:bodyPr>
          <a:lstStyle/>
          <a:p>
            <a:pPr algn="just"/>
            <a:r>
              <a:rPr lang="en-US" sz="2000" dirty="0"/>
              <a:t>Our objective is to create a dataset consisting of job listings from various Job Boards and Aggregators and Staffing firms.  </a:t>
            </a:r>
          </a:p>
          <a:p>
            <a:pPr algn="just"/>
            <a:r>
              <a:rPr lang="en-US" sz="2000" b="1" u="sng" dirty="0"/>
              <a:t>What is a Job Aggregator:</a:t>
            </a:r>
            <a:r>
              <a:rPr lang="en-US" sz="2000" b="1" dirty="0"/>
              <a:t>  </a:t>
            </a:r>
            <a:r>
              <a:rPr lang="en-US" sz="2000" dirty="0"/>
              <a:t>Pull job postings from a variety of career sites and job boards so they can all be viewed in one location.</a:t>
            </a:r>
          </a:p>
          <a:p>
            <a:pPr marL="0" indent="0">
              <a:buNone/>
            </a:pPr>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2175885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30" name="Rectangle 29">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3" name="Rectangle 32">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FFB31-1090-49A7-B4E9-B79E0D04BC20}"/>
              </a:ext>
            </a:extLst>
          </p:cNvPr>
          <p:cNvSpPr>
            <a:spLocks noGrp="1"/>
          </p:cNvSpPr>
          <p:nvPr>
            <p:ph type="title"/>
          </p:nvPr>
        </p:nvSpPr>
        <p:spPr>
          <a:xfrm>
            <a:off x="1153618" y="1239927"/>
            <a:ext cx="4008586" cy="4680583"/>
          </a:xfrm>
        </p:spPr>
        <p:txBody>
          <a:bodyPr anchor="ctr">
            <a:normAutofit/>
          </a:bodyPr>
          <a:lstStyle/>
          <a:p>
            <a:r>
              <a:rPr lang="en-US" sz="5200"/>
              <a:t>How this data was created</a:t>
            </a:r>
          </a:p>
        </p:txBody>
      </p:sp>
      <p:sp>
        <p:nvSpPr>
          <p:cNvPr id="3" name="Content Placeholder 2">
            <a:extLst>
              <a:ext uri="{FF2B5EF4-FFF2-40B4-BE49-F238E27FC236}">
                <a16:creationId xmlns:a16="http://schemas.microsoft.com/office/drawing/2014/main" id="{17CD84F8-7AB9-4226-866C-A768C2624F67}"/>
              </a:ext>
            </a:extLst>
          </p:cNvPr>
          <p:cNvSpPr>
            <a:spLocks noGrp="1"/>
          </p:cNvSpPr>
          <p:nvPr>
            <p:ph idx="1"/>
          </p:nvPr>
        </p:nvSpPr>
        <p:spPr>
          <a:xfrm>
            <a:off x="6291923" y="1239927"/>
            <a:ext cx="4971824" cy="4680583"/>
          </a:xfrm>
        </p:spPr>
        <p:txBody>
          <a:bodyPr anchor="ctr">
            <a:normAutofit/>
          </a:bodyPr>
          <a:lstStyle/>
          <a:p>
            <a:endParaRPr lang="en-US" sz="2000" dirty="0"/>
          </a:p>
          <a:p>
            <a:pPr marL="0" indent="0">
              <a:buNone/>
            </a:pPr>
            <a:r>
              <a:rPr lang="en-US" sz="2000" dirty="0"/>
              <a:t>They are compiled by scanning the internet daily using bots that seek out job postings on job boards, corporate websites, and other places where job ads are posted.</a:t>
            </a:r>
          </a:p>
          <a:p>
            <a:endParaRPr lang="en-US" sz="2000" dirty="0"/>
          </a:p>
        </p:txBody>
      </p:sp>
    </p:spTree>
    <p:extLst>
      <p:ext uri="{BB962C8B-B14F-4D97-AF65-F5344CB8AC3E}">
        <p14:creationId xmlns:p14="http://schemas.microsoft.com/office/powerpoint/2010/main" val="2795077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407DAFAD-7048-4113-AA51-9510139CAE15}"/>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Data Acquisition</a:t>
            </a:r>
          </a:p>
        </p:txBody>
      </p:sp>
      <p:cxnSp>
        <p:nvCxnSpPr>
          <p:cNvPr id="68" name="Straight Connector 67">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50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2">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4" name="Rectangle 23">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24">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2" name="Rectangle 26">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4" descr="A screenshot of a computer&#10;&#10;Description automatically generated">
            <a:extLst>
              <a:ext uri="{FF2B5EF4-FFF2-40B4-BE49-F238E27FC236}">
                <a16:creationId xmlns:a16="http://schemas.microsoft.com/office/drawing/2014/main" id="{0703A34B-7598-41F8-B6F5-9006D6386E9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266"/>
          <a:stretch/>
        </p:blipFill>
        <p:spPr>
          <a:xfrm>
            <a:off x="838200" y="704765"/>
            <a:ext cx="10628376" cy="5440003"/>
          </a:xfrm>
          <a:prstGeom prst="rect">
            <a:avLst/>
          </a:prstGeom>
        </p:spPr>
      </p:pic>
    </p:spTree>
    <p:extLst>
      <p:ext uri="{BB962C8B-B14F-4D97-AF65-F5344CB8AC3E}">
        <p14:creationId xmlns:p14="http://schemas.microsoft.com/office/powerpoint/2010/main" val="1519166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FEB3-7365-41F1-81D8-3DB718827A06}"/>
              </a:ext>
            </a:extLst>
          </p:cNvPr>
          <p:cNvSpPr>
            <a:spLocks noGrp="1"/>
          </p:cNvSpPr>
          <p:nvPr>
            <p:ph type="title"/>
          </p:nvPr>
        </p:nvSpPr>
        <p:spPr>
          <a:xfrm>
            <a:off x="838200" y="365125"/>
            <a:ext cx="10515600" cy="1325563"/>
          </a:xfrm>
        </p:spPr>
        <p:txBody>
          <a:bodyPr>
            <a:normAutofit/>
          </a:bodyPr>
          <a:lstStyle/>
          <a:p>
            <a:r>
              <a:rPr lang="en-US"/>
              <a:t>List of APIs used </a:t>
            </a:r>
          </a:p>
        </p:txBody>
      </p:sp>
      <p:graphicFrame>
        <p:nvGraphicFramePr>
          <p:cNvPr id="32" name="Content Placeholder 2">
            <a:extLst>
              <a:ext uri="{FF2B5EF4-FFF2-40B4-BE49-F238E27FC236}">
                <a16:creationId xmlns:a16="http://schemas.microsoft.com/office/drawing/2014/main" id="{D7E9F3F9-91D8-4E17-9AEC-FCFA861496DD}"/>
              </a:ext>
            </a:extLst>
          </p:cNvPr>
          <p:cNvGraphicFramePr>
            <a:graphicFrameLocks noGrp="1"/>
          </p:cNvGraphicFramePr>
          <p:nvPr>
            <p:ph idx="1"/>
            <p:extLst>
              <p:ext uri="{D42A27DB-BD31-4B8C-83A1-F6EECF244321}">
                <p14:modId xmlns:p14="http://schemas.microsoft.com/office/powerpoint/2010/main" val="30155040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0017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64DCD-BC0C-4A99-8E8B-256DF235239B}"/>
              </a:ext>
            </a:extLst>
          </p:cNvPr>
          <p:cNvSpPr>
            <a:spLocks noGrp="1"/>
          </p:cNvSpPr>
          <p:nvPr>
            <p:ph type="title"/>
          </p:nvPr>
        </p:nvSpPr>
        <p:spPr>
          <a:xfrm>
            <a:off x="181252" y="18255"/>
            <a:ext cx="10515600" cy="1325563"/>
          </a:xfrm>
        </p:spPr>
        <p:txBody>
          <a:bodyPr/>
          <a:lstStyle/>
          <a:p>
            <a:r>
              <a:rPr lang="en-US" dirty="0"/>
              <a:t>Web Scrapping </a:t>
            </a:r>
            <a:r>
              <a:rPr lang="en-US" dirty="0">
                <a:solidFill>
                  <a:srgbClr val="FF0000"/>
                </a:solidFill>
              </a:rPr>
              <a:t>	</a:t>
            </a:r>
          </a:p>
        </p:txBody>
      </p:sp>
      <p:sp>
        <p:nvSpPr>
          <p:cNvPr id="3" name="Content Placeholder 2">
            <a:extLst>
              <a:ext uri="{FF2B5EF4-FFF2-40B4-BE49-F238E27FC236}">
                <a16:creationId xmlns:a16="http://schemas.microsoft.com/office/drawing/2014/main" id="{4530F9A3-94F3-4737-BB48-9761B6E6A181}"/>
              </a:ext>
            </a:extLst>
          </p:cNvPr>
          <p:cNvSpPr>
            <a:spLocks noGrp="1"/>
          </p:cNvSpPr>
          <p:nvPr>
            <p:ph idx="1"/>
          </p:nvPr>
        </p:nvSpPr>
        <p:spPr>
          <a:xfrm>
            <a:off x="1040906" y="1092199"/>
            <a:ext cx="10515600" cy="4351338"/>
          </a:xfrm>
        </p:spPr>
        <p:txBody>
          <a:bodyPr/>
          <a:lstStyle/>
          <a:p>
            <a:r>
              <a:rPr lang="en-US" dirty="0"/>
              <a:t>We scrapped </a:t>
            </a:r>
            <a:r>
              <a:rPr lang="en-US" dirty="0">
                <a:hlinkClick r:id="rId2"/>
              </a:rPr>
              <a:t>https://www.randstad.com/</a:t>
            </a:r>
            <a:r>
              <a:rPr lang="en-US" dirty="0"/>
              <a:t> , which is a staffing firm site. </a:t>
            </a:r>
          </a:p>
          <a:p>
            <a:r>
              <a:rPr lang="en-US" dirty="0"/>
              <a:t>We checked with the website’s robot.txt and It allowed crawling with 5 sec delay </a:t>
            </a:r>
          </a:p>
          <a:p>
            <a:pPr marL="0" indent="0">
              <a:buNone/>
            </a:pPr>
            <a:endParaRPr lang="en-US" dirty="0"/>
          </a:p>
        </p:txBody>
      </p:sp>
      <p:pic>
        <p:nvPicPr>
          <p:cNvPr id="5" name="Picture 4" descr="A picture containing bird&#10;&#10;Description automatically generated">
            <a:extLst>
              <a:ext uri="{FF2B5EF4-FFF2-40B4-BE49-F238E27FC236}">
                <a16:creationId xmlns:a16="http://schemas.microsoft.com/office/drawing/2014/main" id="{F4D2385B-29E4-46EC-915F-63ACB22D1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2376" y="3429000"/>
            <a:ext cx="3486150" cy="1838325"/>
          </a:xfrm>
          <a:prstGeom prst="rect">
            <a:avLst/>
          </a:prstGeom>
        </p:spPr>
      </p:pic>
      <p:pic>
        <p:nvPicPr>
          <p:cNvPr id="7" name="Picture 6" descr="A close up of a logo&#10;&#10;Description automatically generated">
            <a:extLst>
              <a:ext uri="{FF2B5EF4-FFF2-40B4-BE49-F238E27FC236}">
                <a16:creationId xmlns:a16="http://schemas.microsoft.com/office/drawing/2014/main" id="{4C37ED41-C56A-43D9-8AAF-6A52B77B2C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8812" y="5542585"/>
            <a:ext cx="8334375" cy="868363"/>
          </a:xfrm>
          <a:prstGeom prst="rect">
            <a:avLst/>
          </a:prstGeom>
        </p:spPr>
      </p:pic>
    </p:spTree>
    <p:extLst>
      <p:ext uri="{BB962C8B-B14F-4D97-AF65-F5344CB8AC3E}">
        <p14:creationId xmlns:p14="http://schemas.microsoft.com/office/powerpoint/2010/main" val="364791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8AB7479-86AD-4F9D-930A-4C98B39D7F10}"/>
              </a:ext>
            </a:extLst>
          </p:cNvPr>
          <p:cNvPicPr>
            <a:picLocks noGrp="1" noChangeAspect="1"/>
          </p:cNvPicPr>
          <p:nvPr>
            <p:ph idx="1"/>
          </p:nvPr>
        </p:nvPicPr>
        <p:blipFill>
          <a:blip r:embed="rId2"/>
          <a:stretch>
            <a:fillRect/>
          </a:stretch>
        </p:blipFill>
        <p:spPr>
          <a:xfrm>
            <a:off x="2565046" y="625363"/>
            <a:ext cx="7061908" cy="5607274"/>
          </a:xfrm>
          <a:prstGeom prst="rect">
            <a:avLst/>
          </a:prstGeom>
        </p:spPr>
      </p:pic>
      <p:sp>
        <p:nvSpPr>
          <p:cNvPr id="2" name="Rectangle 1">
            <a:extLst>
              <a:ext uri="{FF2B5EF4-FFF2-40B4-BE49-F238E27FC236}">
                <a16:creationId xmlns:a16="http://schemas.microsoft.com/office/drawing/2014/main" id="{B2F57ABE-AC19-40FA-A751-1E5BD8D0FB43}"/>
              </a:ext>
            </a:extLst>
          </p:cNvPr>
          <p:cNvSpPr/>
          <p:nvPr/>
        </p:nvSpPr>
        <p:spPr>
          <a:xfrm>
            <a:off x="2703443" y="6236752"/>
            <a:ext cx="6923511" cy="261610"/>
          </a:xfrm>
          <a:prstGeom prst="rect">
            <a:avLst/>
          </a:prstGeom>
        </p:spPr>
        <p:txBody>
          <a:bodyPr wrap="square">
            <a:spAutoFit/>
          </a:bodyPr>
          <a:lstStyle/>
          <a:p>
            <a:r>
              <a:rPr lang="en-US" sz="1100" dirty="0">
                <a:latin typeface="Segoe UI" panose="020B0502040204020203" pitchFamily="34" charset="0"/>
                <a:hlinkClick r:id="rId3" tooltip="https://www.randstad.com/jobs/united-states/q-data-science/"/>
              </a:rPr>
              <a:t>https://www.randstad.com/jobs/united-states/q-data-science/</a:t>
            </a:r>
            <a:endParaRPr lang="en-US" sz="1100" dirty="0">
              <a:latin typeface="Segoe UI" panose="020B0502040204020203" pitchFamily="34" charset="0"/>
            </a:endParaRPr>
          </a:p>
        </p:txBody>
      </p:sp>
    </p:spTree>
    <p:extLst>
      <p:ext uri="{BB962C8B-B14F-4D97-AF65-F5344CB8AC3E}">
        <p14:creationId xmlns:p14="http://schemas.microsoft.com/office/powerpoint/2010/main" val="2642904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923C537-5EB4-4FA9-8E25-DB9B5CA81AA0}"/>
              </a:ext>
            </a:extLst>
          </p:cNvPr>
          <p:cNvPicPr>
            <a:picLocks noGrp="1" noChangeAspect="1"/>
          </p:cNvPicPr>
          <p:nvPr>
            <p:ph idx="1"/>
          </p:nvPr>
        </p:nvPicPr>
        <p:blipFill>
          <a:blip r:embed="rId2"/>
          <a:stretch>
            <a:fillRect/>
          </a:stretch>
        </p:blipFill>
        <p:spPr>
          <a:xfrm>
            <a:off x="2079687" y="503237"/>
            <a:ext cx="8296275" cy="5851525"/>
          </a:xfrm>
          <a:prstGeom prst="rect">
            <a:avLst/>
          </a:prstGeom>
        </p:spPr>
      </p:pic>
      <p:sp>
        <p:nvSpPr>
          <p:cNvPr id="3" name="Rectangle 2">
            <a:extLst>
              <a:ext uri="{FF2B5EF4-FFF2-40B4-BE49-F238E27FC236}">
                <a16:creationId xmlns:a16="http://schemas.microsoft.com/office/drawing/2014/main" id="{A067075D-5347-41C8-AEF4-E90C740DC0E4}"/>
              </a:ext>
            </a:extLst>
          </p:cNvPr>
          <p:cNvSpPr/>
          <p:nvPr/>
        </p:nvSpPr>
        <p:spPr>
          <a:xfrm>
            <a:off x="2079687" y="6354762"/>
            <a:ext cx="6923511" cy="261610"/>
          </a:xfrm>
          <a:prstGeom prst="rect">
            <a:avLst/>
          </a:prstGeom>
        </p:spPr>
        <p:txBody>
          <a:bodyPr wrap="square">
            <a:spAutoFit/>
          </a:bodyPr>
          <a:lstStyle/>
          <a:p>
            <a:r>
              <a:rPr lang="en-US" sz="1100" dirty="0">
                <a:latin typeface="Segoe UI" panose="020B0502040204020203" pitchFamily="34" charset="0"/>
                <a:hlinkClick r:id="rId3" tooltip="https://www.randstad.com/jobs/united-states/q-data-science/"/>
              </a:rPr>
              <a:t>https://www.randstad.com/jobs/united-states/q-data-science/</a:t>
            </a:r>
            <a:endParaRPr lang="en-US" sz="1100" dirty="0">
              <a:latin typeface="Segoe UI" panose="020B0502040204020203" pitchFamily="34" charset="0"/>
            </a:endParaRPr>
          </a:p>
        </p:txBody>
      </p:sp>
    </p:spTree>
    <p:extLst>
      <p:ext uri="{BB962C8B-B14F-4D97-AF65-F5344CB8AC3E}">
        <p14:creationId xmlns:p14="http://schemas.microsoft.com/office/powerpoint/2010/main" val="2749428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449</Words>
  <Application>Microsoft Office PowerPoint</Application>
  <PresentationFormat>Widescreen</PresentationFormat>
  <Paragraphs>47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Segoe UI</vt:lpstr>
      <vt:lpstr>Office Theme</vt:lpstr>
      <vt:lpstr>Job Aggregator</vt:lpstr>
      <vt:lpstr>Objective</vt:lpstr>
      <vt:lpstr>How this data was created</vt:lpstr>
      <vt:lpstr>Data Acquisition</vt:lpstr>
      <vt:lpstr>PowerPoint Presentation</vt:lpstr>
      <vt:lpstr>List of APIs used </vt:lpstr>
      <vt:lpstr>Web Scrapping  </vt:lpstr>
      <vt:lpstr>PowerPoint Presentation</vt:lpstr>
      <vt:lpstr>PowerPoint Presentation</vt:lpstr>
      <vt:lpstr>RSS feed</vt:lpstr>
      <vt:lpstr>PowerPoint Presentation</vt:lpstr>
      <vt:lpstr>PowerPoint Presentation</vt:lpstr>
      <vt:lpstr>United States Citizenship and Immigration Services</vt:lpstr>
      <vt:lpstr>PowerPoint Presentation</vt:lpstr>
      <vt:lpstr>PowerPoint Presentation</vt:lpstr>
      <vt:lpstr>Who might be interested in this data</vt:lpstr>
      <vt:lpstr>Terms of Use</vt:lpstr>
      <vt:lpstr>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Aggregator</dc:title>
  <dc:creator>Nagarajan,Hemachandar</dc:creator>
  <cp:lastModifiedBy>Nagarajan,Hemachandar</cp:lastModifiedBy>
  <cp:revision>3</cp:revision>
  <dcterms:created xsi:type="dcterms:W3CDTF">2020-06-09T16:23:01Z</dcterms:created>
  <dcterms:modified xsi:type="dcterms:W3CDTF">2020-06-09T16:41:25Z</dcterms:modified>
</cp:coreProperties>
</file>