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807" r:id="rId2"/>
  </p:sldMasterIdLst>
  <p:sldIdLst>
    <p:sldId id="256" r:id="rId3"/>
    <p:sldId id="257" r:id="rId4"/>
    <p:sldId id="258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573521" flipH="1">
            <a:off x="-1337835" y="6129141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9224675" y="-1873567"/>
            <a:ext cx="4662287" cy="268916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rgbClr val="CD816A">
              <a:alpha val="72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892712" y="-2000363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144131" y="6180776"/>
            <a:ext cx="2480885" cy="2196849"/>
          </a:xfrm>
          <a:custGeom>
            <a:avLst/>
            <a:gdLst/>
            <a:ahLst/>
            <a:cxnLst/>
            <a:rect l="l" t="t" r="r" b="b"/>
            <a:pathLst>
              <a:path w="38545" h="34132" fill="none" extrusionOk="0">
                <a:moveTo>
                  <a:pt x="0" y="6730"/>
                </a:moveTo>
                <a:cubicBezTo>
                  <a:pt x="5244" y="11406"/>
                  <a:pt x="7910" y="18289"/>
                  <a:pt x="7189" y="25282"/>
                </a:cubicBezTo>
                <a:cubicBezTo>
                  <a:pt x="6883" y="27969"/>
                  <a:pt x="6315" y="31291"/>
                  <a:pt x="8478" y="32908"/>
                </a:cubicBezTo>
                <a:cubicBezTo>
                  <a:pt x="10139" y="34131"/>
                  <a:pt x="12477" y="33585"/>
                  <a:pt x="14465" y="32929"/>
                </a:cubicBezTo>
                <a:cubicBezTo>
                  <a:pt x="17830" y="31815"/>
                  <a:pt x="21174" y="30570"/>
                  <a:pt x="24473" y="29237"/>
                </a:cubicBezTo>
                <a:cubicBezTo>
                  <a:pt x="27882" y="27838"/>
                  <a:pt x="31378" y="26221"/>
                  <a:pt x="33891" y="23490"/>
                </a:cubicBezTo>
                <a:cubicBezTo>
                  <a:pt x="36666" y="20496"/>
                  <a:pt x="37955" y="16345"/>
                  <a:pt x="38261" y="12259"/>
                </a:cubicBezTo>
                <a:cubicBezTo>
                  <a:pt x="38545" y="8172"/>
                  <a:pt x="37955" y="4064"/>
                  <a:pt x="37343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067591" y="-4405415"/>
            <a:ext cx="6735236" cy="5121197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rgbClr val="CD816A">
              <a:alpha val="72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57827" y="-1212780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655672" y="-1654346"/>
            <a:ext cx="3033637" cy="2399401"/>
          </a:xfrm>
          <a:custGeom>
            <a:avLst/>
            <a:gdLst/>
            <a:ahLst/>
            <a:cxnLst/>
            <a:rect l="l" t="t" r="r" b="b"/>
            <a:pathLst>
              <a:path w="47133" h="37279" fill="none" extrusionOk="0">
                <a:moveTo>
                  <a:pt x="1" y="37278"/>
                </a:moveTo>
                <a:cubicBezTo>
                  <a:pt x="7627" y="36951"/>
                  <a:pt x="20606" y="35705"/>
                  <a:pt x="28232" y="35377"/>
                </a:cubicBezTo>
                <a:cubicBezTo>
                  <a:pt x="32274" y="35202"/>
                  <a:pt x="36710" y="34853"/>
                  <a:pt x="39616" y="32056"/>
                </a:cubicBezTo>
                <a:cubicBezTo>
                  <a:pt x="42435" y="29325"/>
                  <a:pt x="43003" y="25020"/>
                  <a:pt x="42675" y="21131"/>
                </a:cubicBezTo>
                <a:cubicBezTo>
                  <a:pt x="42347" y="17241"/>
                  <a:pt x="41277" y="13395"/>
                  <a:pt x="41473" y="9506"/>
                </a:cubicBezTo>
                <a:cubicBezTo>
                  <a:pt x="41648" y="5595"/>
                  <a:pt x="43484" y="1421"/>
                  <a:pt x="47133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342341" y="1814069"/>
            <a:ext cx="9112800" cy="28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67">
                <a:solidFill>
                  <a:srgbClr val="212529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42341" y="4621836"/>
            <a:ext cx="91128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3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 rot="2527464" flipH="1">
            <a:off x="-2599370" y="5682156"/>
            <a:ext cx="7562547" cy="4568411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1"/>
          <p:cNvSpPr/>
          <p:nvPr/>
        </p:nvSpPr>
        <p:spPr>
          <a:xfrm rot="953799">
            <a:off x="-1359335" y="2616658"/>
            <a:ext cx="2088381" cy="1783807"/>
          </a:xfrm>
          <a:custGeom>
            <a:avLst/>
            <a:gdLst/>
            <a:ahLst/>
            <a:cxnLst/>
            <a:rect l="l" t="t" r="r" b="b"/>
            <a:pathLst>
              <a:path w="19208" h="16407" extrusionOk="0">
                <a:moveTo>
                  <a:pt x="13224" y="0"/>
                </a:moveTo>
                <a:cubicBezTo>
                  <a:pt x="11373" y="0"/>
                  <a:pt x="8927" y="1174"/>
                  <a:pt x="7474" y="1778"/>
                </a:cubicBezTo>
                <a:cubicBezTo>
                  <a:pt x="4874" y="2827"/>
                  <a:pt x="2120" y="4597"/>
                  <a:pt x="1137" y="7393"/>
                </a:cubicBezTo>
                <a:cubicBezTo>
                  <a:pt x="1" y="10627"/>
                  <a:pt x="1968" y="14517"/>
                  <a:pt x="5136" y="15850"/>
                </a:cubicBezTo>
                <a:cubicBezTo>
                  <a:pt x="6052" y="16229"/>
                  <a:pt x="7030" y="16407"/>
                  <a:pt x="8013" y="16407"/>
                </a:cubicBezTo>
                <a:cubicBezTo>
                  <a:pt x="10430" y="16407"/>
                  <a:pt x="12879" y="15329"/>
                  <a:pt x="14510" y="13512"/>
                </a:cubicBezTo>
                <a:cubicBezTo>
                  <a:pt x="16913" y="10824"/>
                  <a:pt x="19208" y="1384"/>
                  <a:pt x="14051" y="95"/>
                </a:cubicBezTo>
                <a:cubicBezTo>
                  <a:pt x="13794" y="30"/>
                  <a:pt x="13516" y="0"/>
                  <a:pt x="1322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1"/>
          <p:cNvSpPr/>
          <p:nvPr/>
        </p:nvSpPr>
        <p:spPr>
          <a:xfrm rot="-10026636">
            <a:off x="-2573142" y="6048820"/>
            <a:ext cx="5696983" cy="33601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1"/>
          <p:cNvSpPr/>
          <p:nvPr/>
        </p:nvSpPr>
        <p:spPr>
          <a:xfrm rot="722626">
            <a:off x="9052033" y="-1596012"/>
            <a:ext cx="4662292" cy="2689168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1"/>
          <p:cNvSpPr/>
          <p:nvPr/>
        </p:nvSpPr>
        <p:spPr>
          <a:xfrm>
            <a:off x="6513212" y="-1909947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1"/>
          <p:cNvSpPr/>
          <p:nvPr/>
        </p:nvSpPr>
        <p:spPr>
          <a:xfrm rot="10800000" flipH="1">
            <a:off x="5152431" y="6008676"/>
            <a:ext cx="2480885" cy="2196849"/>
          </a:xfrm>
          <a:custGeom>
            <a:avLst/>
            <a:gdLst/>
            <a:ahLst/>
            <a:cxnLst/>
            <a:rect l="l" t="t" r="r" b="b"/>
            <a:pathLst>
              <a:path w="38545" h="34132" fill="none" extrusionOk="0">
                <a:moveTo>
                  <a:pt x="0" y="6730"/>
                </a:moveTo>
                <a:cubicBezTo>
                  <a:pt x="5244" y="11406"/>
                  <a:pt x="7910" y="18289"/>
                  <a:pt x="7189" y="25282"/>
                </a:cubicBezTo>
                <a:cubicBezTo>
                  <a:pt x="6883" y="27969"/>
                  <a:pt x="6315" y="31291"/>
                  <a:pt x="8478" y="32908"/>
                </a:cubicBezTo>
                <a:cubicBezTo>
                  <a:pt x="10139" y="34131"/>
                  <a:pt x="12477" y="33585"/>
                  <a:pt x="14465" y="32929"/>
                </a:cubicBezTo>
                <a:cubicBezTo>
                  <a:pt x="17830" y="31815"/>
                  <a:pt x="21174" y="30570"/>
                  <a:pt x="24473" y="29237"/>
                </a:cubicBezTo>
                <a:cubicBezTo>
                  <a:pt x="27882" y="27838"/>
                  <a:pt x="31378" y="26221"/>
                  <a:pt x="33891" y="23490"/>
                </a:cubicBezTo>
                <a:cubicBezTo>
                  <a:pt x="36666" y="20496"/>
                  <a:pt x="37955" y="16345"/>
                  <a:pt x="38261" y="12259"/>
                </a:cubicBezTo>
                <a:cubicBezTo>
                  <a:pt x="38545" y="8172"/>
                  <a:pt x="37955" y="4064"/>
                  <a:pt x="37343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1"/>
          <p:cNvSpPr/>
          <p:nvPr/>
        </p:nvSpPr>
        <p:spPr>
          <a:xfrm>
            <a:off x="-222025" y="-4378781"/>
            <a:ext cx="6735236" cy="5121197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1"/>
          <p:cNvSpPr/>
          <p:nvPr/>
        </p:nvSpPr>
        <p:spPr>
          <a:xfrm>
            <a:off x="384327" y="-1159313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2546600" y="1984473"/>
            <a:ext cx="70988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546600" y="4127497"/>
            <a:ext cx="70988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04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93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 rot="-669378" flipH="1">
            <a:off x="5539957" y="6402351"/>
            <a:ext cx="4662257" cy="2689148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3"/>
          <p:cNvSpPr/>
          <p:nvPr/>
        </p:nvSpPr>
        <p:spPr>
          <a:xfrm rot="-7338440" flipH="1">
            <a:off x="-4334201" y="4880444"/>
            <a:ext cx="6735303" cy="5121248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3"/>
          <p:cNvSpPr/>
          <p:nvPr/>
        </p:nvSpPr>
        <p:spPr>
          <a:xfrm rot="9226479">
            <a:off x="-2235354" y="-4037942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3"/>
          <p:cNvSpPr/>
          <p:nvPr/>
        </p:nvSpPr>
        <p:spPr>
          <a:xfrm rot="-4269468" flipH="1">
            <a:off x="9712562" y="3842683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3"/>
          <p:cNvSpPr/>
          <p:nvPr/>
        </p:nvSpPr>
        <p:spPr>
          <a:xfrm rot="-6519046" flipH="1">
            <a:off x="-1247478" y="-556193"/>
            <a:ext cx="1894471" cy="2341732"/>
          </a:xfrm>
          <a:custGeom>
            <a:avLst/>
            <a:gdLst/>
            <a:ahLst/>
            <a:cxnLst/>
            <a:rect l="l" t="t" r="r" b="b"/>
            <a:pathLst>
              <a:path w="29434" h="36383" fill="none" extrusionOk="0">
                <a:moveTo>
                  <a:pt x="4349" y="10489"/>
                </a:moveTo>
                <a:cubicBezTo>
                  <a:pt x="2361" y="14226"/>
                  <a:pt x="1465" y="18421"/>
                  <a:pt x="809" y="22594"/>
                </a:cubicBezTo>
                <a:cubicBezTo>
                  <a:pt x="219" y="26353"/>
                  <a:pt x="1" y="30767"/>
                  <a:pt x="2732" y="33433"/>
                </a:cubicBezTo>
                <a:cubicBezTo>
                  <a:pt x="5748" y="36382"/>
                  <a:pt x="10817" y="35574"/>
                  <a:pt x="14575" y="33673"/>
                </a:cubicBezTo>
                <a:cubicBezTo>
                  <a:pt x="20694" y="30570"/>
                  <a:pt x="25413" y="25260"/>
                  <a:pt x="27795" y="18836"/>
                </a:cubicBezTo>
                <a:cubicBezTo>
                  <a:pt x="28888" y="15799"/>
                  <a:pt x="29434" y="12390"/>
                  <a:pt x="28232" y="9418"/>
                </a:cubicBezTo>
                <a:cubicBezTo>
                  <a:pt x="27139" y="6753"/>
                  <a:pt x="24780" y="4786"/>
                  <a:pt x="22179" y="3584"/>
                </a:cubicBezTo>
                <a:cubicBezTo>
                  <a:pt x="14532" y="1"/>
                  <a:pt x="8260" y="3103"/>
                  <a:pt x="4349" y="10489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2" hasCustomPrompt="1"/>
          </p:nvPr>
        </p:nvSpPr>
        <p:spPr>
          <a:xfrm>
            <a:off x="1460800" y="2271000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2690000" y="1966200"/>
            <a:ext cx="3593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3"/>
          </p:nvPr>
        </p:nvSpPr>
        <p:spPr>
          <a:xfrm>
            <a:off x="2690000" y="2996911"/>
            <a:ext cx="27144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4" hasCustomPrompt="1"/>
          </p:nvPr>
        </p:nvSpPr>
        <p:spPr>
          <a:xfrm>
            <a:off x="6486347" y="2271000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5"/>
          </p:nvPr>
        </p:nvSpPr>
        <p:spPr>
          <a:xfrm>
            <a:off x="7715547" y="1966200"/>
            <a:ext cx="3593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6"/>
          </p:nvPr>
        </p:nvSpPr>
        <p:spPr>
          <a:xfrm>
            <a:off x="7715547" y="2996911"/>
            <a:ext cx="27028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7" hasCustomPrompt="1"/>
          </p:nvPr>
        </p:nvSpPr>
        <p:spPr>
          <a:xfrm>
            <a:off x="1475000" y="4374900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8"/>
          </p:nvPr>
        </p:nvSpPr>
        <p:spPr>
          <a:xfrm>
            <a:off x="2690000" y="4070100"/>
            <a:ext cx="3593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9"/>
          </p:nvPr>
        </p:nvSpPr>
        <p:spPr>
          <a:xfrm>
            <a:off x="2690000" y="5100811"/>
            <a:ext cx="27144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3" hasCustomPrompt="1"/>
          </p:nvPr>
        </p:nvSpPr>
        <p:spPr>
          <a:xfrm>
            <a:off x="6500547" y="4374900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4"/>
          </p:nvPr>
        </p:nvSpPr>
        <p:spPr>
          <a:xfrm>
            <a:off x="7715547" y="4070100"/>
            <a:ext cx="3593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5"/>
          </p:nvPr>
        </p:nvSpPr>
        <p:spPr>
          <a:xfrm>
            <a:off x="7715547" y="5100811"/>
            <a:ext cx="27028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10800000" flipH="1">
            <a:off x="662058" y="6305035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19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 rot="-10257755" flipH="1">
            <a:off x="5661677" y="6217215"/>
            <a:ext cx="4662215" cy="2689123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4"/>
          <p:cNvSpPr/>
          <p:nvPr/>
        </p:nvSpPr>
        <p:spPr>
          <a:xfrm rot="-7338440" flipH="1">
            <a:off x="-4652334" y="4880444"/>
            <a:ext cx="6735303" cy="5121248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4"/>
          <p:cNvSpPr/>
          <p:nvPr/>
        </p:nvSpPr>
        <p:spPr>
          <a:xfrm rot="9226479">
            <a:off x="-2703187" y="-3858875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4"/>
          <p:cNvSpPr/>
          <p:nvPr/>
        </p:nvSpPr>
        <p:spPr>
          <a:xfrm rot="-4269468" flipH="1">
            <a:off x="9735162" y="3318683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4"/>
          <p:cNvSpPr/>
          <p:nvPr/>
        </p:nvSpPr>
        <p:spPr>
          <a:xfrm rot="-6519046" flipH="1">
            <a:off x="-1509478" y="-387759"/>
            <a:ext cx="1894471" cy="2341732"/>
          </a:xfrm>
          <a:custGeom>
            <a:avLst/>
            <a:gdLst/>
            <a:ahLst/>
            <a:cxnLst/>
            <a:rect l="l" t="t" r="r" b="b"/>
            <a:pathLst>
              <a:path w="29434" h="36383" fill="none" extrusionOk="0">
                <a:moveTo>
                  <a:pt x="4349" y="10489"/>
                </a:moveTo>
                <a:cubicBezTo>
                  <a:pt x="2361" y="14226"/>
                  <a:pt x="1465" y="18421"/>
                  <a:pt x="809" y="22594"/>
                </a:cubicBezTo>
                <a:cubicBezTo>
                  <a:pt x="219" y="26353"/>
                  <a:pt x="1" y="30767"/>
                  <a:pt x="2732" y="33433"/>
                </a:cubicBezTo>
                <a:cubicBezTo>
                  <a:pt x="5748" y="36382"/>
                  <a:pt x="10817" y="35574"/>
                  <a:pt x="14575" y="33673"/>
                </a:cubicBezTo>
                <a:cubicBezTo>
                  <a:pt x="20694" y="30570"/>
                  <a:pt x="25413" y="25260"/>
                  <a:pt x="27795" y="18836"/>
                </a:cubicBezTo>
                <a:cubicBezTo>
                  <a:pt x="28888" y="15799"/>
                  <a:pt x="29434" y="12390"/>
                  <a:pt x="28232" y="9418"/>
                </a:cubicBezTo>
                <a:cubicBezTo>
                  <a:pt x="27139" y="6753"/>
                  <a:pt x="24780" y="4786"/>
                  <a:pt x="22179" y="3584"/>
                </a:cubicBezTo>
                <a:cubicBezTo>
                  <a:pt x="14532" y="1"/>
                  <a:pt x="8260" y="3103"/>
                  <a:pt x="4349" y="10489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236425" y="6428068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954200" y="2343467"/>
            <a:ext cx="5141600" cy="3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2"/>
          </p:nvPr>
        </p:nvSpPr>
        <p:spPr>
          <a:xfrm>
            <a:off x="6096400" y="2343467"/>
            <a:ext cx="5141600" cy="3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564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 rot="10228531">
            <a:off x="7810850" y="5713575"/>
            <a:ext cx="6728533" cy="4176236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5"/>
          <p:cNvSpPr/>
          <p:nvPr/>
        </p:nvSpPr>
        <p:spPr>
          <a:xfrm rot="10800000">
            <a:off x="-2511624" y="5553297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5"/>
          <p:cNvSpPr/>
          <p:nvPr/>
        </p:nvSpPr>
        <p:spPr>
          <a:xfrm rot="8863171">
            <a:off x="10934550" y="187626"/>
            <a:ext cx="6088351" cy="3276484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5"/>
          <p:cNvSpPr/>
          <p:nvPr/>
        </p:nvSpPr>
        <p:spPr>
          <a:xfrm rot="10800000">
            <a:off x="5292901" y="6366808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5"/>
          <p:cNvSpPr/>
          <p:nvPr/>
        </p:nvSpPr>
        <p:spPr>
          <a:xfrm rot="-7785387">
            <a:off x="-1260037" y="2587512"/>
            <a:ext cx="1859749" cy="1794245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5"/>
          <p:cNvSpPr/>
          <p:nvPr/>
        </p:nvSpPr>
        <p:spPr>
          <a:xfrm rot="10800000">
            <a:off x="-5262588" y="-1300173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5"/>
          <p:cNvSpPr/>
          <p:nvPr/>
        </p:nvSpPr>
        <p:spPr>
          <a:xfrm rot="10800000">
            <a:off x="-2031688" y="6121674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2522700" y="4259453"/>
            <a:ext cx="3088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2"/>
          </p:nvPr>
        </p:nvSpPr>
        <p:spPr>
          <a:xfrm>
            <a:off x="2522700" y="4836653"/>
            <a:ext cx="3088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3"/>
          </p:nvPr>
        </p:nvSpPr>
        <p:spPr>
          <a:xfrm>
            <a:off x="6580483" y="4259453"/>
            <a:ext cx="3088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4"/>
          </p:nvPr>
        </p:nvSpPr>
        <p:spPr>
          <a:xfrm>
            <a:off x="6580473" y="4836653"/>
            <a:ext cx="3088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894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 rot="10800000" flipH="1">
            <a:off x="11638609" y="1635621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6"/>
          <p:cNvSpPr/>
          <p:nvPr/>
        </p:nvSpPr>
        <p:spPr>
          <a:xfrm rot="10800000" flipH="1">
            <a:off x="-2009517" y="5920482"/>
            <a:ext cx="6728428" cy="4176173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6"/>
          <p:cNvSpPr/>
          <p:nvPr/>
        </p:nvSpPr>
        <p:spPr>
          <a:xfrm rot="10800000" flipH="1">
            <a:off x="-2175399" y="-2408240"/>
            <a:ext cx="6088313" cy="327640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6"/>
          <p:cNvSpPr/>
          <p:nvPr/>
        </p:nvSpPr>
        <p:spPr>
          <a:xfrm rot="10800000" flipH="1">
            <a:off x="6581109" y="6448436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6"/>
          <p:cNvSpPr/>
          <p:nvPr/>
        </p:nvSpPr>
        <p:spPr>
          <a:xfrm rot="8040321" flipH="1">
            <a:off x="9964977" y="6780087"/>
            <a:ext cx="3625276" cy="153832"/>
          </a:xfrm>
          <a:custGeom>
            <a:avLst/>
            <a:gdLst/>
            <a:ahLst/>
            <a:cxnLst/>
            <a:rect l="l" t="t" r="r" b="b"/>
            <a:pathLst>
              <a:path w="22011" h="934" fill="none" extrusionOk="0">
                <a:moveTo>
                  <a:pt x="1" y="0"/>
                </a:moveTo>
                <a:cubicBezTo>
                  <a:pt x="7319" y="691"/>
                  <a:pt x="14674" y="934"/>
                  <a:pt x="22010" y="747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6"/>
          <p:cNvSpPr/>
          <p:nvPr/>
        </p:nvSpPr>
        <p:spPr>
          <a:xfrm rot="10800000" flipH="1">
            <a:off x="9965975" y="6081498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6"/>
          <p:cNvSpPr/>
          <p:nvPr/>
        </p:nvSpPr>
        <p:spPr>
          <a:xfrm rot="10800000" flipH="1">
            <a:off x="-1248955" y="-688844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4755400" y="3601080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2"/>
          </p:nvPr>
        </p:nvSpPr>
        <p:spPr>
          <a:xfrm>
            <a:off x="4755400" y="4178280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3"/>
          </p:nvPr>
        </p:nvSpPr>
        <p:spPr>
          <a:xfrm>
            <a:off x="8251800" y="360106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4"/>
          </p:nvPr>
        </p:nvSpPr>
        <p:spPr>
          <a:xfrm>
            <a:off x="8251800" y="4178263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5"/>
          </p:nvPr>
        </p:nvSpPr>
        <p:spPr>
          <a:xfrm>
            <a:off x="1259000" y="360106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6"/>
          </p:nvPr>
        </p:nvSpPr>
        <p:spPr>
          <a:xfrm>
            <a:off x="1259000" y="4178263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263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-1336599" y="6169790"/>
            <a:ext cx="6088313" cy="327640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7"/>
          <p:cNvSpPr/>
          <p:nvPr/>
        </p:nvSpPr>
        <p:spPr>
          <a:xfrm rot="-994997">
            <a:off x="5427275" y="6358041"/>
            <a:ext cx="3923877" cy="3088107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7"/>
          <p:cNvSpPr/>
          <p:nvPr/>
        </p:nvSpPr>
        <p:spPr>
          <a:xfrm rot="-405089">
            <a:off x="-1561158" y="-3610141"/>
            <a:ext cx="6728444" cy="4176181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7"/>
          <p:cNvSpPr/>
          <p:nvPr/>
        </p:nvSpPr>
        <p:spPr>
          <a:xfrm rot="304986">
            <a:off x="6768201" y="5873001"/>
            <a:ext cx="9612864" cy="2716144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-809621" y="5860211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7"/>
          <p:cNvSpPr/>
          <p:nvPr/>
        </p:nvSpPr>
        <p:spPr>
          <a:xfrm>
            <a:off x="-3949921" y="2982765"/>
            <a:ext cx="4904124" cy="1431233"/>
          </a:xfrm>
          <a:custGeom>
            <a:avLst/>
            <a:gdLst/>
            <a:ahLst/>
            <a:cxnLst/>
            <a:rect l="l" t="t" r="r" b="b"/>
            <a:pathLst>
              <a:path w="69856" h="20386" extrusionOk="0">
                <a:moveTo>
                  <a:pt x="52968" y="1"/>
                </a:moveTo>
                <a:cubicBezTo>
                  <a:pt x="51502" y="1"/>
                  <a:pt x="50037" y="188"/>
                  <a:pt x="48611" y="583"/>
                </a:cubicBezTo>
                <a:cubicBezTo>
                  <a:pt x="44262" y="1797"/>
                  <a:pt x="40416" y="4634"/>
                  <a:pt x="35936" y="5325"/>
                </a:cubicBezTo>
                <a:cubicBezTo>
                  <a:pt x="35059" y="5463"/>
                  <a:pt x="34178" y="5514"/>
                  <a:pt x="33295" y="5514"/>
                </a:cubicBezTo>
                <a:cubicBezTo>
                  <a:pt x="30942" y="5514"/>
                  <a:pt x="28571" y="5150"/>
                  <a:pt x="26210" y="5082"/>
                </a:cubicBezTo>
                <a:cubicBezTo>
                  <a:pt x="25939" y="5074"/>
                  <a:pt x="25668" y="5070"/>
                  <a:pt x="25397" y="5070"/>
                </a:cubicBezTo>
                <a:cubicBezTo>
                  <a:pt x="18447" y="5070"/>
                  <a:pt x="11577" y="7818"/>
                  <a:pt x="6385" y="12400"/>
                </a:cubicBezTo>
                <a:cubicBezTo>
                  <a:pt x="5040" y="13576"/>
                  <a:pt x="0" y="17795"/>
                  <a:pt x="2483" y="19961"/>
                </a:cubicBezTo>
                <a:cubicBezTo>
                  <a:pt x="2819" y="20257"/>
                  <a:pt x="3203" y="20385"/>
                  <a:pt x="3618" y="20385"/>
                </a:cubicBezTo>
                <a:cubicBezTo>
                  <a:pt x="6082" y="20385"/>
                  <a:pt x="9651" y="15841"/>
                  <a:pt x="10977" y="14771"/>
                </a:cubicBezTo>
                <a:cubicBezTo>
                  <a:pt x="14374" y="12008"/>
                  <a:pt x="18761" y="10869"/>
                  <a:pt x="22999" y="9805"/>
                </a:cubicBezTo>
                <a:cubicBezTo>
                  <a:pt x="30802" y="7845"/>
                  <a:pt x="38661" y="5866"/>
                  <a:pt x="46707" y="5530"/>
                </a:cubicBezTo>
                <a:cubicBezTo>
                  <a:pt x="47494" y="5496"/>
                  <a:pt x="48284" y="5478"/>
                  <a:pt x="49074" y="5478"/>
                </a:cubicBezTo>
                <a:cubicBezTo>
                  <a:pt x="56367" y="5478"/>
                  <a:pt x="63742" y="7001"/>
                  <a:pt x="69856" y="10925"/>
                </a:cubicBezTo>
                <a:cubicBezTo>
                  <a:pt x="67104" y="4356"/>
                  <a:pt x="60026" y="1"/>
                  <a:pt x="52968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239325" y="4132939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3239325" y="4710139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7732592" y="1994599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7732592" y="2571799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3239325" y="1994599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3239325" y="2571799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7"/>
          </p:nvPr>
        </p:nvSpPr>
        <p:spPr>
          <a:xfrm>
            <a:off x="7732592" y="4132939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8"/>
          </p:nvPr>
        </p:nvSpPr>
        <p:spPr>
          <a:xfrm>
            <a:off x="7732592" y="4710139"/>
            <a:ext cx="2681200" cy="1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11673842" y="2219165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7676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subTitle" idx="1"/>
          </p:nvPr>
        </p:nvSpPr>
        <p:spPr>
          <a:xfrm>
            <a:off x="3008567" y="5210969"/>
            <a:ext cx="2681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2"/>
          </p:nvPr>
        </p:nvSpPr>
        <p:spPr>
          <a:xfrm>
            <a:off x="6502233" y="3044567"/>
            <a:ext cx="2681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3"/>
          </p:nvPr>
        </p:nvSpPr>
        <p:spPr>
          <a:xfrm>
            <a:off x="3008567" y="3044567"/>
            <a:ext cx="2681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4"/>
          </p:nvPr>
        </p:nvSpPr>
        <p:spPr>
          <a:xfrm>
            <a:off x="6502233" y="5210969"/>
            <a:ext cx="26812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 idx="5" hasCustomPrompt="1"/>
          </p:nvPr>
        </p:nvSpPr>
        <p:spPr>
          <a:xfrm>
            <a:off x="3785367" y="2188177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6" hasCustomPrompt="1"/>
          </p:nvPr>
        </p:nvSpPr>
        <p:spPr>
          <a:xfrm>
            <a:off x="7279033" y="2188177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5" name="Google Shape;195;p18"/>
          <p:cNvSpPr txBox="1">
            <a:spLocks noGrp="1"/>
          </p:cNvSpPr>
          <p:nvPr>
            <p:ph type="title" idx="7" hasCustomPrompt="1"/>
          </p:nvPr>
        </p:nvSpPr>
        <p:spPr>
          <a:xfrm>
            <a:off x="3785367" y="4371648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8" hasCustomPrompt="1"/>
          </p:nvPr>
        </p:nvSpPr>
        <p:spPr>
          <a:xfrm>
            <a:off x="7279033" y="4371648"/>
            <a:ext cx="112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7" name="Google Shape;197;p18"/>
          <p:cNvSpPr/>
          <p:nvPr/>
        </p:nvSpPr>
        <p:spPr>
          <a:xfrm rot="1039352" flipH="1">
            <a:off x="3399817" y="6319191"/>
            <a:ext cx="3923924" cy="308814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18"/>
          <p:cNvSpPr/>
          <p:nvPr/>
        </p:nvSpPr>
        <p:spPr>
          <a:xfrm rot="-250452" flipH="1">
            <a:off x="3146697" y="-2953657"/>
            <a:ext cx="3587016" cy="3362597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8"/>
          <p:cNvSpPr/>
          <p:nvPr/>
        </p:nvSpPr>
        <p:spPr>
          <a:xfrm rot="-566505" flipH="1">
            <a:off x="9077595" y="5896549"/>
            <a:ext cx="6088407" cy="3276349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8"/>
          <p:cNvSpPr/>
          <p:nvPr/>
        </p:nvSpPr>
        <p:spPr>
          <a:xfrm flipH="1">
            <a:off x="-5270197" y="5694866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 flipH="1">
            <a:off x="11690931" y="2509311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8"/>
          <p:cNvSpPr/>
          <p:nvPr/>
        </p:nvSpPr>
        <p:spPr>
          <a:xfrm rot="-5279023" flipH="1">
            <a:off x="-5384983" y="-202462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9032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 rot="1631134" flipH="1">
            <a:off x="342877" y="6228935"/>
            <a:ext cx="3923787" cy="308809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19"/>
          <p:cNvSpPr/>
          <p:nvPr/>
        </p:nvSpPr>
        <p:spPr>
          <a:xfrm rot="-307277" flipH="1">
            <a:off x="7995191" y="6059888"/>
            <a:ext cx="6088336" cy="3276429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9"/>
          <p:cNvSpPr/>
          <p:nvPr/>
        </p:nvSpPr>
        <p:spPr>
          <a:xfrm rot="-990557" flipH="1">
            <a:off x="11568066" y="2065897"/>
            <a:ext cx="2300103" cy="2135079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9"/>
          <p:cNvSpPr/>
          <p:nvPr/>
        </p:nvSpPr>
        <p:spPr>
          <a:xfrm rot="-5279023" flipH="1">
            <a:off x="-5293253" y="-212862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"/>
          </p:nvPr>
        </p:nvSpPr>
        <p:spPr>
          <a:xfrm>
            <a:off x="1360600" y="222404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2"/>
          </p:nvPr>
        </p:nvSpPr>
        <p:spPr>
          <a:xfrm>
            <a:off x="1360600" y="280124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3"/>
          </p:nvPr>
        </p:nvSpPr>
        <p:spPr>
          <a:xfrm>
            <a:off x="4755400" y="222404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4"/>
          </p:nvPr>
        </p:nvSpPr>
        <p:spPr>
          <a:xfrm>
            <a:off x="4755400" y="280124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5"/>
          </p:nvPr>
        </p:nvSpPr>
        <p:spPr>
          <a:xfrm>
            <a:off x="8150200" y="222404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6"/>
          </p:nvPr>
        </p:nvSpPr>
        <p:spPr>
          <a:xfrm>
            <a:off x="8150200" y="280124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7"/>
          </p:nvPr>
        </p:nvSpPr>
        <p:spPr>
          <a:xfrm>
            <a:off x="1360600" y="410581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8"/>
          </p:nvPr>
        </p:nvSpPr>
        <p:spPr>
          <a:xfrm>
            <a:off x="1360600" y="468301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9"/>
          </p:nvPr>
        </p:nvSpPr>
        <p:spPr>
          <a:xfrm>
            <a:off x="4755400" y="410581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13"/>
          </p:nvPr>
        </p:nvSpPr>
        <p:spPr>
          <a:xfrm>
            <a:off x="4755400" y="468301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14"/>
          </p:nvPr>
        </p:nvSpPr>
        <p:spPr>
          <a:xfrm>
            <a:off x="8150200" y="4105813"/>
            <a:ext cx="26812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5"/>
          </p:nvPr>
        </p:nvSpPr>
        <p:spPr>
          <a:xfrm>
            <a:off x="8150200" y="4683013"/>
            <a:ext cx="2681200" cy="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 flipH="1">
            <a:off x="1691367" y="-1778745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5344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 rot="-10312425" flipH="1">
            <a:off x="-2437818" y="5948171"/>
            <a:ext cx="6728259" cy="4176093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0"/>
          <p:cNvSpPr/>
          <p:nvPr/>
        </p:nvSpPr>
        <p:spPr>
          <a:xfrm rot="10800000" flipH="1">
            <a:off x="7830509" y="6354916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0"/>
          <p:cNvSpPr/>
          <p:nvPr/>
        </p:nvSpPr>
        <p:spPr>
          <a:xfrm rot="9845451" flipH="1">
            <a:off x="-3227925" y="-2045216"/>
            <a:ext cx="6088220" cy="327639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0"/>
          <p:cNvSpPr/>
          <p:nvPr/>
        </p:nvSpPr>
        <p:spPr>
          <a:xfrm rot="10800000" flipH="1">
            <a:off x="4758060" y="6525779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10800000" flipH="1">
            <a:off x="11606935" y="1727569"/>
            <a:ext cx="1859756" cy="1794272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 rot="5520977" flipH="1">
            <a:off x="10058259" y="3923012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-1536012" flipH="1">
            <a:off x="-3306561" y="2743334"/>
            <a:ext cx="4904004" cy="1431221"/>
          </a:xfrm>
          <a:custGeom>
            <a:avLst/>
            <a:gdLst/>
            <a:ahLst/>
            <a:cxnLst/>
            <a:rect l="l" t="t" r="r" b="b"/>
            <a:pathLst>
              <a:path w="69856" h="20386" extrusionOk="0">
                <a:moveTo>
                  <a:pt x="52968" y="1"/>
                </a:moveTo>
                <a:cubicBezTo>
                  <a:pt x="51502" y="1"/>
                  <a:pt x="50037" y="188"/>
                  <a:pt x="48611" y="583"/>
                </a:cubicBezTo>
                <a:cubicBezTo>
                  <a:pt x="44262" y="1797"/>
                  <a:pt x="40416" y="4634"/>
                  <a:pt x="35936" y="5325"/>
                </a:cubicBezTo>
                <a:cubicBezTo>
                  <a:pt x="35059" y="5463"/>
                  <a:pt x="34178" y="5514"/>
                  <a:pt x="33295" y="5514"/>
                </a:cubicBezTo>
                <a:cubicBezTo>
                  <a:pt x="30942" y="5514"/>
                  <a:pt x="28571" y="5150"/>
                  <a:pt x="26210" y="5082"/>
                </a:cubicBezTo>
                <a:cubicBezTo>
                  <a:pt x="25939" y="5074"/>
                  <a:pt x="25668" y="5070"/>
                  <a:pt x="25397" y="5070"/>
                </a:cubicBezTo>
                <a:cubicBezTo>
                  <a:pt x="18447" y="5070"/>
                  <a:pt x="11577" y="7818"/>
                  <a:pt x="6385" y="12400"/>
                </a:cubicBezTo>
                <a:cubicBezTo>
                  <a:pt x="5040" y="13576"/>
                  <a:pt x="0" y="17795"/>
                  <a:pt x="2483" y="19961"/>
                </a:cubicBezTo>
                <a:cubicBezTo>
                  <a:pt x="2819" y="20257"/>
                  <a:pt x="3203" y="20385"/>
                  <a:pt x="3618" y="20385"/>
                </a:cubicBezTo>
                <a:cubicBezTo>
                  <a:pt x="6082" y="20385"/>
                  <a:pt x="9651" y="15841"/>
                  <a:pt x="10977" y="14771"/>
                </a:cubicBezTo>
                <a:cubicBezTo>
                  <a:pt x="14374" y="12008"/>
                  <a:pt x="18761" y="10869"/>
                  <a:pt x="22999" y="9805"/>
                </a:cubicBezTo>
                <a:cubicBezTo>
                  <a:pt x="30802" y="7845"/>
                  <a:pt x="38661" y="5866"/>
                  <a:pt x="46707" y="5530"/>
                </a:cubicBezTo>
                <a:cubicBezTo>
                  <a:pt x="47494" y="5496"/>
                  <a:pt x="48284" y="5478"/>
                  <a:pt x="49074" y="5478"/>
                </a:cubicBezTo>
                <a:cubicBezTo>
                  <a:pt x="56367" y="5478"/>
                  <a:pt x="63742" y="7001"/>
                  <a:pt x="69856" y="10925"/>
                </a:cubicBezTo>
                <a:cubicBezTo>
                  <a:pt x="67104" y="4356"/>
                  <a:pt x="60026" y="1"/>
                  <a:pt x="52968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title" idx="2" hasCustomPrompt="1"/>
          </p:nvPr>
        </p:nvSpPr>
        <p:spPr>
          <a:xfrm>
            <a:off x="4154051" y="4485083"/>
            <a:ext cx="1096800" cy="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1157433" y="3971916"/>
            <a:ext cx="2708400" cy="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1157400" y="4548683"/>
            <a:ext cx="2708400" cy="1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4" hasCustomPrompt="1"/>
          </p:nvPr>
        </p:nvSpPr>
        <p:spPr>
          <a:xfrm>
            <a:off x="9313383" y="4485083"/>
            <a:ext cx="1046400" cy="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6316700" y="3971916"/>
            <a:ext cx="2708400" cy="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>
            <a:off x="6316700" y="4548683"/>
            <a:ext cx="2708400" cy="1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title" idx="7" hasCustomPrompt="1"/>
          </p:nvPr>
        </p:nvSpPr>
        <p:spPr>
          <a:xfrm>
            <a:off x="6733716" y="2404917"/>
            <a:ext cx="1096800" cy="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>
            <a:off x="3737067" y="1890633"/>
            <a:ext cx="2708400" cy="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9"/>
          </p:nvPr>
        </p:nvSpPr>
        <p:spPr>
          <a:xfrm>
            <a:off x="3737067" y="2467433"/>
            <a:ext cx="2708400" cy="1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4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-9913565" flipH="1">
            <a:off x="9334215" y="-2484633"/>
            <a:ext cx="7562324" cy="4568276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rot="-9493469">
            <a:off x="-1965167" y="5507806"/>
            <a:ext cx="4662236" cy="2689135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rot="10800000">
            <a:off x="1076759" y="6251855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 rot="7590189" flipH="1">
            <a:off x="-4030925" y="-1274286"/>
            <a:ext cx="7004031" cy="3996369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23" name="Google Shape;23;p3"/>
          <p:cNvSpPr/>
          <p:nvPr/>
        </p:nvSpPr>
        <p:spPr>
          <a:xfrm rot="8367418">
            <a:off x="-1320774" y="-102993"/>
            <a:ext cx="2980164" cy="1199712"/>
          </a:xfrm>
          <a:custGeom>
            <a:avLst/>
            <a:gdLst/>
            <a:ahLst/>
            <a:cxnLst/>
            <a:rect l="l" t="t" r="r" b="b"/>
            <a:pathLst>
              <a:path w="46303" h="18640" fill="none" extrusionOk="0">
                <a:moveTo>
                  <a:pt x="0" y="18639"/>
                </a:moveTo>
                <a:cubicBezTo>
                  <a:pt x="678" y="14291"/>
                  <a:pt x="4414" y="11100"/>
                  <a:pt x="8194" y="8806"/>
                </a:cubicBezTo>
                <a:cubicBezTo>
                  <a:pt x="19666" y="1989"/>
                  <a:pt x="33366" y="0"/>
                  <a:pt x="46302" y="3278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 rot="3547640" flipH="1">
            <a:off x="11084668" y="2602421"/>
            <a:ext cx="2480869" cy="2196836"/>
          </a:xfrm>
          <a:custGeom>
            <a:avLst/>
            <a:gdLst/>
            <a:ahLst/>
            <a:cxnLst/>
            <a:rect l="l" t="t" r="r" b="b"/>
            <a:pathLst>
              <a:path w="38545" h="34132" fill="none" extrusionOk="0">
                <a:moveTo>
                  <a:pt x="0" y="6730"/>
                </a:moveTo>
                <a:cubicBezTo>
                  <a:pt x="5244" y="11406"/>
                  <a:pt x="7910" y="18289"/>
                  <a:pt x="7189" y="25282"/>
                </a:cubicBezTo>
                <a:cubicBezTo>
                  <a:pt x="6883" y="27969"/>
                  <a:pt x="6315" y="31291"/>
                  <a:pt x="8478" y="32908"/>
                </a:cubicBezTo>
                <a:cubicBezTo>
                  <a:pt x="10139" y="34131"/>
                  <a:pt x="12477" y="33585"/>
                  <a:pt x="14465" y="32929"/>
                </a:cubicBezTo>
                <a:cubicBezTo>
                  <a:pt x="17830" y="31815"/>
                  <a:pt x="21174" y="30570"/>
                  <a:pt x="24473" y="29237"/>
                </a:cubicBezTo>
                <a:cubicBezTo>
                  <a:pt x="27882" y="27838"/>
                  <a:pt x="31378" y="26221"/>
                  <a:pt x="33891" y="23490"/>
                </a:cubicBezTo>
                <a:cubicBezTo>
                  <a:pt x="36666" y="20496"/>
                  <a:pt x="37955" y="16345"/>
                  <a:pt x="38261" y="12259"/>
                </a:cubicBezTo>
                <a:cubicBezTo>
                  <a:pt x="38545" y="8172"/>
                  <a:pt x="37955" y="4064"/>
                  <a:pt x="37343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 rot="9982784">
            <a:off x="7189216" y="5869501"/>
            <a:ext cx="6735241" cy="5121201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rgbClr val="CD816A">
              <a:alpha val="72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rot="10800000">
            <a:off x="10295927" y="5999368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45200" y="3616571"/>
            <a:ext cx="970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5083200" y="1690651"/>
            <a:ext cx="2025600" cy="1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945000" y="4681887"/>
            <a:ext cx="6302000" cy="4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3896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10800000">
            <a:off x="-2122040" y="5451464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1"/>
          <p:cNvSpPr/>
          <p:nvPr/>
        </p:nvSpPr>
        <p:spPr>
          <a:xfrm rot="-9259680">
            <a:off x="9067063" y="-1700896"/>
            <a:ext cx="6088300" cy="3276589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1"/>
          <p:cNvSpPr/>
          <p:nvPr/>
        </p:nvSpPr>
        <p:spPr>
          <a:xfrm rot="10800000">
            <a:off x="4703501" y="6003859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1"/>
          <p:cNvSpPr/>
          <p:nvPr/>
        </p:nvSpPr>
        <p:spPr>
          <a:xfrm rot="-7785387">
            <a:off x="-1144337" y="2611446"/>
            <a:ext cx="1859749" cy="1794245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1"/>
          <p:cNvSpPr/>
          <p:nvPr/>
        </p:nvSpPr>
        <p:spPr>
          <a:xfrm rot="10800000">
            <a:off x="-2663937" y="-1150473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21"/>
          <p:cNvSpPr/>
          <p:nvPr/>
        </p:nvSpPr>
        <p:spPr>
          <a:xfrm rot="10800000">
            <a:off x="-1498821" y="5791540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1"/>
          <p:cNvSpPr/>
          <p:nvPr/>
        </p:nvSpPr>
        <p:spPr>
          <a:xfrm rot="10800000">
            <a:off x="-652139" y="-350080"/>
            <a:ext cx="2019664" cy="2193357"/>
          </a:xfrm>
          <a:custGeom>
            <a:avLst/>
            <a:gdLst/>
            <a:ahLst/>
            <a:cxnLst/>
            <a:rect l="l" t="t" r="r" b="b"/>
            <a:pathLst>
              <a:path w="13255" h="14394" fill="none" extrusionOk="0">
                <a:moveTo>
                  <a:pt x="0" y="14393"/>
                </a:moveTo>
                <a:cubicBezTo>
                  <a:pt x="3286" y="8662"/>
                  <a:pt x="7822" y="3734"/>
                  <a:pt x="13255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21"/>
          <p:cNvSpPr/>
          <p:nvPr/>
        </p:nvSpPr>
        <p:spPr>
          <a:xfrm rot="10800000">
            <a:off x="-299422" y="-204996"/>
            <a:ext cx="1055467" cy="1072603"/>
          </a:xfrm>
          <a:custGeom>
            <a:avLst/>
            <a:gdLst/>
            <a:ahLst/>
            <a:cxnLst/>
            <a:rect l="l" t="t" r="r" b="b"/>
            <a:pathLst>
              <a:path w="6927" h="7039" fill="none" extrusionOk="0">
                <a:moveTo>
                  <a:pt x="1" y="7038"/>
                </a:moveTo>
                <a:cubicBezTo>
                  <a:pt x="2166" y="4555"/>
                  <a:pt x="4481" y="2203"/>
                  <a:pt x="6927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1750800" y="4343133"/>
            <a:ext cx="86904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0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ubTitle" idx="1"/>
          </p:nvPr>
        </p:nvSpPr>
        <p:spPr>
          <a:xfrm>
            <a:off x="1750800" y="2071200"/>
            <a:ext cx="8690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708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 flipH="1">
            <a:off x="3338503" y="5743311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2"/>
          <p:cNvSpPr/>
          <p:nvPr/>
        </p:nvSpPr>
        <p:spPr>
          <a:xfrm flipH="1">
            <a:off x="-3056057" y="-816668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2"/>
          <p:cNvSpPr/>
          <p:nvPr/>
        </p:nvSpPr>
        <p:spPr>
          <a:xfrm rot="-1705972" flipH="1">
            <a:off x="9802553" y="5338054"/>
            <a:ext cx="6088468" cy="3276407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2"/>
          <p:cNvSpPr/>
          <p:nvPr/>
        </p:nvSpPr>
        <p:spPr>
          <a:xfrm rot="2047073" flipH="1">
            <a:off x="-1195492" y="3375967"/>
            <a:ext cx="1859747" cy="1794296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2"/>
          <p:cNvSpPr/>
          <p:nvPr/>
        </p:nvSpPr>
        <p:spPr>
          <a:xfrm rot="-9205732">
            <a:off x="-4343144" y="4585789"/>
            <a:ext cx="9613181" cy="2716267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2"/>
          <p:cNvSpPr/>
          <p:nvPr/>
        </p:nvSpPr>
        <p:spPr>
          <a:xfrm flipH="1">
            <a:off x="11696756" y="4610694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954200" y="2660100"/>
            <a:ext cx="6076400" cy="2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Barlow"/>
              <a:buChar char="●"/>
              <a:defRPr sz="1867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2"/>
          <p:cNvSpPr>
            <a:spLocks noGrp="1"/>
          </p:cNvSpPr>
          <p:nvPr>
            <p:ph type="pic" idx="2"/>
          </p:nvPr>
        </p:nvSpPr>
        <p:spPr>
          <a:xfrm>
            <a:off x="7527433" y="1973333"/>
            <a:ext cx="3355200" cy="3625600"/>
          </a:xfrm>
          <a:prstGeom prst="teardrop">
            <a:avLst>
              <a:gd name="adj" fmla="val 59088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6494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 rot="10800000" flipH="1">
            <a:off x="4134063" y="-2298057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3"/>
          <p:cNvSpPr/>
          <p:nvPr/>
        </p:nvSpPr>
        <p:spPr>
          <a:xfrm rot="-10280405" flipH="1">
            <a:off x="-1401591" y="6161080"/>
            <a:ext cx="6728139" cy="4175992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3"/>
          <p:cNvSpPr/>
          <p:nvPr/>
        </p:nvSpPr>
        <p:spPr>
          <a:xfrm rot="9845451" flipH="1">
            <a:off x="-3196958" y="-2130182"/>
            <a:ext cx="6088220" cy="327639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3"/>
          <p:cNvSpPr/>
          <p:nvPr/>
        </p:nvSpPr>
        <p:spPr>
          <a:xfrm rot="10800000" flipH="1">
            <a:off x="11672935" y="2067603"/>
            <a:ext cx="1859756" cy="1794272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3"/>
          <p:cNvSpPr/>
          <p:nvPr/>
        </p:nvSpPr>
        <p:spPr>
          <a:xfrm rot="10800000" flipH="1">
            <a:off x="7182470" y="-1195206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3"/>
          <p:cNvSpPr/>
          <p:nvPr/>
        </p:nvSpPr>
        <p:spPr>
          <a:xfrm rot="6271827" flipH="1">
            <a:off x="10003858" y="3996070"/>
            <a:ext cx="7421557" cy="4441541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1536012" flipH="1">
            <a:off x="-4097027" y="3501567"/>
            <a:ext cx="4904004" cy="1431221"/>
          </a:xfrm>
          <a:custGeom>
            <a:avLst/>
            <a:gdLst/>
            <a:ahLst/>
            <a:cxnLst/>
            <a:rect l="l" t="t" r="r" b="b"/>
            <a:pathLst>
              <a:path w="69856" h="20386" extrusionOk="0">
                <a:moveTo>
                  <a:pt x="52968" y="1"/>
                </a:moveTo>
                <a:cubicBezTo>
                  <a:pt x="51502" y="1"/>
                  <a:pt x="50037" y="188"/>
                  <a:pt x="48611" y="583"/>
                </a:cubicBezTo>
                <a:cubicBezTo>
                  <a:pt x="44262" y="1797"/>
                  <a:pt x="40416" y="4634"/>
                  <a:pt x="35936" y="5325"/>
                </a:cubicBezTo>
                <a:cubicBezTo>
                  <a:pt x="35059" y="5463"/>
                  <a:pt x="34178" y="5514"/>
                  <a:pt x="33295" y="5514"/>
                </a:cubicBezTo>
                <a:cubicBezTo>
                  <a:pt x="30942" y="5514"/>
                  <a:pt x="28571" y="5150"/>
                  <a:pt x="26210" y="5082"/>
                </a:cubicBezTo>
                <a:cubicBezTo>
                  <a:pt x="25939" y="5074"/>
                  <a:pt x="25668" y="5070"/>
                  <a:pt x="25397" y="5070"/>
                </a:cubicBezTo>
                <a:cubicBezTo>
                  <a:pt x="18447" y="5070"/>
                  <a:pt x="11577" y="7818"/>
                  <a:pt x="6385" y="12400"/>
                </a:cubicBezTo>
                <a:cubicBezTo>
                  <a:pt x="5040" y="13576"/>
                  <a:pt x="0" y="17795"/>
                  <a:pt x="2483" y="19961"/>
                </a:cubicBezTo>
                <a:cubicBezTo>
                  <a:pt x="2819" y="20257"/>
                  <a:pt x="3203" y="20385"/>
                  <a:pt x="3618" y="20385"/>
                </a:cubicBezTo>
                <a:cubicBezTo>
                  <a:pt x="6082" y="20385"/>
                  <a:pt x="9651" y="15841"/>
                  <a:pt x="10977" y="14771"/>
                </a:cubicBezTo>
                <a:cubicBezTo>
                  <a:pt x="14374" y="12008"/>
                  <a:pt x="18761" y="10869"/>
                  <a:pt x="22999" y="9805"/>
                </a:cubicBezTo>
                <a:cubicBezTo>
                  <a:pt x="30802" y="7845"/>
                  <a:pt x="38661" y="5866"/>
                  <a:pt x="46707" y="5530"/>
                </a:cubicBezTo>
                <a:cubicBezTo>
                  <a:pt x="47494" y="5496"/>
                  <a:pt x="48284" y="5478"/>
                  <a:pt x="49074" y="5478"/>
                </a:cubicBezTo>
                <a:cubicBezTo>
                  <a:pt x="56367" y="5478"/>
                  <a:pt x="63742" y="7001"/>
                  <a:pt x="69856" y="10925"/>
                </a:cubicBezTo>
                <a:cubicBezTo>
                  <a:pt x="67104" y="4356"/>
                  <a:pt x="60026" y="1"/>
                  <a:pt x="52968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1259000" y="1223767"/>
            <a:ext cx="4762000" cy="2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23"/>
          <p:cNvSpPr>
            <a:spLocks noGrp="1"/>
          </p:cNvSpPr>
          <p:nvPr>
            <p:ph type="pic" idx="2"/>
          </p:nvPr>
        </p:nvSpPr>
        <p:spPr>
          <a:xfrm>
            <a:off x="6265033" y="856200"/>
            <a:ext cx="4762000" cy="5145600"/>
          </a:xfrm>
          <a:prstGeom prst="teardrop">
            <a:avLst>
              <a:gd name="adj" fmla="val 59088"/>
            </a:avLst>
          </a:prstGeom>
          <a:noFill/>
          <a:ln>
            <a:noFill/>
          </a:ln>
        </p:spPr>
      </p:sp>
      <p:sp>
        <p:nvSpPr>
          <p:cNvPr id="271" name="Google Shape;271;p23"/>
          <p:cNvSpPr txBox="1">
            <a:spLocks noGrp="1"/>
          </p:cNvSpPr>
          <p:nvPr>
            <p:ph type="subTitle" idx="1"/>
          </p:nvPr>
        </p:nvSpPr>
        <p:spPr>
          <a:xfrm>
            <a:off x="1259100" y="4020467"/>
            <a:ext cx="4762000" cy="1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518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/>
        </p:nvSpPr>
        <p:spPr>
          <a:xfrm rot="-9732565" flipH="1">
            <a:off x="3872037" y="-2261261"/>
            <a:ext cx="3923903" cy="3088125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4"/>
          <p:cNvSpPr/>
          <p:nvPr/>
        </p:nvSpPr>
        <p:spPr>
          <a:xfrm rot="-10654846" flipH="1">
            <a:off x="-927063" y="6164492"/>
            <a:ext cx="6728355" cy="4176128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4"/>
          <p:cNvSpPr/>
          <p:nvPr/>
        </p:nvSpPr>
        <p:spPr>
          <a:xfrm rot="9845451" flipH="1">
            <a:off x="-3196958" y="-2130182"/>
            <a:ext cx="6088220" cy="327639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4"/>
          <p:cNvSpPr/>
          <p:nvPr/>
        </p:nvSpPr>
        <p:spPr>
          <a:xfrm rot="10800000" flipH="1">
            <a:off x="7385927" y="6329379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4"/>
          <p:cNvSpPr/>
          <p:nvPr/>
        </p:nvSpPr>
        <p:spPr>
          <a:xfrm rot="-9621374" flipH="1">
            <a:off x="11635500" y="4187524"/>
            <a:ext cx="1859731" cy="1794243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4"/>
          <p:cNvSpPr/>
          <p:nvPr/>
        </p:nvSpPr>
        <p:spPr>
          <a:xfrm rot="10800000" flipH="1">
            <a:off x="7032770" y="-1363639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4"/>
          <p:cNvSpPr/>
          <p:nvPr/>
        </p:nvSpPr>
        <p:spPr>
          <a:xfrm rot="8700225" flipH="1">
            <a:off x="-1424569" y="2361546"/>
            <a:ext cx="2300079" cy="2135017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4"/>
          <p:cNvSpPr/>
          <p:nvPr/>
        </p:nvSpPr>
        <p:spPr>
          <a:xfrm rot="5520977" flipH="1">
            <a:off x="9927259" y="4473278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1345133" y="2045192"/>
            <a:ext cx="34848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1345207" y="3435047"/>
            <a:ext cx="3484800" cy="1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6580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/>
          <p:nvPr/>
        </p:nvSpPr>
        <p:spPr>
          <a:xfrm rot="-10454522" flipH="1">
            <a:off x="-1058299" y="6169893"/>
            <a:ext cx="6728512" cy="4176224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5"/>
          <p:cNvSpPr/>
          <p:nvPr/>
        </p:nvSpPr>
        <p:spPr>
          <a:xfrm rot="10800000" flipH="1">
            <a:off x="7585959" y="6312313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5"/>
          <p:cNvSpPr/>
          <p:nvPr/>
        </p:nvSpPr>
        <p:spPr>
          <a:xfrm rot="9845451" flipH="1">
            <a:off x="-3196958" y="-2130182"/>
            <a:ext cx="6088220" cy="327639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5"/>
          <p:cNvSpPr/>
          <p:nvPr/>
        </p:nvSpPr>
        <p:spPr>
          <a:xfrm rot="10800000" flipH="1">
            <a:off x="3715027" y="6450712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5"/>
          <p:cNvSpPr/>
          <p:nvPr/>
        </p:nvSpPr>
        <p:spPr>
          <a:xfrm rot="10800000" flipH="1">
            <a:off x="11691602" y="2531869"/>
            <a:ext cx="1859756" cy="1794272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5"/>
          <p:cNvSpPr/>
          <p:nvPr/>
        </p:nvSpPr>
        <p:spPr>
          <a:xfrm rot="5520977" flipH="1">
            <a:off x="9908559" y="3255245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5"/>
          <p:cNvSpPr/>
          <p:nvPr/>
        </p:nvSpPr>
        <p:spPr>
          <a:xfrm rot="-1536012" flipH="1">
            <a:off x="-3629361" y="2713400"/>
            <a:ext cx="4904004" cy="1431221"/>
          </a:xfrm>
          <a:custGeom>
            <a:avLst/>
            <a:gdLst/>
            <a:ahLst/>
            <a:cxnLst/>
            <a:rect l="l" t="t" r="r" b="b"/>
            <a:pathLst>
              <a:path w="69856" h="20386" extrusionOk="0">
                <a:moveTo>
                  <a:pt x="52968" y="1"/>
                </a:moveTo>
                <a:cubicBezTo>
                  <a:pt x="51502" y="1"/>
                  <a:pt x="50037" y="188"/>
                  <a:pt x="48611" y="583"/>
                </a:cubicBezTo>
                <a:cubicBezTo>
                  <a:pt x="44262" y="1797"/>
                  <a:pt x="40416" y="4634"/>
                  <a:pt x="35936" y="5325"/>
                </a:cubicBezTo>
                <a:cubicBezTo>
                  <a:pt x="35059" y="5463"/>
                  <a:pt x="34178" y="5514"/>
                  <a:pt x="33295" y="5514"/>
                </a:cubicBezTo>
                <a:cubicBezTo>
                  <a:pt x="30942" y="5514"/>
                  <a:pt x="28571" y="5150"/>
                  <a:pt x="26210" y="5082"/>
                </a:cubicBezTo>
                <a:cubicBezTo>
                  <a:pt x="25939" y="5074"/>
                  <a:pt x="25668" y="5070"/>
                  <a:pt x="25397" y="5070"/>
                </a:cubicBezTo>
                <a:cubicBezTo>
                  <a:pt x="18447" y="5070"/>
                  <a:pt x="11577" y="7818"/>
                  <a:pt x="6385" y="12400"/>
                </a:cubicBezTo>
                <a:cubicBezTo>
                  <a:pt x="5040" y="13576"/>
                  <a:pt x="0" y="17795"/>
                  <a:pt x="2483" y="19961"/>
                </a:cubicBezTo>
                <a:cubicBezTo>
                  <a:pt x="2819" y="20257"/>
                  <a:pt x="3203" y="20385"/>
                  <a:pt x="3618" y="20385"/>
                </a:cubicBezTo>
                <a:cubicBezTo>
                  <a:pt x="6082" y="20385"/>
                  <a:pt x="9651" y="15841"/>
                  <a:pt x="10977" y="14771"/>
                </a:cubicBezTo>
                <a:cubicBezTo>
                  <a:pt x="14374" y="12008"/>
                  <a:pt x="18761" y="10869"/>
                  <a:pt x="22999" y="9805"/>
                </a:cubicBezTo>
                <a:cubicBezTo>
                  <a:pt x="30802" y="7845"/>
                  <a:pt x="38661" y="5866"/>
                  <a:pt x="46707" y="5530"/>
                </a:cubicBezTo>
                <a:cubicBezTo>
                  <a:pt x="47494" y="5496"/>
                  <a:pt x="48284" y="5478"/>
                  <a:pt x="49074" y="5478"/>
                </a:cubicBezTo>
                <a:cubicBezTo>
                  <a:pt x="56367" y="5478"/>
                  <a:pt x="63742" y="7001"/>
                  <a:pt x="69856" y="10925"/>
                </a:cubicBezTo>
                <a:cubicBezTo>
                  <a:pt x="67104" y="4356"/>
                  <a:pt x="60026" y="1"/>
                  <a:pt x="52968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19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 flipH="1">
            <a:off x="3400369" y="6501011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6"/>
          <p:cNvSpPr/>
          <p:nvPr/>
        </p:nvSpPr>
        <p:spPr>
          <a:xfrm flipH="1">
            <a:off x="-3056057" y="-816668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6"/>
          <p:cNvSpPr/>
          <p:nvPr/>
        </p:nvSpPr>
        <p:spPr>
          <a:xfrm rot="-463499" flipH="1">
            <a:off x="8947528" y="5993252"/>
            <a:ext cx="6088353" cy="327644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6"/>
          <p:cNvSpPr/>
          <p:nvPr/>
        </p:nvSpPr>
        <p:spPr>
          <a:xfrm rot="2047073" flipH="1">
            <a:off x="-1195492" y="3375967"/>
            <a:ext cx="1859747" cy="1794296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6"/>
          <p:cNvSpPr/>
          <p:nvPr/>
        </p:nvSpPr>
        <p:spPr>
          <a:xfrm rot="-9205732">
            <a:off x="-4343144" y="4585789"/>
            <a:ext cx="9613181" cy="2716267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6"/>
          <p:cNvSpPr/>
          <p:nvPr/>
        </p:nvSpPr>
        <p:spPr>
          <a:xfrm flipH="1">
            <a:off x="11583507" y="5245061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249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/>
          <p:nvPr/>
        </p:nvSpPr>
        <p:spPr>
          <a:xfrm flipH="1">
            <a:off x="3400369" y="6501011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7"/>
          <p:cNvSpPr/>
          <p:nvPr/>
        </p:nvSpPr>
        <p:spPr>
          <a:xfrm flipH="1">
            <a:off x="-3056057" y="-816668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7"/>
          <p:cNvSpPr/>
          <p:nvPr/>
        </p:nvSpPr>
        <p:spPr>
          <a:xfrm rot="-463499" flipH="1">
            <a:off x="8947528" y="5993252"/>
            <a:ext cx="6088353" cy="327644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7"/>
          <p:cNvSpPr/>
          <p:nvPr/>
        </p:nvSpPr>
        <p:spPr>
          <a:xfrm rot="2047073" flipH="1">
            <a:off x="-1195492" y="3375967"/>
            <a:ext cx="1859747" cy="1794296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7"/>
          <p:cNvSpPr/>
          <p:nvPr/>
        </p:nvSpPr>
        <p:spPr>
          <a:xfrm rot="-9205732">
            <a:off x="-4343144" y="4585789"/>
            <a:ext cx="9613181" cy="2716267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7"/>
          <p:cNvSpPr/>
          <p:nvPr/>
        </p:nvSpPr>
        <p:spPr>
          <a:xfrm flipH="1">
            <a:off x="-4442988" y="-901331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515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 rot="10800000">
            <a:off x="-1358364" y="6052217"/>
            <a:ext cx="4662287" cy="268916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28"/>
          <p:cNvSpPr/>
          <p:nvPr/>
        </p:nvSpPr>
        <p:spPr>
          <a:xfrm rot="5046205" flipH="1">
            <a:off x="-4270306" y="-1096105"/>
            <a:ext cx="7003977" cy="3996373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311" name="Google Shape;311;p28"/>
          <p:cNvSpPr/>
          <p:nvPr/>
        </p:nvSpPr>
        <p:spPr>
          <a:xfrm rot="10800000">
            <a:off x="7658586" y="6142231"/>
            <a:ext cx="6735236" cy="5121197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8"/>
          <p:cNvSpPr/>
          <p:nvPr/>
        </p:nvSpPr>
        <p:spPr>
          <a:xfrm rot="10800000">
            <a:off x="11013597" y="5898201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8"/>
          <p:cNvSpPr/>
          <p:nvPr/>
        </p:nvSpPr>
        <p:spPr>
          <a:xfrm rot="10800000">
            <a:off x="1670860" y="6235789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7043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/>
          <p:nvPr/>
        </p:nvSpPr>
        <p:spPr>
          <a:xfrm>
            <a:off x="11643709" y="1279165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9"/>
          <p:cNvSpPr/>
          <p:nvPr/>
        </p:nvSpPr>
        <p:spPr>
          <a:xfrm>
            <a:off x="5119780" y="6599911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9"/>
          <p:cNvSpPr/>
          <p:nvPr/>
        </p:nvSpPr>
        <p:spPr>
          <a:xfrm>
            <a:off x="-1400683" y="-3482167"/>
            <a:ext cx="6728428" cy="4176173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9"/>
          <p:cNvSpPr/>
          <p:nvPr/>
        </p:nvSpPr>
        <p:spPr>
          <a:xfrm rot="833584">
            <a:off x="-3029243" y="5728588"/>
            <a:ext cx="6088352" cy="327642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9"/>
          <p:cNvSpPr/>
          <p:nvPr/>
        </p:nvSpPr>
        <p:spPr>
          <a:xfrm>
            <a:off x="11267411" y="6021224"/>
            <a:ext cx="1055467" cy="1072603"/>
          </a:xfrm>
          <a:custGeom>
            <a:avLst/>
            <a:gdLst/>
            <a:ahLst/>
            <a:cxnLst/>
            <a:rect l="l" t="t" r="r" b="b"/>
            <a:pathLst>
              <a:path w="6927" h="7039" fill="none" extrusionOk="0">
                <a:moveTo>
                  <a:pt x="1" y="7038"/>
                </a:moveTo>
                <a:cubicBezTo>
                  <a:pt x="2166" y="4555"/>
                  <a:pt x="4481" y="2203"/>
                  <a:pt x="6927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9"/>
          <p:cNvSpPr/>
          <p:nvPr/>
        </p:nvSpPr>
        <p:spPr>
          <a:xfrm rot="1932798">
            <a:off x="-1606565" y="2604937"/>
            <a:ext cx="2300063" cy="2135031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1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 rot="10800000" flipH="1">
            <a:off x="7017655" y="6327550"/>
            <a:ext cx="4662287" cy="268916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30"/>
          <p:cNvSpPr/>
          <p:nvPr/>
        </p:nvSpPr>
        <p:spPr>
          <a:xfrm rot="-5565103" flipH="1">
            <a:off x="-5132819" y="2812691"/>
            <a:ext cx="6735329" cy="5121268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30"/>
          <p:cNvSpPr/>
          <p:nvPr/>
        </p:nvSpPr>
        <p:spPr>
          <a:xfrm rot="9226479">
            <a:off x="-2587354" y="-3933709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30"/>
          <p:cNvSpPr/>
          <p:nvPr/>
        </p:nvSpPr>
        <p:spPr>
          <a:xfrm rot="-4269468" flipH="1">
            <a:off x="9828762" y="2701116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30"/>
          <p:cNvSpPr/>
          <p:nvPr/>
        </p:nvSpPr>
        <p:spPr>
          <a:xfrm rot="10800000" flipH="1">
            <a:off x="-3207491" y="4684371"/>
            <a:ext cx="4127813" cy="3538568"/>
          </a:xfrm>
          <a:custGeom>
            <a:avLst/>
            <a:gdLst/>
            <a:ahLst/>
            <a:cxnLst/>
            <a:rect l="l" t="t" r="r" b="b"/>
            <a:pathLst>
              <a:path w="64133" h="54978" fill="none" extrusionOk="0">
                <a:moveTo>
                  <a:pt x="1312" y="54977"/>
                </a:moveTo>
                <a:cubicBezTo>
                  <a:pt x="1" y="53732"/>
                  <a:pt x="7801" y="51787"/>
                  <a:pt x="9265" y="50717"/>
                </a:cubicBezTo>
                <a:cubicBezTo>
                  <a:pt x="14510" y="46849"/>
                  <a:pt x="21567" y="47133"/>
                  <a:pt x="28079" y="47286"/>
                </a:cubicBezTo>
                <a:cubicBezTo>
                  <a:pt x="34590" y="47461"/>
                  <a:pt x="41823" y="47089"/>
                  <a:pt x="46368" y="42457"/>
                </a:cubicBezTo>
                <a:cubicBezTo>
                  <a:pt x="50279" y="38502"/>
                  <a:pt x="51066" y="32580"/>
                  <a:pt x="52443" y="27205"/>
                </a:cubicBezTo>
                <a:cubicBezTo>
                  <a:pt x="54846" y="17591"/>
                  <a:pt x="59522" y="8741"/>
                  <a:pt x="64133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30"/>
          <p:cNvSpPr/>
          <p:nvPr/>
        </p:nvSpPr>
        <p:spPr>
          <a:xfrm rot="10800000" flipH="1">
            <a:off x="-3037307" y="5456460"/>
            <a:ext cx="3033637" cy="2399401"/>
          </a:xfrm>
          <a:custGeom>
            <a:avLst/>
            <a:gdLst/>
            <a:ahLst/>
            <a:cxnLst/>
            <a:rect l="l" t="t" r="r" b="b"/>
            <a:pathLst>
              <a:path w="47133" h="37279" fill="none" extrusionOk="0">
                <a:moveTo>
                  <a:pt x="1" y="37278"/>
                </a:moveTo>
                <a:cubicBezTo>
                  <a:pt x="7627" y="36951"/>
                  <a:pt x="20606" y="35705"/>
                  <a:pt x="28232" y="35377"/>
                </a:cubicBezTo>
                <a:cubicBezTo>
                  <a:pt x="32274" y="35202"/>
                  <a:pt x="36710" y="34853"/>
                  <a:pt x="39616" y="32056"/>
                </a:cubicBezTo>
                <a:cubicBezTo>
                  <a:pt x="42435" y="29325"/>
                  <a:pt x="43003" y="25020"/>
                  <a:pt x="42675" y="21131"/>
                </a:cubicBezTo>
                <a:cubicBezTo>
                  <a:pt x="42347" y="17241"/>
                  <a:pt x="41277" y="13395"/>
                  <a:pt x="41473" y="9506"/>
                </a:cubicBezTo>
                <a:cubicBezTo>
                  <a:pt x="41648" y="5595"/>
                  <a:pt x="43484" y="1421"/>
                  <a:pt x="47133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30"/>
          <p:cNvSpPr/>
          <p:nvPr/>
        </p:nvSpPr>
        <p:spPr>
          <a:xfrm rot="10800000" flipH="1">
            <a:off x="1710025" y="6457068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021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7338440">
            <a:off x="9709035" y="5049177"/>
            <a:ext cx="6735303" cy="5121248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rot="9226479">
            <a:off x="-2703187" y="-3858875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4269468">
            <a:off x="-4194384" y="3575416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 rot="-6519046" flipH="1">
            <a:off x="-1439212" y="834374"/>
            <a:ext cx="1894471" cy="2341732"/>
          </a:xfrm>
          <a:custGeom>
            <a:avLst/>
            <a:gdLst/>
            <a:ahLst/>
            <a:cxnLst/>
            <a:rect l="l" t="t" r="r" b="b"/>
            <a:pathLst>
              <a:path w="29434" h="36383" fill="none" extrusionOk="0">
                <a:moveTo>
                  <a:pt x="4349" y="10489"/>
                </a:moveTo>
                <a:cubicBezTo>
                  <a:pt x="2361" y="14226"/>
                  <a:pt x="1465" y="18421"/>
                  <a:pt x="809" y="22594"/>
                </a:cubicBezTo>
                <a:cubicBezTo>
                  <a:pt x="219" y="26353"/>
                  <a:pt x="1" y="30767"/>
                  <a:pt x="2732" y="33433"/>
                </a:cubicBezTo>
                <a:cubicBezTo>
                  <a:pt x="5748" y="36382"/>
                  <a:pt x="10817" y="35574"/>
                  <a:pt x="14575" y="33673"/>
                </a:cubicBezTo>
                <a:cubicBezTo>
                  <a:pt x="20694" y="30570"/>
                  <a:pt x="25413" y="25260"/>
                  <a:pt x="27795" y="18836"/>
                </a:cubicBezTo>
                <a:cubicBezTo>
                  <a:pt x="28888" y="15799"/>
                  <a:pt x="29434" y="12390"/>
                  <a:pt x="28232" y="9418"/>
                </a:cubicBezTo>
                <a:cubicBezTo>
                  <a:pt x="27139" y="6753"/>
                  <a:pt x="24780" y="4786"/>
                  <a:pt x="22179" y="3584"/>
                </a:cubicBezTo>
                <a:cubicBezTo>
                  <a:pt x="14532" y="1"/>
                  <a:pt x="8260" y="3103"/>
                  <a:pt x="4349" y="10489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/>
          <p:nvPr/>
        </p:nvSpPr>
        <p:spPr>
          <a:xfrm rot="10800000">
            <a:off x="10605947" y="5132804"/>
            <a:ext cx="4127813" cy="3538568"/>
          </a:xfrm>
          <a:custGeom>
            <a:avLst/>
            <a:gdLst/>
            <a:ahLst/>
            <a:cxnLst/>
            <a:rect l="l" t="t" r="r" b="b"/>
            <a:pathLst>
              <a:path w="64133" h="54978" fill="none" extrusionOk="0">
                <a:moveTo>
                  <a:pt x="1312" y="54977"/>
                </a:moveTo>
                <a:cubicBezTo>
                  <a:pt x="1" y="53732"/>
                  <a:pt x="7801" y="51787"/>
                  <a:pt x="9265" y="50717"/>
                </a:cubicBezTo>
                <a:cubicBezTo>
                  <a:pt x="14510" y="46849"/>
                  <a:pt x="21567" y="47133"/>
                  <a:pt x="28079" y="47286"/>
                </a:cubicBezTo>
                <a:cubicBezTo>
                  <a:pt x="34590" y="47461"/>
                  <a:pt x="41823" y="47089"/>
                  <a:pt x="46368" y="42457"/>
                </a:cubicBezTo>
                <a:cubicBezTo>
                  <a:pt x="50279" y="38502"/>
                  <a:pt x="51066" y="32580"/>
                  <a:pt x="52443" y="27205"/>
                </a:cubicBezTo>
                <a:cubicBezTo>
                  <a:pt x="54846" y="17591"/>
                  <a:pt x="59522" y="8741"/>
                  <a:pt x="64133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/>
          <p:nvPr/>
        </p:nvSpPr>
        <p:spPr>
          <a:xfrm rot="10800000">
            <a:off x="11529940" y="5904893"/>
            <a:ext cx="3033637" cy="2399401"/>
          </a:xfrm>
          <a:custGeom>
            <a:avLst/>
            <a:gdLst/>
            <a:ahLst/>
            <a:cxnLst/>
            <a:rect l="l" t="t" r="r" b="b"/>
            <a:pathLst>
              <a:path w="47133" h="37279" fill="none" extrusionOk="0">
                <a:moveTo>
                  <a:pt x="1" y="37278"/>
                </a:moveTo>
                <a:cubicBezTo>
                  <a:pt x="7627" y="36951"/>
                  <a:pt x="20606" y="35705"/>
                  <a:pt x="28232" y="35377"/>
                </a:cubicBezTo>
                <a:cubicBezTo>
                  <a:pt x="32274" y="35202"/>
                  <a:pt x="36710" y="34853"/>
                  <a:pt x="39616" y="32056"/>
                </a:cubicBezTo>
                <a:cubicBezTo>
                  <a:pt x="42435" y="29325"/>
                  <a:pt x="43003" y="25020"/>
                  <a:pt x="42675" y="21131"/>
                </a:cubicBezTo>
                <a:cubicBezTo>
                  <a:pt x="42347" y="17241"/>
                  <a:pt x="41277" y="13395"/>
                  <a:pt x="41473" y="9506"/>
                </a:cubicBezTo>
                <a:cubicBezTo>
                  <a:pt x="41648" y="5595"/>
                  <a:pt x="43484" y="1421"/>
                  <a:pt x="47133" y="1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4200" y="1536633"/>
            <a:ext cx="102836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rgbClr val="191919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010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3525200" y="715767"/>
            <a:ext cx="5141600" cy="1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733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 rot="7149449">
            <a:off x="-3524605" y="-2350311"/>
            <a:ext cx="7562519" cy="4568395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31"/>
          <p:cNvSpPr/>
          <p:nvPr/>
        </p:nvSpPr>
        <p:spPr>
          <a:xfrm rot="9846201" flipH="1">
            <a:off x="-877935" y="2535717"/>
            <a:ext cx="2088381" cy="1783807"/>
          </a:xfrm>
          <a:custGeom>
            <a:avLst/>
            <a:gdLst/>
            <a:ahLst/>
            <a:cxnLst/>
            <a:rect l="l" t="t" r="r" b="b"/>
            <a:pathLst>
              <a:path w="19208" h="16407" extrusionOk="0">
                <a:moveTo>
                  <a:pt x="13224" y="0"/>
                </a:moveTo>
                <a:cubicBezTo>
                  <a:pt x="11373" y="0"/>
                  <a:pt x="8927" y="1174"/>
                  <a:pt x="7474" y="1778"/>
                </a:cubicBezTo>
                <a:cubicBezTo>
                  <a:pt x="4874" y="2827"/>
                  <a:pt x="2120" y="4597"/>
                  <a:pt x="1137" y="7393"/>
                </a:cubicBezTo>
                <a:cubicBezTo>
                  <a:pt x="1" y="10627"/>
                  <a:pt x="1968" y="14517"/>
                  <a:pt x="5136" y="15850"/>
                </a:cubicBezTo>
                <a:cubicBezTo>
                  <a:pt x="6052" y="16229"/>
                  <a:pt x="7030" y="16407"/>
                  <a:pt x="8013" y="16407"/>
                </a:cubicBezTo>
                <a:cubicBezTo>
                  <a:pt x="10430" y="16407"/>
                  <a:pt x="12879" y="15329"/>
                  <a:pt x="14510" y="13512"/>
                </a:cubicBezTo>
                <a:cubicBezTo>
                  <a:pt x="16913" y="10824"/>
                  <a:pt x="19208" y="1384"/>
                  <a:pt x="14051" y="95"/>
                </a:cubicBezTo>
                <a:cubicBezTo>
                  <a:pt x="13794" y="30"/>
                  <a:pt x="13516" y="0"/>
                  <a:pt x="1322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31"/>
          <p:cNvSpPr/>
          <p:nvPr/>
        </p:nvSpPr>
        <p:spPr>
          <a:xfrm rot="-773364" flipH="1">
            <a:off x="-3036142" y="-2106226"/>
            <a:ext cx="5696983" cy="33601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31"/>
          <p:cNvSpPr/>
          <p:nvPr/>
        </p:nvSpPr>
        <p:spPr>
          <a:xfrm rot="10150385" flipH="1">
            <a:off x="9786936" y="5705747"/>
            <a:ext cx="4662217" cy="268912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31"/>
          <p:cNvSpPr/>
          <p:nvPr/>
        </p:nvSpPr>
        <p:spPr>
          <a:xfrm rot="10800000" flipH="1">
            <a:off x="7084745" y="6097490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31"/>
          <p:cNvSpPr/>
          <p:nvPr/>
        </p:nvSpPr>
        <p:spPr>
          <a:xfrm rot="-6659687">
            <a:off x="8758537" y="-934871"/>
            <a:ext cx="7004008" cy="3996380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340" name="Google Shape;340;p31"/>
          <p:cNvSpPr/>
          <p:nvPr/>
        </p:nvSpPr>
        <p:spPr>
          <a:xfrm rot="7850773">
            <a:off x="11365293" y="4736781"/>
            <a:ext cx="2480947" cy="2196904"/>
          </a:xfrm>
          <a:custGeom>
            <a:avLst/>
            <a:gdLst/>
            <a:ahLst/>
            <a:cxnLst/>
            <a:rect l="l" t="t" r="r" b="b"/>
            <a:pathLst>
              <a:path w="38545" h="34132" fill="none" extrusionOk="0">
                <a:moveTo>
                  <a:pt x="0" y="6730"/>
                </a:moveTo>
                <a:cubicBezTo>
                  <a:pt x="5244" y="11406"/>
                  <a:pt x="7910" y="18289"/>
                  <a:pt x="7189" y="25282"/>
                </a:cubicBezTo>
                <a:cubicBezTo>
                  <a:pt x="6883" y="27969"/>
                  <a:pt x="6315" y="31291"/>
                  <a:pt x="8478" y="32908"/>
                </a:cubicBezTo>
                <a:cubicBezTo>
                  <a:pt x="10139" y="34131"/>
                  <a:pt x="12477" y="33585"/>
                  <a:pt x="14465" y="32929"/>
                </a:cubicBezTo>
                <a:cubicBezTo>
                  <a:pt x="17830" y="31815"/>
                  <a:pt x="21174" y="30570"/>
                  <a:pt x="24473" y="29237"/>
                </a:cubicBezTo>
                <a:cubicBezTo>
                  <a:pt x="27882" y="27838"/>
                  <a:pt x="31378" y="26221"/>
                  <a:pt x="33891" y="23490"/>
                </a:cubicBezTo>
                <a:cubicBezTo>
                  <a:pt x="36666" y="20496"/>
                  <a:pt x="37955" y="16345"/>
                  <a:pt x="38261" y="12259"/>
                </a:cubicBezTo>
                <a:cubicBezTo>
                  <a:pt x="38545" y="8172"/>
                  <a:pt x="37955" y="4064"/>
                  <a:pt x="37343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31"/>
          <p:cNvSpPr/>
          <p:nvPr/>
        </p:nvSpPr>
        <p:spPr>
          <a:xfrm rot="10800000" flipH="1">
            <a:off x="-4706825" y="4839848"/>
            <a:ext cx="6735236" cy="5121197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31"/>
          <p:cNvSpPr/>
          <p:nvPr/>
        </p:nvSpPr>
        <p:spPr>
          <a:xfrm rot="10800000" flipH="1">
            <a:off x="1082227" y="6435168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3525200" y="2006576"/>
            <a:ext cx="5141600" cy="1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3857800" y="5008267"/>
            <a:ext cx="4476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6271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 rot="10800000">
            <a:off x="11125863" y="6052201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32"/>
          <p:cNvSpPr/>
          <p:nvPr/>
        </p:nvSpPr>
        <p:spPr>
          <a:xfrm rot="10800000">
            <a:off x="-1358364" y="6052217"/>
            <a:ext cx="4662287" cy="268916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32"/>
          <p:cNvSpPr/>
          <p:nvPr/>
        </p:nvSpPr>
        <p:spPr>
          <a:xfrm rot="5400000" flipH="1">
            <a:off x="-4362149" y="-946213"/>
            <a:ext cx="7004073" cy="3996428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349" name="Google Shape;349;p32"/>
          <p:cNvSpPr/>
          <p:nvPr/>
        </p:nvSpPr>
        <p:spPr>
          <a:xfrm rot="10800000">
            <a:off x="7958253" y="6258031"/>
            <a:ext cx="6735236" cy="5121197"/>
          </a:xfrm>
          <a:custGeom>
            <a:avLst/>
            <a:gdLst/>
            <a:ahLst/>
            <a:cxnLst/>
            <a:rect l="l" t="t" r="r" b="b"/>
            <a:pathLst>
              <a:path w="104644" h="79567" extrusionOk="0">
                <a:moveTo>
                  <a:pt x="74930" y="0"/>
                </a:moveTo>
                <a:cubicBezTo>
                  <a:pt x="71924" y="0"/>
                  <a:pt x="68903" y="1108"/>
                  <a:pt x="66055" y="2187"/>
                </a:cubicBezTo>
                <a:lnTo>
                  <a:pt x="33192" y="14817"/>
                </a:lnTo>
                <a:cubicBezTo>
                  <a:pt x="26636" y="17330"/>
                  <a:pt x="20037" y="19886"/>
                  <a:pt x="14203" y="23798"/>
                </a:cubicBezTo>
                <a:cubicBezTo>
                  <a:pt x="8391" y="27709"/>
                  <a:pt x="3322" y="33172"/>
                  <a:pt x="1202" y="39858"/>
                </a:cubicBezTo>
                <a:cubicBezTo>
                  <a:pt x="0" y="43726"/>
                  <a:pt x="241" y="48773"/>
                  <a:pt x="3759" y="50783"/>
                </a:cubicBezTo>
                <a:lnTo>
                  <a:pt x="3518" y="56508"/>
                </a:lnTo>
                <a:cubicBezTo>
                  <a:pt x="4525" y="54137"/>
                  <a:pt x="7265" y="52875"/>
                  <a:pt x="9880" y="52875"/>
                </a:cubicBezTo>
                <a:cubicBezTo>
                  <a:pt x="9989" y="52875"/>
                  <a:pt x="10097" y="52877"/>
                  <a:pt x="10205" y="52881"/>
                </a:cubicBezTo>
                <a:cubicBezTo>
                  <a:pt x="12892" y="52990"/>
                  <a:pt x="15405" y="54170"/>
                  <a:pt x="17809" y="55416"/>
                </a:cubicBezTo>
                <a:cubicBezTo>
                  <a:pt x="23708" y="58475"/>
                  <a:pt x="29433" y="61949"/>
                  <a:pt x="35420" y="64855"/>
                </a:cubicBezTo>
                <a:cubicBezTo>
                  <a:pt x="47701" y="70843"/>
                  <a:pt x="60986" y="74492"/>
                  <a:pt x="74162" y="78119"/>
                </a:cubicBezTo>
                <a:cubicBezTo>
                  <a:pt x="76794" y="78835"/>
                  <a:pt x="79515" y="79566"/>
                  <a:pt x="82227" y="79566"/>
                </a:cubicBezTo>
                <a:cubicBezTo>
                  <a:pt x="82824" y="79566"/>
                  <a:pt x="83421" y="79531"/>
                  <a:pt x="84017" y="79452"/>
                </a:cubicBezTo>
                <a:cubicBezTo>
                  <a:pt x="88758" y="78840"/>
                  <a:pt x="92822" y="75541"/>
                  <a:pt x="95445" y="71564"/>
                </a:cubicBezTo>
                <a:cubicBezTo>
                  <a:pt x="98067" y="67565"/>
                  <a:pt x="99465" y="62911"/>
                  <a:pt x="100732" y="58300"/>
                </a:cubicBezTo>
                <a:cubicBezTo>
                  <a:pt x="102808" y="50783"/>
                  <a:pt x="104644" y="42764"/>
                  <a:pt x="102590" y="35247"/>
                </a:cubicBezTo>
                <a:cubicBezTo>
                  <a:pt x="100536" y="27753"/>
                  <a:pt x="94942" y="21853"/>
                  <a:pt x="90943" y="15210"/>
                </a:cubicBezTo>
                <a:cubicBezTo>
                  <a:pt x="89152" y="12173"/>
                  <a:pt x="87644" y="8961"/>
                  <a:pt x="85524" y="6142"/>
                </a:cubicBezTo>
                <a:cubicBezTo>
                  <a:pt x="83405" y="3323"/>
                  <a:pt x="80520" y="876"/>
                  <a:pt x="77046" y="199"/>
                </a:cubicBezTo>
                <a:cubicBezTo>
                  <a:pt x="76343" y="61"/>
                  <a:pt x="75637" y="0"/>
                  <a:pt x="74930" y="0"/>
                </a:cubicBezTo>
                <a:close/>
              </a:path>
            </a:pathLst>
          </a:custGeom>
          <a:solidFill>
            <a:srgbClr val="CD816A">
              <a:alpha val="72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32"/>
          <p:cNvSpPr/>
          <p:nvPr/>
        </p:nvSpPr>
        <p:spPr>
          <a:xfrm rot="-9226479" flipH="1">
            <a:off x="5744373" y="-3863342"/>
            <a:ext cx="7562444" cy="4568348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2"/>
          <p:cNvSpPr/>
          <p:nvPr/>
        </p:nvSpPr>
        <p:spPr>
          <a:xfrm rot="4269468">
            <a:off x="-4062992" y="1759783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32"/>
          <p:cNvSpPr/>
          <p:nvPr/>
        </p:nvSpPr>
        <p:spPr>
          <a:xfrm rot="6519046">
            <a:off x="11209286" y="-273559"/>
            <a:ext cx="1894471" cy="2341732"/>
          </a:xfrm>
          <a:custGeom>
            <a:avLst/>
            <a:gdLst/>
            <a:ahLst/>
            <a:cxnLst/>
            <a:rect l="l" t="t" r="r" b="b"/>
            <a:pathLst>
              <a:path w="29434" h="36383" fill="none" extrusionOk="0">
                <a:moveTo>
                  <a:pt x="4349" y="10489"/>
                </a:moveTo>
                <a:cubicBezTo>
                  <a:pt x="2361" y="14226"/>
                  <a:pt x="1465" y="18421"/>
                  <a:pt x="809" y="22594"/>
                </a:cubicBezTo>
                <a:cubicBezTo>
                  <a:pt x="219" y="26353"/>
                  <a:pt x="1" y="30767"/>
                  <a:pt x="2732" y="33433"/>
                </a:cubicBezTo>
                <a:cubicBezTo>
                  <a:pt x="5748" y="36382"/>
                  <a:pt x="10817" y="35574"/>
                  <a:pt x="14575" y="33673"/>
                </a:cubicBezTo>
                <a:cubicBezTo>
                  <a:pt x="20694" y="30570"/>
                  <a:pt x="25413" y="25260"/>
                  <a:pt x="27795" y="18836"/>
                </a:cubicBezTo>
                <a:cubicBezTo>
                  <a:pt x="28888" y="15799"/>
                  <a:pt x="29434" y="12390"/>
                  <a:pt x="28232" y="9418"/>
                </a:cubicBezTo>
                <a:cubicBezTo>
                  <a:pt x="27139" y="6753"/>
                  <a:pt x="24780" y="4786"/>
                  <a:pt x="22179" y="3584"/>
                </a:cubicBezTo>
                <a:cubicBezTo>
                  <a:pt x="14532" y="1"/>
                  <a:pt x="8260" y="3103"/>
                  <a:pt x="4349" y="10489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9164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 rot="3035722" flipH="1">
            <a:off x="476543" y="6119503"/>
            <a:ext cx="3923764" cy="3088083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33"/>
          <p:cNvSpPr/>
          <p:nvPr/>
        </p:nvSpPr>
        <p:spPr>
          <a:xfrm rot="-324331" flipH="1">
            <a:off x="6401442" y="-3069841"/>
            <a:ext cx="6728319" cy="4176105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33"/>
          <p:cNvSpPr/>
          <p:nvPr/>
        </p:nvSpPr>
        <p:spPr>
          <a:xfrm flipH="1">
            <a:off x="-3056057" y="-816668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33"/>
          <p:cNvSpPr/>
          <p:nvPr/>
        </p:nvSpPr>
        <p:spPr>
          <a:xfrm rot="-463499" flipH="1">
            <a:off x="9222528" y="5931719"/>
            <a:ext cx="6088353" cy="327644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33"/>
          <p:cNvSpPr/>
          <p:nvPr/>
        </p:nvSpPr>
        <p:spPr>
          <a:xfrm rot="2047073" flipH="1">
            <a:off x="-1195492" y="3375967"/>
            <a:ext cx="1859747" cy="1794296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33"/>
          <p:cNvSpPr/>
          <p:nvPr/>
        </p:nvSpPr>
        <p:spPr>
          <a:xfrm flipH="1">
            <a:off x="-4442988" y="-901331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33"/>
          <p:cNvSpPr/>
          <p:nvPr/>
        </p:nvSpPr>
        <p:spPr>
          <a:xfrm flipH="1">
            <a:off x="11583507" y="5245061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0508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EDC4-1E5A-4246-B154-A805D618CFD5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EB52-56A8-4AC7-A066-AE371244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572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539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2234866" y="5989123"/>
            <a:ext cx="6088313" cy="327640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 rot="-1208316">
            <a:off x="6269393" y="6301365"/>
            <a:ext cx="3923799" cy="308804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 rot="-246195">
            <a:off x="-1725094" y="-3460330"/>
            <a:ext cx="6728423" cy="4176169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>
            <a:off x="-1725073" y="2486072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 rot="304986">
            <a:off x="7105035" y="5605101"/>
            <a:ext cx="9612864" cy="2716144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1017388" y="5583578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674867" y="2145533"/>
            <a:ext cx="24744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3674867" y="2722733"/>
            <a:ext cx="6354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3674867" y="4029900"/>
            <a:ext cx="24744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3674867" y="4607100"/>
            <a:ext cx="6354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99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 rot="10800000" flipH="1">
            <a:off x="9260029" y="-2590224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/>
          <p:nvPr/>
        </p:nvSpPr>
        <p:spPr>
          <a:xfrm rot="-10438281" flipH="1">
            <a:off x="-1642268" y="6207383"/>
            <a:ext cx="6728581" cy="4176268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 rot="10800000" flipH="1">
            <a:off x="6129126" y="6536013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/>
          <p:nvPr/>
        </p:nvSpPr>
        <p:spPr>
          <a:xfrm rot="9845451" flipH="1">
            <a:off x="-3227925" y="-2045216"/>
            <a:ext cx="6088220" cy="3276391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6"/>
          <p:cNvSpPr/>
          <p:nvPr/>
        </p:nvSpPr>
        <p:spPr>
          <a:xfrm rot="10800000" flipH="1">
            <a:off x="-1869488" y="2069849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6"/>
          <p:cNvSpPr/>
          <p:nvPr/>
        </p:nvSpPr>
        <p:spPr>
          <a:xfrm rot="5520977" flipH="1">
            <a:off x="10076993" y="3386245"/>
            <a:ext cx="7421700" cy="4441633"/>
          </a:xfrm>
          <a:custGeom>
            <a:avLst/>
            <a:gdLst/>
            <a:ahLst/>
            <a:cxnLst/>
            <a:rect l="l" t="t" r="r" b="b"/>
            <a:pathLst>
              <a:path w="105717" h="63265" extrusionOk="0">
                <a:moveTo>
                  <a:pt x="104612" y="0"/>
                </a:moveTo>
                <a:cubicBezTo>
                  <a:pt x="103870" y="0"/>
                  <a:pt x="103085" y="398"/>
                  <a:pt x="102599" y="993"/>
                </a:cubicBezTo>
                <a:cubicBezTo>
                  <a:pt x="101853" y="1907"/>
                  <a:pt x="101647" y="3139"/>
                  <a:pt x="101461" y="4297"/>
                </a:cubicBezTo>
                <a:cubicBezTo>
                  <a:pt x="100676" y="9281"/>
                  <a:pt x="99892" y="14284"/>
                  <a:pt x="99108" y="19287"/>
                </a:cubicBezTo>
                <a:cubicBezTo>
                  <a:pt x="98212" y="24999"/>
                  <a:pt x="97018" y="31253"/>
                  <a:pt x="92593" y="34987"/>
                </a:cubicBezTo>
                <a:cubicBezTo>
                  <a:pt x="88617" y="38328"/>
                  <a:pt x="82905" y="38870"/>
                  <a:pt x="78704" y="41894"/>
                </a:cubicBezTo>
                <a:cubicBezTo>
                  <a:pt x="74224" y="45142"/>
                  <a:pt x="72096" y="50724"/>
                  <a:pt x="68213" y="54663"/>
                </a:cubicBezTo>
                <a:cubicBezTo>
                  <a:pt x="64090" y="58849"/>
                  <a:pt x="58332" y="60701"/>
                  <a:pt x="52420" y="60701"/>
                </a:cubicBezTo>
                <a:cubicBezTo>
                  <a:pt x="47972" y="60701"/>
                  <a:pt x="43437" y="59653"/>
                  <a:pt x="39446" y="57761"/>
                </a:cubicBezTo>
                <a:cubicBezTo>
                  <a:pt x="34723" y="55503"/>
                  <a:pt x="30448" y="52254"/>
                  <a:pt x="25407" y="50910"/>
                </a:cubicBezTo>
                <a:cubicBezTo>
                  <a:pt x="24077" y="50563"/>
                  <a:pt x="22232" y="50373"/>
                  <a:pt x="20136" y="50373"/>
                </a:cubicBezTo>
                <a:cubicBezTo>
                  <a:pt x="12200" y="50373"/>
                  <a:pt x="680" y="53106"/>
                  <a:pt x="0" y="60431"/>
                </a:cubicBezTo>
                <a:cubicBezTo>
                  <a:pt x="2110" y="60170"/>
                  <a:pt x="4350" y="58154"/>
                  <a:pt x="6366" y="57257"/>
                </a:cubicBezTo>
                <a:cubicBezTo>
                  <a:pt x="9241" y="55951"/>
                  <a:pt x="12284" y="55036"/>
                  <a:pt x="15439" y="54905"/>
                </a:cubicBezTo>
                <a:cubicBezTo>
                  <a:pt x="15682" y="54896"/>
                  <a:pt x="15924" y="54892"/>
                  <a:pt x="16165" y="54892"/>
                </a:cubicBezTo>
                <a:cubicBezTo>
                  <a:pt x="23979" y="54892"/>
                  <a:pt x="31072" y="59474"/>
                  <a:pt x="38606" y="61719"/>
                </a:cubicBezTo>
                <a:cubicBezTo>
                  <a:pt x="42089" y="62761"/>
                  <a:pt x="45712" y="63265"/>
                  <a:pt x="49339" y="63265"/>
                </a:cubicBezTo>
                <a:cubicBezTo>
                  <a:pt x="59297" y="63265"/>
                  <a:pt x="69280" y="59464"/>
                  <a:pt x="76464" y="52553"/>
                </a:cubicBezTo>
                <a:cubicBezTo>
                  <a:pt x="80011" y="49137"/>
                  <a:pt x="83054" y="44955"/>
                  <a:pt x="87534" y="42939"/>
                </a:cubicBezTo>
                <a:cubicBezTo>
                  <a:pt x="89905" y="41875"/>
                  <a:pt x="92593" y="41464"/>
                  <a:pt x="94665" y="39878"/>
                </a:cubicBezTo>
                <a:cubicBezTo>
                  <a:pt x="97167" y="37936"/>
                  <a:pt x="98194" y="34669"/>
                  <a:pt x="99034" y="31608"/>
                </a:cubicBezTo>
                <a:cubicBezTo>
                  <a:pt x="101815" y="21322"/>
                  <a:pt x="104055" y="10905"/>
                  <a:pt x="105717" y="376"/>
                </a:cubicBezTo>
                <a:cubicBezTo>
                  <a:pt x="105397" y="115"/>
                  <a:pt x="105011" y="0"/>
                  <a:pt x="104612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267"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77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 rot="-2527464">
            <a:off x="8134249" y="5556539"/>
            <a:ext cx="7562547" cy="4568411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/>
          <p:nvPr/>
        </p:nvSpPr>
        <p:spPr>
          <a:xfrm rot="351372" flipH="1">
            <a:off x="11415098" y="4179190"/>
            <a:ext cx="2088372" cy="1783831"/>
          </a:xfrm>
          <a:custGeom>
            <a:avLst/>
            <a:gdLst/>
            <a:ahLst/>
            <a:cxnLst/>
            <a:rect l="l" t="t" r="r" b="b"/>
            <a:pathLst>
              <a:path w="19208" h="16407" extrusionOk="0">
                <a:moveTo>
                  <a:pt x="13224" y="0"/>
                </a:moveTo>
                <a:cubicBezTo>
                  <a:pt x="11373" y="0"/>
                  <a:pt x="8927" y="1174"/>
                  <a:pt x="7474" y="1778"/>
                </a:cubicBezTo>
                <a:cubicBezTo>
                  <a:pt x="4874" y="2827"/>
                  <a:pt x="2120" y="4597"/>
                  <a:pt x="1137" y="7393"/>
                </a:cubicBezTo>
                <a:cubicBezTo>
                  <a:pt x="1" y="10627"/>
                  <a:pt x="1968" y="14517"/>
                  <a:pt x="5136" y="15850"/>
                </a:cubicBezTo>
                <a:cubicBezTo>
                  <a:pt x="6052" y="16229"/>
                  <a:pt x="7030" y="16407"/>
                  <a:pt x="8013" y="16407"/>
                </a:cubicBezTo>
                <a:cubicBezTo>
                  <a:pt x="10430" y="16407"/>
                  <a:pt x="12879" y="15329"/>
                  <a:pt x="14510" y="13512"/>
                </a:cubicBezTo>
                <a:cubicBezTo>
                  <a:pt x="16913" y="10824"/>
                  <a:pt x="19208" y="1384"/>
                  <a:pt x="14051" y="95"/>
                </a:cubicBezTo>
                <a:cubicBezTo>
                  <a:pt x="13794" y="30"/>
                  <a:pt x="13516" y="0"/>
                  <a:pt x="1322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/>
          <p:nvPr/>
        </p:nvSpPr>
        <p:spPr>
          <a:xfrm rot="-9972632" flipH="1">
            <a:off x="6176515" y="6160714"/>
            <a:ext cx="5697076" cy="3360057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7"/>
          <p:cNvSpPr/>
          <p:nvPr/>
        </p:nvSpPr>
        <p:spPr>
          <a:xfrm flipH="1">
            <a:off x="-1096633" y="-1873567"/>
            <a:ext cx="4662287" cy="2689164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7"/>
          <p:cNvSpPr/>
          <p:nvPr/>
        </p:nvSpPr>
        <p:spPr>
          <a:xfrm rot="5162594">
            <a:off x="-4433851" y="2952634"/>
            <a:ext cx="7004048" cy="3996415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65" name="Google Shape;65;p7"/>
          <p:cNvSpPr/>
          <p:nvPr/>
        </p:nvSpPr>
        <p:spPr>
          <a:xfrm rot="10800000">
            <a:off x="2985430" y="6064909"/>
            <a:ext cx="2480885" cy="2196849"/>
          </a:xfrm>
          <a:custGeom>
            <a:avLst/>
            <a:gdLst/>
            <a:ahLst/>
            <a:cxnLst/>
            <a:rect l="l" t="t" r="r" b="b"/>
            <a:pathLst>
              <a:path w="38545" h="34132" fill="none" extrusionOk="0">
                <a:moveTo>
                  <a:pt x="0" y="6730"/>
                </a:moveTo>
                <a:cubicBezTo>
                  <a:pt x="5244" y="11406"/>
                  <a:pt x="7910" y="18289"/>
                  <a:pt x="7189" y="25282"/>
                </a:cubicBezTo>
                <a:cubicBezTo>
                  <a:pt x="6883" y="27969"/>
                  <a:pt x="6315" y="31291"/>
                  <a:pt x="8478" y="32908"/>
                </a:cubicBezTo>
                <a:cubicBezTo>
                  <a:pt x="10139" y="34131"/>
                  <a:pt x="12477" y="33585"/>
                  <a:pt x="14465" y="32929"/>
                </a:cubicBezTo>
                <a:cubicBezTo>
                  <a:pt x="17830" y="31815"/>
                  <a:pt x="21174" y="30570"/>
                  <a:pt x="24473" y="29237"/>
                </a:cubicBezTo>
                <a:cubicBezTo>
                  <a:pt x="27882" y="27838"/>
                  <a:pt x="31378" y="26221"/>
                  <a:pt x="33891" y="23490"/>
                </a:cubicBezTo>
                <a:cubicBezTo>
                  <a:pt x="36666" y="20496"/>
                  <a:pt x="37955" y="16345"/>
                  <a:pt x="38261" y="12259"/>
                </a:cubicBezTo>
                <a:cubicBezTo>
                  <a:pt x="38545" y="8172"/>
                  <a:pt x="37955" y="4064"/>
                  <a:pt x="37343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185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/>
          <p:nvPr/>
        </p:nvSpPr>
        <p:spPr>
          <a:xfrm flipH="1">
            <a:off x="11237794" y="510620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3150600" y="2441203"/>
            <a:ext cx="5890800" cy="2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72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630934">
            <a:off x="9950204" y="-1296147"/>
            <a:ext cx="4662357" cy="2689205"/>
          </a:xfrm>
          <a:custGeom>
            <a:avLst/>
            <a:gdLst/>
            <a:ahLst/>
            <a:cxnLst/>
            <a:rect l="l" t="t" r="r" b="b"/>
            <a:pathLst>
              <a:path w="72437" h="41781" extrusionOk="0">
                <a:moveTo>
                  <a:pt x="57802" y="0"/>
                </a:moveTo>
                <a:cubicBezTo>
                  <a:pt x="56358" y="0"/>
                  <a:pt x="54916" y="83"/>
                  <a:pt x="53535" y="197"/>
                </a:cubicBezTo>
                <a:cubicBezTo>
                  <a:pt x="41124" y="1246"/>
                  <a:pt x="28822" y="3212"/>
                  <a:pt x="16433" y="4239"/>
                </a:cubicBezTo>
                <a:cubicBezTo>
                  <a:pt x="7103" y="5026"/>
                  <a:pt x="2011" y="11559"/>
                  <a:pt x="525" y="20977"/>
                </a:cubicBezTo>
                <a:cubicBezTo>
                  <a:pt x="1" y="24255"/>
                  <a:pt x="263" y="28035"/>
                  <a:pt x="2689" y="30351"/>
                </a:cubicBezTo>
                <a:cubicBezTo>
                  <a:pt x="4568" y="32165"/>
                  <a:pt x="7387" y="32667"/>
                  <a:pt x="10009" y="32798"/>
                </a:cubicBezTo>
                <a:cubicBezTo>
                  <a:pt x="10693" y="32832"/>
                  <a:pt x="11380" y="32846"/>
                  <a:pt x="12067" y="32846"/>
                </a:cubicBezTo>
                <a:cubicBezTo>
                  <a:pt x="16579" y="32846"/>
                  <a:pt x="21138" y="32222"/>
                  <a:pt x="25609" y="32222"/>
                </a:cubicBezTo>
                <a:cubicBezTo>
                  <a:pt x="28477" y="32222"/>
                  <a:pt x="31308" y="32479"/>
                  <a:pt x="34066" y="33323"/>
                </a:cubicBezTo>
                <a:cubicBezTo>
                  <a:pt x="38895" y="34787"/>
                  <a:pt x="43003" y="37955"/>
                  <a:pt x="47614" y="39987"/>
                </a:cubicBezTo>
                <a:cubicBezTo>
                  <a:pt x="50009" y="41059"/>
                  <a:pt x="52737" y="41780"/>
                  <a:pt x="55360" y="41780"/>
                </a:cubicBezTo>
                <a:cubicBezTo>
                  <a:pt x="57764" y="41780"/>
                  <a:pt x="60079" y="41175"/>
                  <a:pt x="61970" y="39681"/>
                </a:cubicBezTo>
                <a:cubicBezTo>
                  <a:pt x="64177" y="37955"/>
                  <a:pt x="65444" y="35311"/>
                  <a:pt x="66493" y="32733"/>
                </a:cubicBezTo>
                <a:cubicBezTo>
                  <a:pt x="68634" y="27511"/>
                  <a:pt x="70229" y="22113"/>
                  <a:pt x="71278" y="16585"/>
                </a:cubicBezTo>
                <a:cubicBezTo>
                  <a:pt x="72043" y="12630"/>
                  <a:pt x="72436" y="8238"/>
                  <a:pt x="70229" y="4873"/>
                </a:cubicBezTo>
                <a:cubicBezTo>
                  <a:pt x="67646" y="956"/>
                  <a:pt x="62714" y="0"/>
                  <a:pt x="578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 rot="-2699893" flipH="1">
            <a:off x="8040897" y="5226086"/>
            <a:ext cx="7003780" cy="3996209"/>
          </a:xfrm>
          <a:custGeom>
            <a:avLst/>
            <a:gdLst/>
            <a:ahLst/>
            <a:cxnLst/>
            <a:rect l="l" t="t" r="r" b="b"/>
            <a:pathLst>
              <a:path w="92884" h="52996" extrusionOk="0">
                <a:moveTo>
                  <a:pt x="70577" y="0"/>
                </a:moveTo>
                <a:cubicBezTo>
                  <a:pt x="66362" y="0"/>
                  <a:pt x="62084" y="1209"/>
                  <a:pt x="58141" y="2826"/>
                </a:cubicBezTo>
                <a:cubicBezTo>
                  <a:pt x="52460" y="5186"/>
                  <a:pt x="47128" y="8442"/>
                  <a:pt x="41294" y="10408"/>
                </a:cubicBezTo>
                <a:cubicBezTo>
                  <a:pt x="33559" y="13030"/>
                  <a:pt x="25081" y="13380"/>
                  <a:pt x="17717" y="16942"/>
                </a:cubicBezTo>
                <a:cubicBezTo>
                  <a:pt x="10310" y="20547"/>
                  <a:pt x="3754" y="28129"/>
                  <a:pt x="1853" y="36280"/>
                </a:cubicBezTo>
                <a:cubicBezTo>
                  <a:pt x="1" y="44322"/>
                  <a:pt x="5366" y="52996"/>
                  <a:pt x="13721" y="52996"/>
                </a:cubicBezTo>
                <a:cubicBezTo>
                  <a:pt x="13742" y="52996"/>
                  <a:pt x="13763" y="52996"/>
                  <a:pt x="13784" y="52996"/>
                </a:cubicBezTo>
                <a:cubicBezTo>
                  <a:pt x="33362" y="52864"/>
                  <a:pt x="52984" y="52712"/>
                  <a:pt x="72410" y="50264"/>
                </a:cubicBezTo>
                <a:cubicBezTo>
                  <a:pt x="77654" y="49587"/>
                  <a:pt x="83182" y="48604"/>
                  <a:pt x="87071" y="45042"/>
                </a:cubicBezTo>
                <a:cubicBezTo>
                  <a:pt x="91966" y="40541"/>
                  <a:pt x="92884" y="33155"/>
                  <a:pt x="92381" y="26512"/>
                </a:cubicBezTo>
                <a:cubicBezTo>
                  <a:pt x="91966" y="21137"/>
                  <a:pt x="90786" y="15740"/>
                  <a:pt x="88164" y="11042"/>
                </a:cubicBezTo>
                <a:cubicBezTo>
                  <a:pt x="85542" y="6322"/>
                  <a:pt x="81303" y="2367"/>
                  <a:pt x="76146" y="794"/>
                </a:cubicBezTo>
                <a:cubicBezTo>
                  <a:pt x="74326" y="241"/>
                  <a:pt x="72457" y="0"/>
                  <a:pt x="70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/>
          </a:p>
        </p:txBody>
      </p:sp>
      <p:sp>
        <p:nvSpPr>
          <p:cNvPr id="72" name="Google Shape;72;p8"/>
          <p:cNvSpPr/>
          <p:nvPr/>
        </p:nvSpPr>
        <p:spPr>
          <a:xfrm rot="-6530532">
            <a:off x="9421762" y="139807"/>
            <a:ext cx="6589359" cy="2905963"/>
          </a:xfrm>
          <a:custGeom>
            <a:avLst/>
            <a:gdLst/>
            <a:ahLst/>
            <a:cxnLst/>
            <a:rect l="l" t="t" r="r" b="b"/>
            <a:pathLst>
              <a:path w="102379" h="45150" extrusionOk="0">
                <a:moveTo>
                  <a:pt x="53293" y="1"/>
                </a:moveTo>
                <a:cubicBezTo>
                  <a:pt x="53194" y="1"/>
                  <a:pt x="53095" y="2"/>
                  <a:pt x="52996" y="3"/>
                </a:cubicBezTo>
                <a:cubicBezTo>
                  <a:pt x="46026" y="134"/>
                  <a:pt x="39754" y="4024"/>
                  <a:pt x="33876" y="7782"/>
                </a:cubicBezTo>
                <a:cubicBezTo>
                  <a:pt x="26404" y="12567"/>
                  <a:pt x="18887" y="17418"/>
                  <a:pt x="12485" y="23580"/>
                </a:cubicBezTo>
                <a:cubicBezTo>
                  <a:pt x="8071" y="27863"/>
                  <a:pt x="2717" y="33785"/>
                  <a:pt x="1013" y="39859"/>
                </a:cubicBezTo>
                <a:cubicBezTo>
                  <a:pt x="454" y="41859"/>
                  <a:pt x="1" y="45150"/>
                  <a:pt x="2798" y="45150"/>
                </a:cubicBezTo>
                <a:cubicBezTo>
                  <a:pt x="2843" y="45150"/>
                  <a:pt x="2889" y="45149"/>
                  <a:pt x="2936" y="45147"/>
                </a:cubicBezTo>
                <a:cubicBezTo>
                  <a:pt x="4640" y="45081"/>
                  <a:pt x="7481" y="40995"/>
                  <a:pt x="8530" y="39728"/>
                </a:cubicBezTo>
                <a:cubicBezTo>
                  <a:pt x="15587" y="31272"/>
                  <a:pt x="19739" y="20062"/>
                  <a:pt x="29157" y="13704"/>
                </a:cubicBezTo>
                <a:cubicBezTo>
                  <a:pt x="35006" y="9766"/>
                  <a:pt x="41927" y="8508"/>
                  <a:pt x="49058" y="8508"/>
                </a:cubicBezTo>
                <a:cubicBezTo>
                  <a:pt x="54313" y="8508"/>
                  <a:pt x="59681" y="9192"/>
                  <a:pt x="64817" y="9989"/>
                </a:cubicBezTo>
                <a:cubicBezTo>
                  <a:pt x="70739" y="10907"/>
                  <a:pt x="76704" y="11912"/>
                  <a:pt x="82254" y="14228"/>
                </a:cubicBezTo>
                <a:cubicBezTo>
                  <a:pt x="87782" y="16544"/>
                  <a:pt x="92917" y="20281"/>
                  <a:pt x="95824" y="25525"/>
                </a:cubicBezTo>
                <a:cubicBezTo>
                  <a:pt x="98752" y="30769"/>
                  <a:pt x="99079" y="37652"/>
                  <a:pt x="95758" y="42634"/>
                </a:cubicBezTo>
                <a:lnTo>
                  <a:pt x="102379" y="42787"/>
                </a:lnTo>
                <a:cubicBezTo>
                  <a:pt x="101417" y="32867"/>
                  <a:pt x="99953" y="21963"/>
                  <a:pt x="92524" y="15321"/>
                </a:cubicBezTo>
                <a:cubicBezTo>
                  <a:pt x="87258" y="10601"/>
                  <a:pt x="79982" y="9028"/>
                  <a:pt x="73405" y="6427"/>
                </a:cubicBezTo>
                <a:cubicBezTo>
                  <a:pt x="66810" y="3820"/>
                  <a:pt x="60365" y="1"/>
                  <a:pt x="53293" y="1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>
            <a:off x="3903193" y="-1994591"/>
            <a:ext cx="5299291" cy="2942756"/>
          </a:xfrm>
          <a:custGeom>
            <a:avLst/>
            <a:gdLst/>
            <a:ahLst/>
            <a:cxnLst/>
            <a:rect l="l" t="t" r="r" b="b"/>
            <a:pathLst>
              <a:path w="82334" h="45721" extrusionOk="0">
                <a:moveTo>
                  <a:pt x="9834" y="0"/>
                </a:moveTo>
                <a:cubicBezTo>
                  <a:pt x="6761" y="0"/>
                  <a:pt x="3286" y="1070"/>
                  <a:pt x="0" y="2548"/>
                </a:cubicBezTo>
                <a:cubicBezTo>
                  <a:pt x="5332" y="4340"/>
                  <a:pt x="12390" y="4427"/>
                  <a:pt x="14837" y="9737"/>
                </a:cubicBezTo>
                <a:cubicBezTo>
                  <a:pt x="17699" y="15964"/>
                  <a:pt x="18333" y="20072"/>
                  <a:pt x="19841" y="26737"/>
                </a:cubicBezTo>
                <a:cubicBezTo>
                  <a:pt x="21327" y="33423"/>
                  <a:pt x="20737" y="42229"/>
                  <a:pt x="27117" y="44698"/>
                </a:cubicBezTo>
                <a:cubicBezTo>
                  <a:pt x="29076" y="45457"/>
                  <a:pt x="31141" y="45720"/>
                  <a:pt x="33237" y="45720"/>
                </a:cubicBezTo>
                <a:cubicBezTo>
                  <a:pt x="35607" y="45720"/>
                  <a:pt x="38017" y="45384"/>
                  <a:pt x="40359" y="45048"/>
                </a:cubicBezTo>
                <a:cubicBezTo>
                  <a:pt x="50934" y="43496"/>
                  <a:pt x="62472" y="41421"/>
                  <a:pt x="69333" y="33248"/>
                </a:cubicBezTo>
                <a:cubicBezTo>
                  <a:pt x="77352" y="23678"/>
                  <a:pt x="74490" y="11944"/>
                  <a:pt x="82334" y="2242"/>
                </a:cubicBezTo>
                <a:cubicBezTo>
                  <a:pt x="81395" y="1265"/>
                  <a:pt x="81035" y="953"/>
                  <a:pt x="80478" y="953"/>
                </a:cubicBezTo>
                <a:cubicBezTo>
                  <a:pt x="80049" y="953"/>
                  <a:pt x="79504" y="1137"/>
                  <a:pt x="78488" y="1346"/>
                </a:cubicBezTo>
                <a:cubicBezTo>
                  <a:pt x="69660" y="9955"/>
                  <a:pt x="72589" y="26824"/>
                  <a:pt x="62559" y="33969"/>
                </a:cubicBezTo>
                <a:cubicBezTo>
                  <a:pt x="58888" y="36570"/>
                  <a:pt x="54212" y="37225"/>
                  <a:pt x="49776" y="37815"/>
                </a:cubicBezTo>
                <a:lnTo>
                  <a:pt x="30132" y="40372"/>
                </a:lnTo>
                <a:cubicBezTo>
                  <a:pt x="29954" y="40397"/>
                  <a:pt x="29777" y="40409"/>
                  <a:pt x="29603" y="40409"/>
                </a:cubicBezTo>
                <a:cubicBezTo>
                  <a:pt x="27331" y="40409"/>
                  <a:pt x="25528" y="38357"/>
                  <a:pt x="25893" y="36023"/>
                </a:cubicBezTo>
                <a:cubicBezTo>
                  <a:pt x="27117" y="28397"/>
                  <a:pt x="21348" y="9540"/>
                  <a:pt x="16847" y="3247"/>
                </a:cubicBezTo>
                <a:cubicBezTo>
                  <a:pt x="15159" y="910"/>
                  <a:pt x="12667" y="0"/>
                  <a:pt x="9834" y="0"/>
                </a:cubicBezTo>
                <a:close/>
              </a:path>
            </a:pathLst>
          </a:custGeom>
          <a:solidFill>
            <a:srgbClr val="E39A93">
              <a:alpha val="53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>
            <a:off x="4817691" y="6362125"/>
            <a:ext cx="2442975" cy="2267392"/>
          </a:xfrm>
          <a:custGeom>
            <a:avLst/>
            <a:gdLst/>
            <a:ahLst/>
            <a:cxnLst/>
            <a:rect l="l" t="t" r="r" b="b"/>
            <a:pathLst>
              <a:path w="37956" h="35228" extrusionOk="0">
                <a:moveTo>
                  <a:pt x="18005" y="1"/>
                </a:moveTo>
                <a:cubicBezTo>
                  <a:pt x="10065" y="1"/>
                  <a:pt x="3314" y="3919"/>
                  <a:pt x="1115" y="12626"/>
                </a:cubicBezTo>
                <a:cubicBezTo>
                  <a:pt x="0" y="17106"/>
                  <a:pt x="372" y="21869"/>
                  <a:pt x="1595" y="26327"/>
                </a:cubicBezTo>
                <a:cubicBezTo>
                  <a:pt x="2273" y="28774"/>
                  <a:pt x="3256" y="31265"/>
                  <a:pt x="5179" y="32926"/>
                </a:cubicBezTo>
                <a:cubicBezTo>
                  <a:pt x="7188" y="34659"/>
                  <a:pt x="9869" y="35228"/>
                  <a:pt x="12573" y="35228"/>
                </a:cubicBezTo>
                <a:cubicBezTo>
                  <a:pt x="13516" y="35228"/>
                  <a:pt x="14462" y="35158"/>
                  <a:pt x="15383" y="35045"/>
                </a:cubicBezTo>
                <a:cubicBezTo>
                  <a:pt x="21960" y="34215"/>
                  <a:pt x="28516" y="31418"/>
                  <a:pt x="32645" y="26239"/>
                </a:cubicBezTo>
                <a:cubicBezTo>
                  <a:pt x="36797" y="21061"/>
                  <a:pt x="37955" y="13304"/>
                  <a:pt x="34415" y="7688"/>
                </a:cubicBezTo>
                <a:cubicBezTo>
                  <a:pt x="31990" y="3820"/>
                  <a:pt x="27663" y="1395"/>
                  <a:pt x="23184" y="521"/>
                </a:cubicBezTo>
                <a:cubicBezTo>
                  <a:pt x="21425" y="177"/>
                  <a:pt x="19688" y="1"/>
                  <a:pt x="18005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2600833" y="2120200"/>
            <a:ext cx="7721600" cy="2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5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0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10079699" y="6356450"/>
            <a:ext cx="1600215" cy="1354076"/>
          </a:xfrm>
          <a:custGeom>
            <a:avLst/>
            <a:gdLst/>
            <a:ahLst/>
            <a:cxnLst/>
            <a:rect l="l" t="t" r="r" b="b"/>
            <a:pathLst>
              <a:path w="22794" h="19287" extrusionOk="0">
                <a:moveTo>
                  <a:pt x="10656" y="1"/>
                </a:moveTo>
                <a:cubicBezTo>
                  <a:pt x="7958" y="1"/>
                  <a:pt x="5263" y="716"/>
                  <a:pt x="2987" y="2177"/>
                </a:cubicBezTo>
                <a:cubicBezTo>
                  <a:pt x="2091" y="2756"/>
                  <a:pt x="1232" y="3465"/>
                  <a:pt x="822" y="4436"/>
                </a:cubicBezTo>
                <a:cubicBezTo>
                  <a:pt x="0" y="6340"/>
                  <a:pt x="1139" y="8505"/>
                  <a:pt x="2371" y="10148"/>
                </a:cubicBezTo>
                <a:cubicBezTo>
                  <a:pt x="4331" y="12743"/>
                  <a:pt x="6665" y="15039"/>
                  <a:pt x="9297" y="16943"/>
                </a:cubicBezTo>
                <a:cubicBezTo>
                  <a:pt x="11014" y="18182"/>
                  <a:pt x="12982" y="19287"/>
                  <a:pt x="15075" y="19287"/>
                </a:cubicBezTo>
                <a:cubicBezTo>
                  <a:pt x="15190" y="19287"/>
                  <a:pt x="15304" y="19284"/>
                  <a:pt x="15420" y="19277"/>
                </a:cubicBezTo>
                <a:cubicBezTo>
                  <a:pt x="18799" y="19071"/>
                  <a:pt x="21375" y="15842"/>
                  <a:pt x="21916" y="12500"/>
                </a:cubicBezTo>
                <a:cubicBezTo>
                  <a:pt x="22794" y="7124"/>
                  <a:pt x="21058" y="2849"/>
                  <a:pt x="15980" y="964"/>
                </a:cubicBezTo>
                <a:cubicBezTo>
                  <a:pt x="14290" y="325"/>
                  <a:pt x="12472" y="1"/>
                  <a:pt x="10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>
            <a:off x="4665429" y="6356445"/>
            <a:ext cx="3923875" cy="3088111"/>
          </a:xfrm>
          <a:custGeom>
            <a:avLst/>
            <a:gdLst/>
            <a:ahLst/>
            <a:cxnLst/>
            <a:rect l="l" t="t" r="r" b="b"/>
            <a:pathLst>
              <a:path w="55893" h="43986" extrusionOk="0">
                <a:moveTo>
                  <a:pt x="18581" y="0"/>
                </a:moveTo>
                <a:cubicBezTo>
                  <a:pt x="16738" y="0"/>
                  <a:pt x="14972" y="418"/>
                  <a:pt x="13535" y="1558"/>
                </a:cubicBezTo>
                <a:cubicBezTo>
                  <a:pt x="12266" y="2584"/>
                  <a:pt x="11426" y="4059"/>
                  <a:pt x="10660" y="5515"/>
                </a:cubicBezTo>
                <a:cubicBezTo>
                  <a:pt x="7636" y="11209"/>
                  <a:pt x="5041" y="17145"/>
                  <a:pt x="2932" y="23231"/>
                </a:cubicBezTo>
                <a:cubicBezTo>
                  <a:pt x="1" y="31613"/>
                  <a:pt x="916" y="37232"/>
                  <a:pt x="9186" y="41395"/>
                </a:cubicBezTo>
                <a:cubicBezTo>
                  <a:pt x="12992" y="43313"/>
                  <a:pt x="17401" y="43986"/>
                  <a:pt x="21969" y="43986"/>
                </a:cubicBezTo>
                <a:cubicBezTo>
                  <a:pt x="28962" y="43986"/>
                  <a:pt x="36328" y="42408"/>
                  <a:pt x="42470" y="41301"/>
                </a:cubicBezTo>
                <a:cubicBezTo>
                  <a:pt x="45308" y="40797"/>
                  <a:pt x="48183" y="40200"/>
                  <a:pt x="50666" y="38763"/>
                </a:cubicBezTo>
                <a:cubicBezTo>
                  <a:pt x="53167" y="37325"/>
                  <a:pt x="55258" y="34917"/>
                  <a:pt x="55594" y="32061"/>
                </a:cubicBezTo>
                <a:cubicBezTo>
                  <a:pt x="55893" y="29503"/>
                  <a:pt x="54810" y="27021"/>
                  <a:pt x="53578" y="24780"/>
                </a:cubicBezTo>
                <a:cubicBezTo>
                  <a:pt x="47156" y="13225"/>
                  <a:pt x="36478" y="4638"/>
                  <a:pt x="23821" y="867"/>
                </a:cubicBezTo>
                <a:cubicBezTo>
                  <a:pt x="22149" y="376"/>
                  <a:pt x="20330" y="0"/>
                  <a:pt x="18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-1253750" y="-2969800"/>
            <a:ext cx="6728428" cy="4176173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>
            <a:off x="10722375" y="-1308319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rot="403286">
            <a:off x="-2038694" y="5652812"/>
            <a:ext cx="6088243" cy="3276365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>
            <a:off x="3557293" y="-1174095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/>
          <p:nvPr/>
        </p:nvSpPr>
        <p:spPr>
          <a:xfrm>
            <a:off x="6653419" y="5932899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9"/>
          <p:cNvSpPr/>
          <p:nvPr/>
        </p:nvSpPr>
        <p:spPr>
          <a:xfrm rot="2759679">
            <a:off x="9974210" y="785435"/>
            <a:ext cx="3625276" cy="153832"/>
          </a:xfrm>
          <a:custGeom>
            <a:avLst/>
            <a:gdLst/>
            <a:ahLst/>
            <a:cxnLst/>
            <a:rect l="l" t="t" r="r" b="b"/>
            <a:pathLst>
              <a:path w="22011" h="934" fill="none" extrusionOk="0">
                <a:moveTo>
                  <a:pt x="1" y="0"/>
                </a:moveTo>
                <a:cubicBezTo>
                  <a:pt x="7319" y="691"/>
                  <a:pt x="14674" y="934"/>
                  <a:pt x="22010" y="747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9"/>
          <p:cNvSpPr/>
          <p:nvPr/>
        </p:nvSpPr>
        <p:spPr>
          <a:xfrm rot="2759679">
            <a:off x="9417372" y="1045794"/>
            <a:ext cx="3376245" cy="218396"/>
          </a:xfrm>
          <a:custGeom>
            <a:avLst/>
            <a:gdLst/>
            <a:ahLst/>
            <a:cxnLst/>
            <a:rect l="l" t="t" r="r" b="b"/>
            <a:pathLst>
              <a:path w="20499" h="1326" fill="none" extrusionOk="0">
                <a:moveTo>
                  <a:pt x="1" y="1325"/>
                </a:moveTo>
                <a:cubicBezTo>
                  <a:pt x="6777" y="336"/>
                  <a:pt x="13647" y="0"/>
                  <a:pt x="20498" y="336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9"/>
          <p:cNvSpPr/>
          <p:nvPr/>
        </p:nvSpPr>
        <p:spPr>
          <a:xfrm>
            <a:off x="324945" y="5282894"/>
            <a:ext cx="2300072" cy="2135055"/>
          </a:xfrm>
          <a:custGeom>
            <a:avLst/>
            <a:gdLst/>
            <a:ahLst/>
            <a:cxnLst/>
            <a:rect l="l" t="t" r="r" b="b"/>
            <a:pathLst>
              <a:path w="32763" h="30411" fill="none" extrusionOk="0">
                <a:moveTo>
                  <a:pt x="38" y="21823"/>
                </a:moveTo>
                <a:cubicBezTo>
                  <a:pt x="0" y="23298"/>
                  <a:pt x="168" y="24903"/>
                  <a:pt x="1139" y="26023"/>
                </a:cubicBezTo>
                <a:cubicBezTo>
                  <a:pt x="1923" y="26938"/>
                  <a:pt x="3118" y="27386"/>
                  <a:pt x="4257" y="27759"/>
                </a:cubicBezTo>
                <a:cubicBezTo>
                  <a:pt x="11444" y="30037"/>
                  <a:pt x="19098" y="30410"/>
                  <a:pt x="26490" y="28861"/>
                </a:cubicBezTo>
                <a:cubicBezTo>
                  <a:pt x="28189" y="28506"/>
                  <a:pt x="29944" y="27983"/>
                  <a:pt x="31120" y="26714"/>
                </a:cubicBezTo>
                <a:cubicBezTo>
                  <a:pt x="32445" y="25295"/>
                  <a:pt x="32763" y="23204"/>
                  <a:pt x="32595" y="21282"/>
                </a:cubicBezTo>
                <a:cubicBezTo>
                  <a:pt x="32314" y="17287"/>
                  <a:pt x="30373" y="13572"/>
                  <a:pt x="27834" y="10510"/>
                </a:cubicBezTo>
                <a:cubicBezTo>
                  <a:pt x="25781" y="8027"/>
                  <a:pt x="23317" y="5937"/>
                  <a:pt x="20815" y="3977"/>
                </a:cubicBezTo>
                <a:cubicBezTo>
                  <a:pt x="18836" y="2408"/>
                  <a:pt x="16316" y="0"/>
                  <a:pt x="13572" y="822"/>
                </a:cubicBezTo>
                <a:cubicBezTo>
                  <a:pt x="8662" y="2259"/>
                  <a:pt x="4238" y="8083"/>
                  <a:pt x="2203" y="12489"/>
                </a:cubicBezTo>
                <a:cubicBezTo>
                  <a:pt x="840" y="15420"/>
                  <a:pt x="94" y="18593"/>
                  <a:pt x="38" y="2182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1354600" y="2377473"/>
            <a:ext cx="74400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1354600" y="3170207"/>
            <a:ext cx="7440000" cy="1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88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 rot="1383107" flipH="1">
            <a:off x="7352906" y="-601913"/>
            <a:ext cx="8268629" cy="5097024"/>
          </a:xfrm>
          <a:custGeom>
            <a:avLst/>
            <a:gdLst/>
            <a:ahLst/>
            <a:cxnLst/>
            <a:rect l="l" t="t" r="r" b="b"/>
            <a:pathLst>
              <a:path w="117492" h="70975" extrusionOk="0">
                <a:moveTo>
                  <a:pt x="49780" y="1"/>
                </a:moveTo>
                <a:cubicBezTo>
                  <a:pt x="42885" y="1"/>
                  <a:pt x="36034" y="1779"/>
                  <a:pt x="29914" y="5252"/>
                </a:cubicBezTo>
                <a:cubicBezTo>
                  <a:pt x="25325" y="7896"/>
                  <a:pt x="21873" y="11764"/>
                  <a:pt x="17634" y="14845"/>
                </a:cubicBezTo>
                <a:cubicBezTo>
                  <a:pt x="14487" y="17117"/>
                  <a:pt x="10554" y="18800"/>
                  <a:pt x="7866" y="21597"/>
                </a:cubicBezTo>
                <a:cubicBezTo>
                  <a:pt x="0" y="29813"/>
                  <a:pt x="13132" y="36412"/>
                  <a:pt x="19098" y="39820"/>
                </a:cubicBezTo>
                <a:cubicBezTo>
                  <a:pt x="40511" y="52035"/>
                  <a:pt x="63193" y="61890"/>
                  <a:pt x="86726" y="69210"/>
                </a:cubicBezTo>
                <a:cubicBezTo>
                  <a:pt x="89648" y="70111"/>
                  <a:pt x="92745" y="70974"/>
                  <a:pt x="95752" y="70974"/>
                </a:cubicBezTo>
                <a:cubicBezTo>
                  <a:pt x="97264" y="70974"/>
                  <a:pt x="98753" y="70756"/>
                  <a:pt x="100186" y="70215"/>
                </a:cubicBezTo>
                <a:cubicBezTo>
                  <a:pt x="104665" y="68532"/>
                  <a:pt x="107484" y="64140"/>
                  <a:pt x="109560" y="59836"/>
                </a:cubicBezTo>
                <a:cubicBezTo>
                  <a:pt x="113165" y="52385"/>
                  <a:pt x="115591" y="44431"/>
                  <a:pt x="116705" y="36259"/>
                </a:cubicBezTo>
                <a:cubicBezTo>
                  <a:pt x="117492" y="30512"/>
                  <a:pt x="117492" y="24197"/>
                  <a:pt x="114083" y="19543"/>
                </a:cubicBezTo>
                <a:cubicBezTo>
                  <a:pt x="110893" y="15194"/>
                  <a:pt x="105343" y="13228"/>
                  <a:pt x="100011" y="12463"/>
                </a:cubicBezTo>
                <a:cubicBezTo>
                  <a:pt x="94680" y="11698"/>
                  <a:pt x="89217" y="11873"/>
                  <a:pt x="83951" y="10671"/>
                </a:cubicBezTo>
                <a:cubicBezTo>
                  <a:pt x="76194" y="8901"/>
                  <a:pt x="69398" y="4247"/>
                  <a:pt x="61794" y="1844"/>
                </a:cubicBezTo>
                <a:cubicBezTo>
                  <a:pt x="57866" y="609"/>
                  <a:pt x="53815" y="1"/>
                  <a:pt x="497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/>
          <p:nvPr/>
        </p:nvSpPr>
        <p:spPr>
          <a:xfrm rot="10168175">
            <a:off x="7430172" y="5947721"/>
            <a:ext cx="6728333" cy="4176111"/>
          </a:xfrm>
          <a:custGeom>
            <a:avLst/>
            <a:gdLst/>
            <a:ahLst/>
            <a:cxnLst/>
            <a:rect l="l" t="t" r="r" b="b"/>
            <a:pathLst>
              <a:path w="95842" h="59484" extrusionOk="0">
                <a:moveTo>
                  <a:pt x="82662" y="1"/>
                </a:moveTo>
                <a:cubicBezTo>
                  <a:pt x="73496" y="1270"/>
                  <a:pt x="64666" y="4220"/>
                  <a:pt x="55892" y="7150"/>
                </a:cubicBezTo>
                <a:cubicBezTo>
                  <a:pt x="46726" y="10193"/>
                  <a:pt x="37429" y="13292"/>
                  <a:pt x="29253" y="18463"/>
                </a:cubicBezTo>
                <a:cubicBezTo>
                  <a:pt x="17399" y="25930"/>
                  <a:pt x="8494" y="37262"/>
                  <a:pt x="1158" y="49190"/>
                </a:cubicBezTo>
                <a:cubicBezTo>
                  <a:pt x="598" y="50124"/>
                  <a:pt x="0" y="51169"/>
                  <a:pt x="206" y="52233"/>
                </a:cubicBezTo>
                <a:cubicBezTo>
                  <a:pt x="430" y="53465"/>
                  <a:pt x="1699" y="54287"/>
                  <a:pt x="2931" y="54455"/>
                </a:cubicBezTo>
                <a:cubicBezTo>
                  <a:pt x="3132" y="54479"/>
                  <a:pt x="3332" y="54490"/>
                  <a:pt x="3532" y="54490"/>
                </a:cubicBezTo>
                <a:cubicBezTo>
                  <a:pt x="4577" y="54490"/>
                  <a:pt x="5609" y="54190"/>
                  <a:pt x="6627" y="53876"/>
                </a:cubicBezTo>
                <a:lnTo>
                  <a:pt x="6627" y="53876"/>
                </a:lnTo>
                <a:cubicBezTo>
                  <a:pt x="5395" y="55575"/>
                  <a:pt x="3435" y="57516"/>
                  <a:pt x="2819" y="59476"/>
                </a:cubicBezTo>
                <a:cubicBezTo>
                  <a:pt x="2880" y="59481"/>
                  <a:pt x="2941" y="59483"/>
                  <a:pt x="3002" y="59483"/>
                </a:cubicBezTo>
                <a:cubicBezTo>
                  <a:pt x="4433" y="59483"/>
                  <a:pt x="6046" y="58271"/>
                  <a:pt x="7299" y="57591"/>
                </a:cubicBezTo>
                <a:cubicBezTo>
                  <a:pt x="9969" y="56135"/>
                  <a:pt x="12620" y="54660"/>
                  <a:pt x="15401" y="53409"/>
                </a:cubicBezTo>
                <a:cubicBezTo>
                  <a:pt x="18164" y="52121"/>
                  <a:pt x="21039" y="51113"/>
                  <a:pt x="23988" y="50404"/>
                </a:cubicBezTo>
                <a:cubicBezTo>
                  <a:pt x="25445" y="50049"/>
                  <a:pt x="26919" y="49825"/>
                  <a:pt x="28394" y="49695"/>
                </a:cubicBezTo>
                <a:cubicBezTo>
                  <a:pt x="28491" y="49686"/>
                  <a:pt x="28597" y="49683"/>
                  <a:pt x="28711" y="49683"/>
                </a:cubicBezTo>
                <a:cubicBezTo>
                  <a:pt x="29490" y="49683"/>
                  <a:pt x="30616" y="49852"/>
                  <a:pt x="31531" y="49852"/>
                </a:cubicBezTo>
                <a:cubicBezTo>
                  <a:pt x="31996" y="49852"/>
                  <a:pt x="32406" y="49808"/>
                  <a:pt x="32688" y="49676"/>
                </a:cubicBezTo>
                <a:cubicBezTo>
                  <a:pt x="38045" y="50105"/>
                  <a:pt x="43104" y="52252"/>
                  <a:pt x="48201" y="53932"/>
                </a:cubicBezTo>
                <a:cubicBezTo>
                  <a:pt x="51805" y="55129"/>
                  <a:pt x="55613" y="56113"/>
                  <a:pt x="59370" y="56113"/>
                </a:cubicBezTo>
                <a:cubicBezTo>
                  <a:pt x="60945" y="56113"/>
                  <a:pt x="62511" y="55940"/>
                  <a:pt x="64050" y="55538"/>
                </a:cubicBezTo>
                <a:cubicBezTo>
                  <a:pt x="72376" y="53353"/>
                  <a:pt x="77733" y="45102"/>
                  <a:pt x="85630" y="41686"/>
                </a:cubicBezTo>
                <a:cubicBezTo>
                  <a:pt x="88542" y="40417"/>
                  <a:pt x="92014" y="39651"/>
                  <a:pt x="93732" y="36982"/>
                </a:cubicBezTo>
                <a:cubicBezTo>
                  <a:pt x="95841" y="33715"/>
                  <a:pt x="94217" y="29403"/>
                  <a:pt x="92574" y="25874"/>
                </a:cubicBezTo>
                <a:cubicBezTo>
                  <a:pt x="90334" y="21114"/>
                  <a:pt x="88094" y="16354"/>
                  <a:pt x="85873" y="11593"/>
                </a:cubicBezTo>
                <a:cubicBezTo>
                  <a:pt x="84137" y="7916"/>
                  <a:pt x="82382" y="4033"/>
                  <a:pt x="826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0"/>
          <p:cNvSpPr/>
          <p:nvPr/>
        </p:nvSpPr>
        <p:spPr>
          <a:xfrm rot="10800000">
            <a:off x="-1322724" y="5443047"/>
            <a:ext cx="3587039" cy="3362619"/>
          </a:xfrm>
          <a:custGeom>
            <a:avLst/>
            <a:gdLst/>
            <a:ahLst/>
            <a:cxnLst/>
            <a:rect l="l" t="t" r="r" b="b"/>
            <a:pathLst>
              <a:path w="51095" h="47896" extrusionOk="0">
                <a:moveTo>
                  <a:pt x="22656" y="1"/>
                </a:moveTo>
                <a:cubicBezTo>
                  <a:pt x="18542" y="1"/>
                  <a:pt x="14839" y="564"/>
                  <a:pt x="12190" y="2124"/>
                </a:cubicBezTo>
                <a:cubicBezTo>
                  <a:pt x="3099" y="7463"/>
                  <a:pt x="0" y="25590"/>
                  <a:pt x="112" y="34961"/>
                </a:cubicBezTo>
                <a:cubicBezTo>
                  <a:pt x="168" y="39106"/>
                  <a:pt x="1008" y="43735"/>
                  <a:pt x="4368" y="46162"/>
                </a:cubicBezTo>
                <a:cubicBezTo>
                  <a:pt x="6174" y="47473"/>
                  <a:pt x="8322" y="47896"/>
                  <a:pt x="10554" y="47896"/>
                </a:cubicBezTo>
                <a:cubicBezTo>
                  <a:pt x="12455" y="47896"/>
                  <a:pt x="14416" y="47590"/>
                  <a:pt x="16279" y="47263"/>
                </a:cubicBezTo>
                <a:lnTo>
                  <a:pt x="36739" y="43679"/>
                </a:lnTo>
                <a:cubicBezTo>
                  <a:pt x="41947" y="42764"/>
                  <a:pt x="48051" y="41122"/>
                  <a:pt x="49731" y="36100"/>
                </a:cubicBezTo>
                <a:cubicBezTo>
                  <a:pt x="51094" y="32086"/>
                  <a:pt x="48835" y="27867"/>
                  <a:pt x="47529" y="23817"/>
                </a:cubicBezTo>
                <a:cubicBezTo>
                  <a:pt x="45382" y="17152"/>
                  <a:pt x="45737" y="9909"/>
                  <a:pt x="48537" y="3487"/>
                </a:cubicBezTo>
                <a:cubicBezTo>
                  <a:pt x="42312" y="2620"/>
                  <a:pt x="31529" y="1"/>
                  <a:pt x="22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0"/>
          <p:cNvSpPr/>
          <p:nvPr/>
        </p:nvSpPr>
        <p:spPr>
          <a:xfrm rot="8863171">
            <a:off x="11455417" y="-687207"/>
            <a:ext cx="6088351" cy="3276484"/>
          </a:xfrm>
          <a:custGeom>
            <a:avLst/>
            <a:gdLst/>
            <a:ahLst/>
            <a:cxnLst/>
            <a:rect l="l" t="t" r="r" b="b"/>
            <a:pathLst>
              <a:path w="86724" h="46668" extrusionOk="0">
                <a:moveTo>
                  <a:pt x="30969" y="0"/>
                </a:moveTo>
                <a:cubicBezTo>
                  <a:pt x="15463" y="0"/>
                  <a:pt x="29" y="20548"/>
                  <a:pt x="11" y="35048"/>
                </a:cubicBezTo>
                <a:cubicBezTo>
                  <a:pt x="0" y="44587"/>
                  <a:pt x="11053" y="46668"/>
                  <a:pt x="22307" y="46668"/>
                </a:cubicBezTo>
                <a:cubicBezTo>
                  <a:pt x="30654" y="46668"/>
                  <a:pt x="39112" y="45523"/>
                  <a:pt x="43246" y="45428"/>
                </a:cubicBezTo>
                <a:cubicBezTo>
                  <a:pt x="52767" y="45185"/>
                  <a:pt x="62661" y="44905"/>
                  <a:pt x="71229" y="40723"/>
                </a:cubicBezTo>
                <a:cubicBezTo>
                  <a:pt x="79798" y="36560"/>
                  <a:pt x="86724" y="27376"/>
                  <a:pt x="85099" y="17986"/>
                </a:cubicBezTo>
                <a:cubicBezTo>
                  <a:pt x="84595" y="15036"/>
                  <a:pt x="83233" y="12180"/>
                  <a:pt x="80955" y="10276"/>
                </a:cubicBezTo>
                <a:cubicBezTo>
                  <a:pt x="78311" y="8080"/>
                  <a:pt x="75128" y="7483"/>
                  <a:pt x="71718" y="7483"/>
                </a:cubicBezTo>
                <a:cubicBezTo>
                  <a:pt x="67657" y="7483"/>
                  <a:pt x="63272" y="8330"/>
                  <a:pt x="59091" y="8330"/>
                </a:cubicBezTo>
                <a:cubicBezTo>
                  <a:pt x="58159" y="8330"/>
                  <a:pt x="57238" y="8288"/>
                  <a:pt x="56332" y="8185"/>
                </a:cubicBezTo>
                <a:cubicBezTo>
                  <a:pt x="48006" y="7214"/>
                  <a:pt x="41006" y="905"/>
                  <a:pt x="32661" y="83"/>
                </a:cubicBezTo>
                <a:cubicBezTo>
                  <a:pt x="32097" y="28"/>
                  <a:pt x="31533" y="0"/>
                  <a:pt x="30969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0"/>
          <p:cNvSpPr/>
          <p:nvPr/>
        </p:nvSpPr>
        <p:spPr>
          <a:xfrm rot="10800000">
            <a:off x="4917168" y="6515425"/>
            <a:ext cx="2019680" cy="2121013"/>
          </a:xfrm>
          <a:custGeom>
            <a:avLst/>
            <a:gdLst/>
            <a:ahLst/>
            <a:cxnLst/>
            <a:rect l="l" t="t" r="r" b="b"/>
            <a:pathLst>
              <a:path w="28769" h="30211" extrusionOk="0">
                <a:moveTo>
                  <a:pt x="10896" y="1"/>
                </a:moveTo>
                <a:cubicBezTo>
                  <a:pt x="9906" y="1"/>
                  <a:pt x="8926" y="204"/>
                  <a:pt x="7972" y="718"/>
                </a:cubicBezTo>
                <a:cubicBezTo>
                  <a:pt x="4985" y="2323"/>
                  <a:pt x="2727" y="5310"/>
                  <a:pt x="1569" y="8427"/>
                </a:cubicBezTo>
                <a:cubicBezTo>
                  <a:pt x="1" y="12665"/>
                  <a:pt x="169" y="17407"/>
                  <a:pt x="1252" y="21794"/>
                </a:cubicBezTo>
                <a:cubicBezTo>
                  <a:pt x="1924" y="24500"/>
                  <a:pt x="3044" y="27282"/>
                  <a:pt x="5340" y="28850"/>
                </a:cubicBezTo>
                <a:cubicBezTo>
                  <a:pt x="6819" y="29856"/>
                  <a:pt x="8527" y="30210"/>
                  <a:pt x="10308" y="30210"/>
                </a:cubicBezTo>
                <a:cubicBezTo>
                  <a:pt x="12326" y="30210"/>
                  <a:pt x="14436" y="29755"/>
                  <a:pt x="16410" y="29279"/>
                </a:cubicBezTo>
                <a:cubicBezTo>
                  <a:pt x="20312" y="28346"/>
                  <a:pt x="24568" y="27170"/>
                  <a:pt x="26845" y="23866"/>
                </a:cubicBezTo>
                <a:cubicBezTo>
                  <a:pt x="28656" y="21215"/>
                  <a:pt x="28768" y="17724"/>
                  <a:pt x="28003" y="14607"/>
                </a:cubicBezTo>
                <a:cubicBezTo>
                  <a:pt x="26547" y="8577"/>
                  <a:pt x="21842" y="3536"/>
                  <a:pt x="16111" y="1296"/>
                </a:cubicBezTo>
                <a:cubicBezTo>
                  <a:pt x="14409" y="630"/>
                  <a:pt x="12638" y="1"/>
                  <a:pt x="10896" y="1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0"/>
          <p:cNvSpPr/>
          <p:nvPr/>
        </p:nvSpPr>
        <p:spPr>
          <a:xfrm rot="-7785387">
            <a:off x="-1215104" y="2670930"/>
            <a:ext cx="1859749" cy="1794245"/>
          </a:xfrm>
          <a:custGeom>
            <a:avLst/>
            <a:gdLst/>
            <a:ahLst/>
            <a:cxnLst/>
            <a:rect l="l" t="t" r="r" b="b"/>
            <a:pathLst>
              <a:path w="26491" h="25557" fill="none" extrusionOk="0">
                <a:moveTo>
                  <a:pt x="2707" y="9763"/>
                </a:moveTo>
                <a:cubicBezTo>
                  <a:pt x="1083" y="12209"/>
                  <a:pt x="1" y="15270"/>
                  <a:pt x="878" y="18071"/>
                </a:cubicBezTo>
                <a:cubicBezTo>
                  <a:pt x="1625" y="20497"/>
                  <a:pt x="3734" y="22308"/>
                  <a:pt x="6068" y="23298"/>
                </a:cubicBezTo>
                <a:cubicBezTo>
                  <a:pt x="8401" y="24287"/>
                  <a:pt x="10959" y="24604"/>
                  <a:pt x="13479" y="24884"/>
                </a:cubicBezTo>
                <a:cubicBezTo>
                  <a:pt x="16951" y="25295"/>
                  <a:pt x="20909" y="25556"/>
                  <a:pt x="23485" y="23186"/>
                </a:cubicBezTo>
                <a:cubicBezTo>
                  <a:pt x="25296" y="21505"/>
                  <a:pt x="25930" y="18892"/>
                  <a:pt x="26192" y="16428"/>
                </a:cubicBezTo>
                <a:cubicBezTo>
                  <a:pt x="26490" y="13702"/>
                  <a:pt x="26472" y="10883"/>
                  <a:pt x="25538" y="8307"/>
                </a:cubicBezTo>
                <a:cubicBezTo>
                  <a:pt x="23951" y="3790"/>
                  <a:pt x="19807" y="0"/>
                  <a:pt x="14972" y="1176"/>
                </a:cubicBezTo>
                <a:cubicBezTo>
                  <a:pt x="9951" y="2408"/>
                  <a:pt x="5582" y="5470"/>
                  <a:pt x="2707" y="97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0"/>
          <p:cNvSpPr/>
          <p:nvPr/>
        </p:nvSpPr>
        <p:spPr>
          <a:xfrm rot="10800000">
            <a:off x="11406545" y="4475042"/>
            <a:ext cx="5187255" cy="3331657"/>
          </a:xfrm>
          <a:custGeom>
            <a:avLst/>
            <a:gdLst/>
            <a:ahLst/>
            <a:cxnLst/>
            <a:rect l="l" t="t" r="r" b="b"/>
            <a:pathLst>
              <a:path w="73889" h="47455" fill="none" extrusionOk="0">
                <a:moveTo>
                  <a:pt x="73366" y="21152"/>
                </a:moveTo>
                <a:cubicBezTo>
                  <a:pt x="73739" y="23130"/>
                  <a:pt x="73888" y="25333"/>
                  <a:pt x="72712" y="26976"/>
                </a:cubicBezTo>
                <a:cubicBezTo>
                  <a:pt x="71536" y="28600"/>
                  <a:pt x="69333" y="29160"/>
                  <a:pt x="67355" y="29627"/>
                </a:cubicBezTo>
                <a:cubicBezTo>
                  <a:pt x="54082" y="32726"/>
                  <a:pt x="41257" y="37486"/>
                  <a:pt x="29179" y="43796"/>
                </a:cubicBezTo>
                <a:cubicBezTo>
                  <a:pt x="26061" y="45420"/>
                  <a:pt x="22850" y="47193"/>
                  <a:pt x="19322" y="47287"/>
                </a:cubicBezTo>
                <a:cubicBezTo>
                  <a:pt x="12639" y="47455"/>
                  <a:pt x="6535" y="41481"/>
                  <a:pt x="1" y="42956"/>
                </a:cubicBezTo>
                <a:cubicBezTo>
                  <a:pt x="2932" y="42004"/>
                  <a:pt x="5788" y="40902"/>
                  <a:pt x="8588" y="39670"/>
                </a:cubicBezTo>
                <a:cubicBezTo>
                  <a:pt x="17026" y="42396"/>
                  <a:pt x="26117" y="39278"/>
                  <a:pt x="34424" y="36179"/>
                </a:cubicBezTo>
                <a:lnTo>
                  <a:pt x="61325" y="26173"/>
                </a:lnTo>
                <a:cubicBezTo>
                  <a:pt x="63266" y="25464"/>
                  <a:pt x="65245" y="24717"/>
                  <a:pt x="66832" y="23392"/>
                </a:cubicBezTo>
                <a:cubicBezTo>
                  <a:pt x="68437" y="22085"/>
                  <a:pt x="69613" y="20069"/>
                  <a:pt x="69389" y="18015"/>
                </a:cubicBezTo>
                <a:cubicBezTo>
                  <a:pt x="69091" y="15570"/>
                  <a:pt x="67019" y="13797"/>
                  <a:pt x="65096" y="12266"/>
                </a:cubicBezTo>
                <a:lnTo>
                  <a:pt x="52663" y="2465"/>
                </a:lnTo>
                <a:cubicBezTo>
                  <a:pt x="52178" y="2092"/>
                  <a:pt x="57741" y="1"/>
                  <a:pt x="59085" y="524"/>
                </a:cubicBezTo>
                <a:cubicBezTo>
                  <a:pt x="61512" y="1457"/>
                  <a:pt x="63957" y="4127"/>
                  <a:pt x="65675" y="6012"/>
                </a:cubicBezTo>
                <a:cubicBezTo>
                  <a:pt x="69576" y="10268"/>
                  <a:pt x="72227" y="15495"/>
                  <a:pt x="73366" y="21152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1866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0"/>
          <p:cNvSpPr/>
          <p:nvPr/>
        </p:nvSpPr>
        <p:spPr>
          <a:xfrm rot="10800000">
            <a:off x="-5091704" y="-1150473"/>
            <a:ext cx="9612943" cy="2716156"/>
          </a:xfrm>
          <a:custGeom>
            <a:avLst/>
            <a:gdLst/>
            <a:ahLst/>
            <a:cxnLst/>
            <a:rect l="l" t="t" r="r" b="b"/>
            <a:pathLst>
              <a:path w="136930" h="38688" extrusionOk="0">
                <a:moveTo>
                  <a:pt x="84653" y="0"/>
                </a:moveTo>
                <a:cubicBezTo>
                  <a:pt x="84494" y="0"/>
                  <a:pt x="84334" y="1"/>
                  <a:pt x="84174" y="3"/>
                </a:cubicBezTo>
                <a:cubicBezTo>
                  <a:pt x="62240" y="265"/>
                  <a:pt x="44318" y="20370"/>
                  <a:pt x="22384" y="20706"/>
                </a:cubicBezTo>
                <a:cubicBezTo>
                  <a:pt x="22149" y="20710"/>
                  <a:pt x="21915" y="20711"/>
                  <a:pt x="21679" y="20711"/>
                </a:cubicBezTo>
                <a:cubicBezTo>
                  <a:pt x="20662" y="20711"/>
                  <a:pt x="19635" y="20682"/>
                  <a:pt x="18612" y="20682"/>
                </a:cubicBezTo>
                <a:cubicBezTo>
                  <a:pt x="16421" y="20682"/>
                  <a:pt x="14251" y="20816"/>
                  <a:pt x="12247" y="21658"/>
                </a:cubicBezTo>
                <a:cubicBezTo>
                  <a:pt x="9316" y="22872"/>
                  <a:pt x="7169" y="25392"/>
                  <a:pt x="5302" y="27949"/>
                </a:cubicBezTo>
                <a:cubicBezTo>
                  <a:pt x="3902" y="29872"/>
                  <a:pt x="1" y="34502"/>
                  <a:pt x="785" y="37040"/>
                </a:cubicBezTo>
                <a:cubicBezTo>
                  <a:pt x="1156" y="38246"/>
                  <a:pt x="1967" y="38687"/>
                  <a:pt x="2927" y="38687"/>
                </a:cubicBezTo>
                <a:cubicBezTo>
                  <a:pt x="4716" y="38687"/>
                  <a:pt x="7024" y="37154"/>
                  <a:pt x="7972" y="36182"/>
                </a:cubicBezTo>
                <a:cubicBezTo>
                  <a:pt x="9820" y="34278"/>
                  <a:pt x="11108" y="31869"/>
                  <a:pt x="13031" y="30059"/>
                </a:cubicBezTo>
                <a:cubicBezTo>
                  <a:pt x="17399" y="25914"/>
                  <a:pt x="24026" y="25690"/>
                  <a:pt x="29944" y="24589"/>
                </a:cubicBezTo>
                <a:cubicBezTo>
                  <a:pt x="47343" y="21322"/>
                  <a:pt x="62277" y="8703"/>
                  <a:pt x="79918" y="7452"/>
                </a:cubicBezTo>
                <a:cubicBezTo>
                  <a:pt x="80904" y="7383"/>
                  <a:pt x="81889" y="7351"/>
                  <a:pt x="82873" y="7351"/>
                </a:cubicBezTo>
                <a:cubicBezTo>
                  <a:pt x="90970" y="7351"/>
                  <a:pt x="98959" y="9548"/>
                  <a:pt x="106800" y="11745"/>
                </a:cubicBezTo>
                <a:lnTo>
                  <a:pt x="136277" y="19959"/>
                </a:lnTo>
                <a:lnTo>
                  <a:pt x="136930" y="15759"/>
                </a:lnTo>
                <a:cubicBezTo>
                  <a:pt x="118738" y="13686"/>
                  <a:pt x="102931" y="0"/>
                  <a:pt x="84653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0"/>
          <p:cNvSpPr/>
          <p:nvPr/>
        </p:nvSpPr>
        <p:spPr>
          <a:xfrm rot="10800000">
            <a:off x="-2894521" y="5895924"/>
            <a:ext cx="5697071" cy="3360021"/>
          </a:xfrm>
          <a:custGeom>
            <a:avLst/>
            <a:gdLst/>
            <a:ahLst/>
            <a:cxnLst/>
            <a:rect l="l" t="t" r="r" b="b"/>
            <a:pathLst>
              <a:path w="81151" h="47859" extrusionOk="0">
                <a:moveTo>
                  <a:pt x="1" y="0"/>
                </a:moveTo>
                <a:cubicBezTo>
                  <a:pt x="2465" y="10529"/>
                  <a:pt x="6964" y="20983"/>
                  <a:pt x="11631" y="30709"/>
                </a:cubicBezTo>
                <a:cubicBezTo>
                  <a:pt x="14282" y="36216"/>
                  <a:pt x="17418" y="41872"/>
                  <a:pt x="22682" y="44952"/>
                </a:cubicBezTo>
                <a:cubicBezTo>
                  <a:pt x="26663" y="47299"/>
                  <a:pt x="31334" y="47859"/>
                  <a:pt x="36022" y="47859"/>
                </a:cubicBezTo>
                <a:cubicBezTo>
                  <a:pt x="37599" y="47859"/>
                  <a:pt x="39178" y="47795"/>
                  <a:pt x="40734" y="47715"/>
                </a:cubicBezTo>
                <a:cubicBezTo>
                  <a:pt x="54212" y="47006"/>
                  <a:pt x="67634" y="45401"/>
                  <a:pt x="80907" y="42918"/>
                </a:cubicBezTo>
                <a:cubicBezTo>
                  <a:pt x="81019" y="40248"/>
                  <a:pt x="81038" y="40099"/>
                  <a:pt x="81150" y="37429"/>
                </a:cubicBezTo>
                <a:lnTo>
                  <a:pt x="81150" y="37429"/>
                </a:lnTo>
                <a:cubicBezTo>
                  <a:pt x="68792" y="39763"/>
                  <a:pt x="56508" y="40958"/>
                  <a:pt x="43982" y="42134"/>
                </a:cubicBezTo>
                <a:cubicBezTo>
                  <a:pt x="41403" y="42374"/>
                  <a:pt x="38677" y="42614"/>
                  <a:pt x="35969" y="42614"/>
                </a:cubicBezTo>
                <a:cubicBezTo>
                  <a:pt x="32992" y="42614"/>
                  <a:pt x="30038" y="42324"/>
                  <a:pt x="27330" y="41424"/>
                </a:cubicBezTo>
                <a:cubicBezTo>
                  <a:pt x="18967" y="38624"/>
                  <a:pt x="14076" y="24586"/>
                  <a:pt x="10249" y="16652"/>
                </a:cubicBezTo>
                <a:cubicBezTo>
                  <a:pt x="7094" y="10137"/>
                  <a:pt x="4873" y="5433"/>
                  <a:pt x="1" y="0"/>
                </a:cubicBezTo>
                <a:close/>
              </a:path>
            </a:pathLst>
          </a:custGeom>
          <a:solidFill>
            <a:srgbClr val="CD816A">
              <a:alpha val="410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7473033" y="670467"/>
            <a:ext cx="3766800" cy="2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267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200" y="715767"/>
            <a:ext cx="1028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exend Light"/>
              <a:buNone/>
              <a:defRPr sz="32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200" y="1536633"/>
            <a:ext cx="102836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Char char="●"/>
              <a:defRPr sz="18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○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○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●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○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9699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4259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Stack Project review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Title: PTU Resource 					  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509211"/>
            <a:ext cx="9827173" cy="2942897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 err="1"/>
              <a:t>Cegil</a:t>
            </a:r>
            <a:endParaRPr lang="en-US" dirty="0"/>
          </a:p>
          <a:p>
            <a:pPr algn="r"/>
            <a:r>
              <a:rPr lang="en-US" dirty="0" err="1"/>
              <a:t>Gokulnath</a:t>
            </a:r>
            <a:r>
              <a:rPr lang="en-US" dirty="0"/>
              <a:t> P</a:t>
            </a:r>
          </a:p>
          <a:p>
            <a:pPr algn="r"/>
            <a:r>
              <a:rPr lang="en-US" dirty="0" err="1"/>
              <a:t>Hemachandran</a:t>
            </a:r>
            <a:r>
              <a:rPr lang="en-US" dirty="0"/>
              <a:t>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0" y="147145"/>
            <a:ext cx="197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Batch-05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000" dirty="0"/>
              <a:t>Student nowadays find it difficult to access the resources available for every topic in the syllabus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Collective information is what is preferred by every student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Hub to share information is lacking in a college environment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The correctness of every information shared is important with respect to sharing these contents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A single person cannot collect all quality resources for a particular topic</a:t>
            </a:r>
          </a:p>
          <a:p>
            <a:pPr algn="just">
              <a:lnSpc>
                <a:spcPct val="170000"/>
              </a:lnSpc>
            </a:pPr>
            <a:r>
              <a:rPr lang="en-US" sz="2000" dirty="0"/>
              <a:t>With all said, time to gather these resources is the key factor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230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To provide all resources related to each topic in an organized manner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To Enable 2-step verification of content and ensuring resource correctness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To provide a Request Forum to ask for new materials and report in case of any discrepancies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To enable admin to manage the request and maintenance part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To provide students functionality of bookmarking the resources to keep track of their progress</a:t>
            </a:r>
          </a:p>
          <a:p>
            <a:endParaRPr lang="en-US" sz="32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5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8021"/>
              </p:ext>
            </p:extLst>
          </p:nvPr>
        </p:nvGraphicFramePr>
        <p:xfrm>
          <a:off x="1483846" y="2014083"/>
          <a:ext cx="8793386" cy="394123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396693">
                  <a:extLst>
                    <a:ext uri="{9D8B030D-6E8A-4147-A177-3AD203B41FA5}">
                      <a16:colId xmlns:a16="http://schemas.microsoft.com/office/drawing/2014/main" val="229271303"/>
                    </a:ext>
                  </a:extLst>
                </a:gridCol>
                <a:gridCol w="4396693">
                  <a:extLst>
                    <a:ext uri="{9D8B030D-6E8A-4147-A177-3AD203B41FA5}">
                      <a16:colId xmlns:a16="http://schemas.microsoft.com/office/drawing/2014/main" val="2031214370"/>
                    </a:ext>
                  </a:extLst>
                </a:gridCol>
              </a:tblGrid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Reactjs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26645"/>
                  </a:ext>
                </a:extLst>
              </a:tr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20758"/>
                  </a:ext>
                </a:extLst>
              </a:tr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19095"/>
                  </a:ext>
                </a:extLst>
              </a:tr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ORM</a:t>
                      </a:r>
                      <a:r>
                        <a:rPr lang="en-US" baseline="0" dirty="0"/>
                        <a:t>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JPA(Hibernate)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5111"/>
                  </a:ext>
                </a:extLst>
              </a:tr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Junit, </a:t>
                      </a:r>
                      <a:r>
                        <a:rPr lang="en-US" dirty="0" err="1"/>
                        <a:t>Mockito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41154"/>
                  </a:ext>
                </a:extLst>
              </a:tr>
              <a:tr h="656873">
                <a:tc>
                  <a:txBody>
                    <a:bodyPr/>
                    <a:lstStyle/>
                    <a:p>
                      <a:r>
                        <a:rPr lang="en-US" dirty="0"/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Eclemma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6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48" y="165428"/>
            <a:ext cx="10515600" cy="1325563"/>
          </a:xfrm>
        </p:spPr>
        <p:txBody>
          <a:bodyPr/>
          <a:lstStyle/>
          <a:p>
            <a:r>
              <a:rPr lang="en-US" dirty="0"/>
              <a:t>ENTITY-RELATION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1F96-0496-AC61-3AFF-DFE2B75B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2" y="961292"/>
            <a:ext cx="7583113" cy="5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E0358-90F2-872B-F5A2-0EBBB6F49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2095" r="5185"/>
          <a:stretch/>
        </p:blipFill>
        <p:spPr>
          <a:xfrm>
            <a:off x="1539631" y="687754"/>
            <a:ext cx="8596923" cy="59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1325563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85655-C483-E140-96EA-AE718F60AA6C}"/>
              </a:ext>
            </a:extLst>
          </p:cNvPr>
          <p:cNvSpPr/>
          <p:nvPr/>
        </p:nvSpPr>
        <p:spPr>
          <a:xfrm>
            <a:off x="1539632" y="817700"/>
            <a:ext cx="8112369" cy="582246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B7A57-D04E-8F58-FA72-BA56C7416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154919"/>
            <a:ext cx="5970953" cy="67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00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astel Cream Waves Education Center by Slidesgo">
  <a:themeElements>
    <a:clrScheme name="Simple Light">
      <a:dk1>
        <a:srgbClr val="6D4C4A"/>
      </a:dk1>
      <a:lt1>
        <a:srgbClr val="FFEAE5"/>
      </a:lt1>
      <a:dk2>
        <a:srgbClr val="FFC6B3"/>
      </a:dk2>
      <a:lt2>
        <a:srgbClr val="CD816A"/>
      </a:lt2>
      <a:accent1>
        <a:srgbClr val="E39A93"/>
      </a:accent1>
      <a:accent2>
        <a:srgbClr val="4936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36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Pastel Cream Waves Education Center by Slidesgo</Template>
  <TotalTime>156</TotalTime>
  <Words>195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Arimo</vt:lpstr>
      <vt:lpstr>Barlow</vt:lpstr>
      <vt:lpstr>Didact Gothic</vt:lpstr>
      <vt:lpstr>Lexend Light</vt:lpstr>
      <vt:lpstr>Montserrat</vt:lpstr>
      <vt:lpstr>Proxima Nova</vt:lpstr>
      <vt:lpstr>Minimalist Pastel Cream Waves Education Center by Slidesgo</vt:lpstr>
      <vt:lpstr>Slidesgo Final Pages</vt:lpstr>
      <vt:lpstr>Full Stack Project review  Project Title: PTU Resource         Hub</vt:lpstr>
      <vt:lpstr>PROBLEM STATEMENT</vt:lpstr>
      <vt:lpstr>OBJECTIVE</vt:lpstr>
      <vt:lpstr>TECHNOLOGY STACK</vt:lpstr>
      <vt:lpstr>ENTITY-RELATION DIAGRAM</vt:lpstr>
      <vt:lpstr>CLASS DIAGRAM</vt:lpstr>
      <vt:lpstr>USE-CASE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FSD</dc:title>
  <dc:creator>admin</dc:creator>
  <cp:lastModifiedBy>Hemachandran</cp:lastModifiedBy>
  <cp:revision>21</cp:revision>
  <dcterms:created xsi:type="dcterms:W3CDTF">2023-04-12T05:24:39Z</dcterms:created>
  <dcterms:modified xsi:type="dcterms:W3CDTF">2023-04-12T10:01:30Z</dcterms:modified>
</cp:coreProperties>
</file>