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Libre Franklin" panose="020B0604020202020204" charset="0"/>
      <p:regular r:id="rId19"/>
      <p:bold r:id="rId20"/>
      <p:italic r:id="rId21"/>
      <p:boldItalic r:id="rId22"/>
    </p:embeddedFont>
    <p:embeddedFont>
      <p:font typeface="Franklin Gothic" panose="020B060402020202020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67576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25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770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084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75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1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17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62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52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445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extLst>
      <p:ext uri="{BB962C8B-B14F-4D97-AF65-F5344CB8AC3E}">
        <p14:creationId xmlns:p14="http://schemas.microsoft.com/office/powerpoint/2010/main" val="3370800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54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47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546764" y="4527523"/>
            <a:ext cx="1037794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err="1" smtClean="0">
                <a:solidFill>
                  <a:srgbClr val="1482AB"/>
                </a:solidFill>
                <a:latin typeface="Arial"/>
                <a:ea typeface="Arial"/>
                <a:cs typeface="Arial"/>
                <a:sym typeface="Arial"/>
              </a:rPr>
              <a:t>Hemachandran</a:t>
            </a:r>
            <a:r>
              <a:rPr lang="en-IN" sz="2400" b="1" dirty="0" smtClean="0">
                <a:solidFill>
                  <a:srgbClr val="1482AB"/>
                </a:solidFill>
                <a:latin typeface="Arial"/>
                <a:ea typeface="Arial"/>
                <a:cs typeface="Arial"/>
                <a:sym typeface="Arial"/>
              </a:rPr>
              <a:t> M- </a:t>
            </a:r>
            <a:r>
              <a:rPr lang="en-IN" sz="2400" b="1" dirty="0" err="1">
                <a:solidFill>
                  <a:srgbClr val="1482AB"/>
                </a:solidFill>
              </a:rPr>
              <a:t>Jeppiaar</a:t>
            </a:r>
            <a:r>
              <a:rPr lang="en-IN" sz="2400" b="1" dirty="0">
                <a:solidFill>
                  <a:srgbClr val="1482AB"/>
                </a:solidFill>
              </a:rPr>
              <a:t> Institute of </a:t>
            </a:r>
            <a:r>
              <a:rPr lang="en-IN" sz="2400" b="1" dirty="0" smtClean="0">
                <a:solidFill>
                  <a:srgbClr val="1482AB"/>
                </a:solidFill>
              </a:rPr>
              <a:t>Technology</a:t>
            </a:r>
            <a:endParaRPr lang="en-IN" sz="2400" b="1" dirty="0">
              <a:solidFill>
                <a:srgbClr val="1482AB"/>
              </a:solidFill>
            </a:endParaRPr>
          </a:p>
          <a:p>
            <a:pPr marL="0" marR="0" lvl="0" indent="0" algn="l" rtl="0">
              <a:spcBef>
                <a:spcPts val="0"/>
              </a:spcBef>
              <a:spcAft>
                <a:spcPts val="0"/>
              </a:spcAft>
              <a:buNone/>
            </a:pPr>
            <a:r>
              <a:rPr lang="en-IN" sz="2400" b="1" dirty="0" err="1" smtClean="0">
                <a:solidFill>
                  <a:srgbClr val="1482AB"/>
                </a:solidFill>
                <a:latin typeface="Arial"/>
                <a:ea typeface="Arial"/>
                <a:cs typeface="Arial"/>
                <a:sym typeface="Arial"/>
              </a:rPr>
              <a:t>B</a:t>
            </a:r>
            <a:r>
              <a:rPr lang="en-IN" sz="2400" b="1" dirty="0" err="1" smtClean="0">
                <a:solidFill>
                  <a:srgbClr val="1482AB"/>
                </a:solidFill>
              </a:rPr>
              <a:t>.Tech</a:t>
            </a:r>
            <a:r>
              <a:rPr lang="en-IN" sz="2400" b="1" dirty="0" smtClean="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400" dirty="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a:t>
            </a:r>
            <a:r>
              <a:rPr lang="en-IN" sz="2400" dirty="0" err="1">
                <a:solidFill>
                  <a:schemeClr val="dk1"/>
                </a:solidFill>
                <a:latin typeface="Arial"/>
                <a:ea typeface="Arial"/>
                <a:cs typeface="Arial"/>
                <a:sym typeface="Arial"/>
              </a:rPr>
              <a:t>keylogger</a:t>
            </a:r>
            <a:r>
              <a:rPr lang="en-IN" sz="2400" dirty="0">
                <a:solidFill>
                  <a:schemeClr val="dk1"/>
                </a:solidFill>
                <a:latin typeface="Arial"/>
                <a:ea typeface="Arial"/>
                <a:cs typeface="Arial"/>
                <a:sym typeface="Arial"/>
              </a:rPr>
              <a:t> implementation and associated security concerns.</a:t>
            </a:r>
            <a:endParaRPr sz="2400"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806276"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400" b="0" i="0" u="none" strike="noStrike" cap="none" dirty="0">
                <a:solidFill>
                  <a:schemeClr val="dk1"/>
                </a:solidFill>
                <a:sym typeface="Arial"/>
              </a:rPr>
              <a:t>Our proposed system entails the development of a </a:t>
            </a:r>
            <a:r>
              <a:rPr lang="en-IN" sz="2400" b="0" i="0" u="none" strike="noStrike" cap="none" dirty="0" err="1">
                <a:solidFill>
                  <a:schemeClr val="dk1"/>
                </a:solidFill>
                <a:sym typeface="Arial"/>
              </a:rPr>
              <a:t>keylogger</a:t>
            </a:r>
            <a:r>
              <a:rPr lang="en-IN" sz="2400" b="0" i="0" u="none" strike="noStrike" cap="none" dirty="0">
                <a:solidFill>
                  <a:schemeClr val="dk1"/>
                </a:solidFill>
                <a:sym typeface="Arial"/>
              </a:rPr>
              <a:t> using Python's </a:t>
            </a:r>
            <a:r>
              <a:rPr lang="en-IN" sz="2400" b="0" i="0" u="none" strike="noStrike" cap="none" dirty="0" err="1">
                <a:solidFill>
                  <a:schemeClr val="dk1"/>
                </a:solidFill>
                <a:sym typeface="Arial"/>
              </a:rPr>
              <a:t>Tkinter</a:t>
            </a:r>
            <a:r>
              <a:rPr lang="en-IN" sz="2400" b="0" i="0" u="none" strike="noStrike" cap="none" dirty="0">
                <a:solidFill>
                  <a:schemeClr val="dk1"/>
                </a:solidFill>
                <a:sym typeface="Arial"/>
              </a:rPr>
              <a:t> library for the GUI, alongside the </a:t>
            </a:r>
            <a:r>
              <a:rPr lang="en-IN" sz="2400" b="0" i="0" u="none" strike="noStrike" cap="none" dirty="0" err="1">
                <a:solidFill>
                  <a:schemeClr val="dk1"/>
                </a:solidFill>
                <a:sym typeface="Arial"/>
              </a:rPr>
              <a:t>pynput</a:t>
            </a:r>
            <a:r>
              <a:rPr lang="en-IN" sz="2400" b="0" i="0" u="none" strike="noStrike" cap="none" dirty="0">
                <a:solidFill>
                  <a:schemeClr val="dk1"/>
                </a:solidFill>
                <a:sym typeface="Arial"/>
              </a:rPr>
              <a:t> library for capturing keyboard inputs. The </a:t>
            </a:r>
            <a:r>
              <a:rPr lang="en-IN" sz="2400" b="0" i="0" u="none" strike="noStrike" cap="none" dirty="0" err="1">
                <a:solidFill>
                  <a:schemeClr val="dk1"/>
                </a:solidFill>
                <a:sym typeface="Arial"/>
              </a:rPr>
              <a:t>keylogger</a:t>
            </a:r>
            <a:r>
              <a:rPr lang="en-IN" sz="2400" b="0" i="0" u="none" strike="noStrike" cap="none" dirty="0">
                <a:solidFill>
                  <a:schemeClr val="dk1"/>
                </a:solidFill>
                <a:sym typeface="Arial"/>
              </a:rPr>
              <a:t> records keystrokes and saves them in both text and JSON formats for comprehensive analysis.</a:t>
            </a:r>
            <a:endParaRPr sz="2400"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IN" sz="1800" b="0" i="0" u="none" strike="noStrike" cap="none">
                <a:solidFill>
                  <a:srgbClr val="FFFFFF"/>
                </a:solidFill>
                <a:latin typeface="Arial"/>
                <a:ea typeface="Arial"/>
                <a:cs typeface="Arial"/>
                <a:sym typeface="Arial"/>
              </a:rPr>
              <a:t/>
            </a: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464234" y="1471723"/>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 Upon starting, the </a:t>
            </a:r>
            <a:r>
              <a:rPr lang="en-IN" sz="2000" b="0" i="0" dirty="0" err="1">
                <a:solidFill>
                  <a:schemeClr val="dk1"/>
                </a:solidFill>
                <a:latin typeface="Arial"/>
                <a:ea typeface="Arial"/>
                <a:cs typeface="Arial"/>
                <a:sym typeface="Arial"/>
              </a:rPr>
              <a:t>keylogger</a:t>
            </a:r>
            <a:r>
              <a:rPr lang="en-IN" sz="2000" b="0" i="0" dirty="0">
                <a:solidFill>
                  <a:schemeClr val="dk1"/>
                </a:solidFill>
                <a:latin typeface="Arial"/>
                <a:ea typeface="Arial"/>
                <a:cs typeface="Arial"/>
                <a:sym typeface="Arial"/>
              </a:rPr>
              <a:t> captures keystrokes and saves them in designated files. Stopping the </a:t>
            </a:r>
            <a:r>
              <a:rPr lang="en-IN" sz="2000" b="0" i="0" dirty="0" err="1">
                <a:solidFill>
                  <a:schemeClr val="dk1"/>
                </a:solidFill>
                <a:latin typeface="Arial"/>
                <a:ea typeface="Arial"/>
                <a:cs typeface="Arial"/>
                <a:sym typeface="Arial"/>
              </a:rPr>
              <a:t>keylogger</a:t>
            </a:r>
            <a:r>
              <a:rPr lang="en-IN" sz="2000" b="0" i="0" dirty="0">
                <a:solidFill>
                  <a:schemeClr val="dk1"/>
                </a:solidFill>
                <a:latin typeface="Arial"/>
                <a:ea typeface="Arial"/>
                <a:cs typeface="Arial"/>
                <a:sym typeface="Arial"/>
              </a:rPr>
              <a:t> halts the logging process.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801858" y="3077505"/>
            <a:ext cx="2729134"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7948247" y="3096556"/>
            <a:ext cx="2813538"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248444" y="3107987"/>
            <a:ext cx="2982350" cy="260626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59207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accent1"/>
                </a:solidFill>
                <a:latin typeface="Arial"/>
                <a:ea typeface="Arial"/>
                <a:cs typeface="Arial"/>
                <a:sym typeface="Arial"/>
              </a:rPr>
              <a:t>OUTPUT</a:t>
            </a:r>
            <a:endParaRPr sz="4800" dirty="0">
              <a:solidFill>
                <a:schemeClr val="dk1"/>
              </a:solidFill>
              <a:latin typeface="Libre Franklin"/>
              <a:ea typeface="Libre Franklin"/>
              <a:cs typeface="Libre Franklin"/>
              <a:sym typeface="Libre Frankli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01" y="2124222"/>
            <a:ext cx="4720561" cy="355912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6063" y="1505243"/>
            <a:ext cx="6611814" cy="494203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434</Words>
  <Application>Microsoft Office PowerPoint</Application>
  <PresentationFormat>Widescreen</PresentationFormat>
  <Paragraphs>53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Libre Franklin</vt:lpstr>
      <vt:lpstr>Franklin Gothic</vt:lpstr>
      <vt:lpstr>Arial</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HEMACHANDRAN M</dc:creator>
  <cp:lastModifiedBy>HEMACHANDRAN M</cp:lastModifiedBy>
  <cp:revision>2</cp:revision>
  <dcterms:modified xsi:type="dcterms:W3CDTF">2024-04-04T13:14:19Z</dcterms:modified>
</cp:coreProperties>
</file>