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29"/>
  </p:notesMasterIdLst>
  <p:sldIdLst>
    <p:sldId id="256" r:id="rId2"/>
    <p:sldId id="258" r:id="rId3"/>
    <p:sldId id="303" r:id="rId4"/>
    <p:sldId id="275" r:id="rId5"/>
    <p:sldId id="284" r:id="rId6"/>
    <p:sldId id="273" r:id="rId7"/>
    <p:sldId id="274" r:id="rId8"/>
    <p:sldId id="257" r:id="rId9"/>
    <p:sldId id="277" r:id="rId10"/>
    <p:sldId id="259" r:id="rId11"/>
    <p:sldId id="261" r:id="rId12"/>
    <p:sldId id="304" r:id="rId13"/>
    <p:sldId id="305" r:id="rId14"/>
    <p:sldId id="306" r:id="rId15"/>
    <p:sldId id="260" r:id="rId16"/>
    <p:sldId id="312" r:id="rId17"/>
    <p:sldId id="309" r:id="rId18"/>
    <p:sldId id="307" r:id="rId19"/>
    <p:sldId id="310" r:id="rId20"/>
    <p:sldId id="313" r:id="rId21"/>
    <p:sldId id="314" r:id="rId22"/>
    <p:sldId id="316" r:id="rId23"/>
    <p:sldId id="315" r:id="rId24"/>
    <p:sldId id="263" r:id="rId25"/>
    <p:sldId id="264" r:id="rId26"/>
    <p:sldId id="281" r:id="rId27"/>
    <p:sldId id="276"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6649A2-11E7-4347-ABF3-3F4E9FC8FE03}">
  <a:tblStyle styleId="{B66649A2-11E7-4347-ABF3-3F4E9FC8FE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9" d="100"/>
          <a:sy n="109" d="100"/>
        </p:scale>
        <p:origin x="643" y="-6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chinta" userId="a7c53eb6976fc3a6" providerId="LiveId" clId="{338ED80B-FFFC-4F1A-B9AA-AB5DBB00B936}"/>
    <pc:docChg chg="undo custSel delSld modSld">
      <pc:chgData name="hema chinta" userId="a7c53eb6976fc3a6" providerId="LiveId" clId="{338ED80B-FFFC-4F1A-B9AA-AB5DBB00B936}" dt="2024-02-23T05:15:08.106" v="81" actId="20577"/>
      <pc:docMkLst>
        <pc:docMk/>
      </pc:docMkLst>
      <pc:sldChg chg="modSp mod">
        <pc:chgData name="hema chinta" userId="a7c53eb6976fc3a6" providerId="LiveId" clId="{338ED80B-FFFC-4F1A-B9AA-AB5DBB00B936}" dt="2024-02-22T13:19:06.019" v="21" actId="20577"/>
        <pc:sldMkLst>
          <pc:docMk/>
          <pc:sldMk cId="0" sldId="258"/>
        </pc:sldMkLst>
        <pc:spChg chg="mod">
          <ac:chgData name="hema chinta" userId="a7c53eb6976fc3a6" providerId="LiveId" clId="{338ED80B-FFFC-4F1A-B9AA-AB5DBB00B936}" dt="2024-02-22T13:19:06.019" v="21" actId="20577"/>
          <ac:spMkLst>
            <pc:docMk/>
            <pc:sldMk cId="0" sldId="258"/>
            <ac:spMk id="279" creationId="{00000000-0000-0000-0000-000000000000}"/>
          </ac:spMkLst>
        </pc:spChg>
      </pc:sldChg>
      <pc:sldChg chg="del">
        <pc:chgData name="hema chinta" userId="a7c53eb6976fc3a6" providerId="LiveId" clId="{338ED80B-FFFC-4F1A-B9AA-AB5DBB00B936}" dt="2024-02-22T13:18:53.431" v="0" actId="2696"/>
        <pc:sldMkLst>
          <pc:docMk/>
          <pc:sldMk cId="0" sldId="262"/>
        </pc:sldMkLst>
      </pc:sldChg>
      <pc:sldChg chg="modSp mod">
        <pc:chgData name="hema chinta" userId="a7c53eb6976fc3a6" providerId="LiveId" clId="{338ED80B-FFFC-4F1A-B9AA-AB5DBB00B936}" dt="2024-02-23T05:15:08.106" v="81" actId="20577"/>
        <pc:sldMkLst>
          <pc:docMk/>
          <pc:sldMk cId="2533543503" sldId="311"/>
        </pc:sldMkLst>
        <pc:spChg chg="mod">
          <ac:chgData name="hema chinta" userId="a7c53eb6976fc3a6" providerId="LiveId" clId="{338ED80B-FFFC-4F1A-B9AA-AB5DBB00B936}" dt="2024-02-23T05:15:08.106" v="81" actId="20577"/>
          <ac:spMkLst>
            <pc:docMk/>
            <pc:sldMk cId="2533543503" sldId="311"/>
            <ac:spMk id="2" creationId="{5EDEB7B9-7C1A-0A98-FA54-089F46B05D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011695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1760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2126a3bec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2126a3bec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872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2126a3bec9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2126a3bec9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981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a:extLst>
            <a:ext uri="{FF2B5EF4-FFF2-40B4-BE49-F238E27FC236}">
              <a16:creationId xmlns:a16="http://schemas.microsoft.com/office/drawing/2014/main" id="{D986E178-320F-E386-05B5-80496D15DD9F}"/>
            </a:ext>
          </a:extLst>
        </p:cNvPr>
        <p:cNvGrpSpPr/>
        <p:nvPr/>
      </p:nvGrpSpPr>
      <p:grpSpPr>
        <a:xfrm>
          <a:off x="0" y="0"/>
          <a:ext cx="0" cy="0"/>
          <a:chOff x="0" y="0"/>
          <a:chExt cx="0" cy="0"/>
        </a:xfrm>
      </p:grpSpPr>
      <p:sp>
        <p:nvSpPr>
          <p:cNvPr id="261" name="Google Shape;261;g12126a3bec9_0_1:notes">
            <a:extLst>
              <a:ext uri="{FF2B5EF4-FFF2-40B4-BE49-F238E27FC236}">
                <a16:creationId xmlns:a16="http://schemas.microsoft.com/office/drawing/2014/main" id="{9A399A7A-F3CF-8B6E-C815-D907D0F1A5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2126a3bec9_0_1:notes">
            <a:extLst>
              <a:ext uri="{FF2B5EF4-FFF2-40B4-BE49-F238E27FC236}">
                <a16:creationId xmlns:a16="http://schemas.microsoft.com/office/drawing/2014/main" id="{E60F6BC2-696C-3142-EA5E-8418365978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0449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a:extLst>
            <a:ext uri="{FF2B5EF4-FFF2-40B4-BE49-F238E27FC236}">
              <a16:creationId xmlns:a16="http://schemas.microsoft.com/office/drawing/2014/main" id="{3AA604CD-8FDF-9972-9783-078320E7E43D}"/>
            </a:ext>
          </a:extLst>
        </p:cNvPr>
        <p:cNvGrpSpPr/>
        <p:nvPr/>
      </p:nvGrpSpPr>
      <p:grpSpPr>
        <a:xfrm>
          <a:off x="0" y="0"/>
          <a:ext cx="0" cy="0"/>
          <a:chOff x="0" y="0"/>
          <a:chExt cx="0" cy="0"/>
        </a:xfrm>
      </p:grpSpPr>
      <p:sp>
        <p:nvSpPr>
          <p:cNvPr id="261" name="Google Shape;261;g12126a3bec9_0_1:notes">
            <a:extLst>
              <a:ext uri="{FF2B5EF4-FFF2-40B4-BE49-F238E27FC236}">
                <a16:creationId xmlns:a16="http://schemas.microsoft.com/office/drawing/2014/main" id="{9C3585D4-DE70-F910-35A7-30C87F91F6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2126a3bec9_0_1:notes">
            <a:extLst>
              <a:ext uri="{FF2B5EF4-FFF2-40B4-BE49-F238E27FC236}">
                <a16:creationId xmlns:a16="http://schemas.microsoft.com/office/drawing/2014/main" id="{F3F38C0A-1A81-49B7-5354-02DA952FF7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491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a:extLst>
            <a:ext uri="{FF2B5EF4-FFF2-40B4-BE49-F238E27FC236}">
              <a16:creationId xmlns:a16="http://schemas.microsoft.com/office/drawing/2014/main" id="{316FA6A5-2665-A691-F700-2568D8558EFB}"/>
            </a:ext>
          </a:extLst>
        </p:cNvPr>
        <p:cNvGrpSpPr/>
        <p:nvPr/>
      </p:nvGrpSpPr>
      <p:grpSpPr>
        <a:xfrm>
          <a:off x="0" y="0"/>
          <a:ext cx="0" cy="0"/>
          <a:chOff x="0" y="0"/>
          <a:chExt cx="0" cy="0"/>
        </a:xfrm>
      </p:grpSpPr>
      <p:sp>
        <p:nvSpPr>
          <p:cNvPr id="261" name="Google Shape;261;g12126a3bec9_0_1:notes">
            <a:extLst>
              <a:ext uri="{FF2B5EF4-FFF2-40B4-BE49-F238E27FC236}">
                <a16:creationId xmlns:a16="http://schemas.microsoft.com/office/drawing/2014/main" id="{00F82BA6-6DAE-10DF-11BE-4287DB65CA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2126a3bec9_0_1:notes">
            <a:extLst>
              <a:ext uri="{FF2B5EF4-FFF2-40B4-BE49-F238E27FC236}">
                <a16:creationId xmlns:a16="http://schemas.microsoft.com/office/drawing/2014/main" id="{1FBE1651-C5F2-B23B-B73E-55827446F1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830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2126a3bec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2126a3bec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636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a:extLst>
            <a:ext uri="{FF2B5EF4-FFF2-40B4-BE49-F238E27FC236}">
              <a16:creationId xmlns:a16="http://schemas.microsoft.com/office/drawing/2014/main" id="{CCFEC199-D6A4-CB5B-666F-622EFBDECF25}"/>
            </a:ext>
          </a:extLst>
        </p:cNvPr>
        <p:cNvGrpSpPr/>
        <p:nvPr/>
      </p:nvGrpSpPr>
      <p:grpSpPr>
        <a:xfrm>
          <a:off x="0" y="0"/>
          <a:ext cx="0" cy="0"/>
          <a:chOff x="0" y="0"/>
          <a:chExt cx="0" cy="0"/>
        </a:xfrm>
      </p:grpSpPr>
      <p:sp>
        <p:nvSpPr>
          <p:cNvPr id="364" name="Google Shape;364;g12126a3bec9_0_70:notes">
            <a:extLst>
              <a:ext uri="{FF2B5EF4-FFF2-40B4-BE49-F238E27FC236}">
                <a16:creationId xmlns:a16="http://schemas.microsoft.com/office/drawing/2014/main" id="{B9B9A55C-0748-73D8-0C8A-878AAD2DFE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126a3bec9_0_70:notes">
            <a:extLst>
              <a:ext uri="{FF2B5EF4-FFF2-40B4-BE49-F238E27FC236}">
                <a16:creationId xmlns:a16="http://schemas.microsoft.com/office/drawing/2014/main" id="{387B2D52-A661-5E0B-52E3-11CC5579FE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073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a:extLst>
            <a:ext uri="{FF2B5EF4-FFF2-40B4-BE49-F238E27FC236}">
              <a16:creationId xmlns:a16="http://schemas.microsoft.com/office/drawing/2014/main" id="{371A1060-CD8D-DDB4-0615-222614A301EF}"/>
            </a:ext>
          </a:extLst>
        </p:cNvPr>
        <p:cNvGrpSpPr/>
        <p:nvPr/>
      </p:nvGrpSpPr>
      <p:grpSpPr>
        <a:xfrm>
          <a:off x="0" y="0"/>
          <a:ext cx="0" cy="0"/>
          <a:chOff x="0" y="0"/>
          <a:chExt cx="0" cy="0"/>
        </a:xfrm>
      </p:grpSpPr>
      <p:sp>
        <p:nvSpPr>
          <p:cNvPr id="364" name="Google Shape;364;g12126a3bec9_0_70:notes">
            <a:extLst>
              <a:ext uri="{FF2B5EF4-FFF2-40B4-BE49-F238E27FC236}">
                <a16:creationId xmlns:a16="http://schemas.microsoft.com/office/drawing/2014/main" id="{F98B6F74-6A9E-ED55-C8D8-044F22B8D0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126a3bec9_0_70:notes">
            <a:extLst>
              <a:ext uri="{FF2B5EF4-FFF2-40B4-BE49-F238E27FC236}">
                <a16:creationId xmlns:a16="http://schemas.microsoft.com/office/drawing/2014/main" id="{7CA312B1-895F-F329-9D35-B95CF9C08C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074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a:extLst>
            <a:ext uri="{FF2B5EF4-FFF2-40B4-BE49-F238E27FC236}">
              <a16:creationId xmlns:a16="http://schemas.microsoft.com/office/drawing/2014/main" id="{4D0B0D8C-4AE2-486F-2306-E9B1F5C37285}"/>
            </a:ext>
          </a:extLst>
        </p:cNvPr>
        <p:cNvGrpSpPr/>
        <p:nvPr/>
      </p:nvGrpSpPr>
      <p:grpSpPr>
        <a:xfrm>
          <a:off x="0" y="0"/>
          <a:ext cx="0" cy="0"/>
          <a:chOff x="0" y="0"/>
          <a:chExt cx="0" cy="0"/>
        </a:xfrm>
      </p:grpSpPr>
      <p:sp>
        <p:nvSpPr>
          <p:cNvPr id="364" name="Google Shape;364;g12126a3bec9_0_70:notes">
            <a:extLst>
              <a:ext uri="{FF2B5EF4-FFF2-40B4-BE49-F238E27FC236}">
                <a16:creationId xmlns:a16="http://schemas.microsoft.com/office/drawing/2014/main" id="{F04A81D8-6F00-EFAD-8A5B-8024E8F402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126a3bec9_0_70:notes">
            <a:extLst>
              <a:ext uri="{FF2B5EF4-FFF2-40B4-BE49-F238E27FC236}">
                <a16:creationId xmlns:a16="http://schemas.microsoft.com/office/drawing/2014/main" id="{3DA84AD2-AAA4-AA92-9651-BAA43C4EE0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893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a:extLst>
            <a:ext uri="{FF2B5EF4-FFF2-40B4-BE49-F238E27FC236}">
              <a16:creationId xmlns:a16="http://schemas.microsoft.com/office/drawing/2014/main" id="{905450A1-C7FF-B33F-73F1-BAABFAACFAD4}"/>
            </a:ext>
          </a:extLst>
        </p:cNvPr>
        <p:cNvGrpSpPr/>
        <p:nvPr/>
      </p:nvGrpSpPr>
      <p:grpSpPr>
        <a:xfrm>
          <a:off x="0" y="0"/>
          <a:ext cx="0" cy="0"/>
          <a:chOff x="0" y="0"/>
          <a:chExt cx="0" cy="0"/>
        </a:xfrm>
      </p:grpSpPr>
      <p:sp>
        <p:nvSpPr>
          <p:cNvPr id="364" name="Google Shape;364;g12126a3bec9_0_70:notes">
            <a:extLst>
              <a:ext uri="{FF2B5EF4-FFF2-40B4-BE49-F238E27FC236}">
                <a16:creationId xmlns:a16="http://schemas.microsoft.com/office/drawing/2014/main" id="{73AF79E4-D0BE-D5B3-E5C9-36E02EB32A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126a3bec9_0_70:notes">
            <a:extLst>
              <a:ext uri="{FF2B5EF4-FFF2-40B4-BE49-F238E27FC236}">
                <a16:creationId xmlns:a16="http://schemas.microsoft.com/office/drawing/2014/main" id="{C407D7CF-5C64-0C62-050B-74A834DB42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2591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1fba705b9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1fba705b9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39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a:extLst>
            <a:ext uri="{FF2B5EF4-FFF2-40B4-BE49-F238E27FC236}">
              <a16:creationId xmlns:a16="http://schemas.microsoft.com/office/drawing/2014/main" id="{3F22A965-697F-F4FC-3744-0AE43A98BCE0}"/>
            </a:ext>
          </a:extLst>
        </p:cNvPr>
        <p:cNvGrpSpPr/>
        <p:nvPr/>
      </p:nvGrpSpPr>
      <p:grpSpPr>
        <a:xfrm>
          <a:off x="0" y="0"/>
          <a:ext cx="0" cy="0"/>
          <a:chOff x="0" y="0"/>
          <a:chExt cx="0" cy="0"/>
        </a:xfrm>
      </p:grpSpPr>
      <p:sp>
        <p:nvSpPr>
          <p:cNvPr id="364" name="Google Shape;364;g12126a3bec9_0_70:notes">
            <a:extLst>
              <a:ext uri="{FF2B5EF4-FFF2-40B4-BE49-F238E27FC236}">
                <a16:creationId xmlns:a16="http://schemas.microsoft.com/office/drawing/2014/main" id="{4F9B426B-7B14-F2B0-8F02-58EBEDA645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126a3bec9_0_70:notes">
            <a:extLst>
              <a:ext uri="{FF2B5EF4-FFF2-40B4-BE49-F238E27FC236}">
                <a16:creationId xmlns:a16="http://schemas.microsoft.com/office/drawing/2014/main" id="{925B6429-B3B8-B429-3D3E-2A08DD0CBF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5074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2126a3bec9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2126a3bec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14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2126a3bec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2126a3bec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76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1350b88ff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1350b88ff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59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12126a3bec9_0_4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12126a3bec9_0_4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725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1156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2126a3bec9_0_4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2126a3bec9_0_4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71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22d898e42e7_0_1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6" name="Google Shape;1496;g22d898e42e7_0_1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6186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2126a3bec9_0_4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2126a3bec9_0_4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0413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12126a3bec9_0_50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12126a3bec9_0_50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880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126a3be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2126a3be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401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12126a3bec9_0_4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12126a3bec9_0_4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293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086450"/>
            <a:ext cx="4989000" cy="2180400"/>
          </a:xfrm>
          <a:prstGeom prst="rect">
            <a:avLst/>
          </a:prstGeom>
        </p:spPr>
        <p:txBody>
          <a:bodyPr spcFirstLastPara="1" wrap="square" lIns="91425" tIns="91425" rIns="91425" bIns="91425" anchor="ctr" anchorCtr="0">
            <a:noAutofit/>
          </a:bodyPr>
          <a:lstStyle>
            <a:lvl1pPr lvl="0" algn="l" rtl="0">
              <a:lnSpc>
                <a:spcPct val="80000"/>
              </a:lnSpc>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10" name="Google Shape;10;p2"/>
          <p:cNvSpPr txBox="1">
            <a:spLocks noGrp="1"/>
          </p:cNvSpPr>
          <p:nvPr>
            <p:ph type="subTitle" idx="1"/>
          </p:nvPr>
        </p:nvSpPr>
        <p:spPr>
          <a:xfrm>
            <a:off x="715100" y="3647550"/>
            <a:ext cx="49890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 name="Google Shape;11;p2"/>
          <p:cNvSpPr/>
          <p:nvPr/>
        </p:nvSpPr>
        <p:spPr>
          <a:xfrm rot="10800000">
            <a:off x="12" y="10"/>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12" name="Google Shape;12;p2"/>
          <p:cNvSpPr/>
          <p:nvPr/>
        </p:nvSpPr>
        <p:spPr>
          <a:xfrm>
            <a:off x="5950675"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13" name="Google Shape;13;p2"/>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2" name="Google Shape;72;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3" name="Google Shape;73;p11"/>
          <p:cNvSpPr/>
          <p:nvPr/>
        </p:nvSpPr>
        <p:spPr>
          <a:xfrm rot="10800000" flipH="1">
            <a:off x="7872278" y="10"/>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74" name="Google Shape;74;p11"/>
          <p:cNvSpPr/>
          <p:nvPr/>
        </p:nvSpPr>
        <p:spPr>
          <a:xfrm flipH="1">
            <a:off x="7"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75" name="Google Shape;75;p11"/>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7"/>
        <p:cNvGrpSpPr/>
        <p:nvPr/>
      </p:nvGrpSpPr>
      <p:grpSpPr>
        <a:xfrm>
          <a:off x="0" y="0"/>
          <a:ext cx="0" cy="0"/>
          <a:chOff x="0" y="0"/>
          <a:chExt cx="0" cy="0"/>
        </a:xfrm>
      </p:grpSpPr>
      <p:sp>
        <p:nvSpPr>
          <p:cNvPr id="78" name="Google Shape;78;p13"/>
          <p:cNvSpPr/>
          <p:nvPr/>
        </p:nvSpPr>
        <p:spPr>
          <a:xfrm rot="10800000" flipH="1">
            <a:off x="7872278" y="10"/>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79" name="Google Shape;79;p13"/>
          <p:cNvSpPr/>
          <p:nvPr/>
        </p:nvSpPr>
        <p:spPr>
          <a:xfrm flipH="1">
            <a:off x="7"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80" name="Google Shape;80;p13"/>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81" name="Google Shape;81;p13"/>
          <p:cNvSpPr txBox="1">
            <a:spLocks noGrp="1"/>
          </p:cNvSpPr>
          <p:nvPr>
            <p:ph type="title"/>
          </p:nvPr>
        </p:nvSpPr>
        <p:spPr>
          <a:xfrm>
            <a:off x="714975" y="3421250"/>
            <a:ext cx="4694400" cy="531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2500"/>
              <a:buNone/>
              <a:defRPr sz="2500">
                <a:solidFill>
                  <a:schemeClr val="lt2"/>
                </a:solidFill>
              </a:defRPr>
            </a:lvl1pPr>
            <a:lvl2pPr lvl="1" algn="r" rtl="0">
              <a:spcBef>
                <a:spcPts val="0"/>
              </a:spcBef>
              <a:spcAft>
                <a:spcPts val="0"/>
              </a:spcAft>
              <a:buClr>
                <a:schemeClr val="lt2"/>
              </a:buClr>
              <a:buSzPts val="2500"/>
              <a:buNone/>
              <a:defRPr sz="2500">
                <a:solidFill>
                  <a:schemeClr val="lt2"/>
                </a:solidFill>
              </a:defRPr>
            </a:lvl2pPr>
            <a:lvl3pPr lvl="2" algn="r" rtl="0">
              <a:spcBef>
                <a:spcPts val="0"/>
              </a:spcBef>
              <a:spcAft>
                <a:spcPts val="0"/>
              </a:spcAft>
              <a:buClr>
                <a:schemeClr val="lt2"/>
              </a:buClr>
              <a:buSzPts val="2500"/>
              <a:buNone/>
              <a:defRPr sz="2500">
                <a:solidFill>
                  <a:schemeClr val="lt2"/>
                </a:solidFill>
              </a:defRPr>
            </a:lvl3pPr>
            <a:lvl4pPr lvl="3" algn="r" rtl="0">
              <a:spcBef>
                <a:spcPts val="0"/>
              </a:spcBef>
              <a:spcAft>
                <a:spcPts val="0"/>
              </a:spcAft>
              <a:buClr>
                <a:schemeClr val="lt2"/>
              </a:buClr>
              <a:buSzPts val="2500"/>
              <a:buNone/>
              <a:defRPr sz="2500">
                <a:solidFill>
                  <a:schemeClr val="lt2"/>
                </a:solidFill>
              </a:defRPr>
            </a:lvl4pPr>
            <a:lvl5pPr lvl="4" algn="r" rtl="0">
              <a:spcBef>
                <a:spcPts val="0"/>
              </a:spcBef>
              <a:spcAft>
                <a:spcPts val="0"/>
              </a:spcAft>
              <a:buClr>
                <a:schemeClr val="lt2"/>
              </a:buClr>
              <a:buSzPts val="2500"/>
              <a:buNone/>
              <a:defRPr sz="2500">
                <a:solidFill>
                  <a:schemeClr val="lt2"/>
                </a:solidFill>
              </a:defRPr>
            </a:lvl5pPr>
            <a:lvl6pPr lvl="5" algn="r" rtl="0">
              <a:spcBef>
                <a:spcPts val="0"/>
              </a:spcBef>
              <a:spcAft>
                <a:spcPts val="0"/>
              </a:spcAft>
              <a:buClr>
                <a:schemeClr val="lt2"/>
              </a:buClr>
              <a:buSzPts val="2500"/>
              <a:buNone/>
              <a:defRPr sz="2500">
                <a:solidFill>
                  <a:schemeClr val="lt2"/>
                </a:solidFill>
              </a:defRPr>
            </a:lvl6pPr>
            <a:lvl7pPr lvl="6" algn="r" rtl="0">
              <a:spcBef>
                <a:spcPts val="0"/>
              </a:spcBef>
              <a:spcAft>
                <a:spcPts val="0"/>
              </a:spcAft>
              <a:buClr>
                <a:schemeClr val="lt2"/>
              </a:buClr>
              <a:buSzPts val="2500"/>
              <a:buNone/>
              <a:defRPr sz="2500">
                <a:solidFill>
                  <a:schemeClr val="lt2"/>
                </a:solidFill>
              </a:defRPr>
            </a:lvl7pPr>
            <a:lvl8pPr lvl="7" algn="r" rtl="0">
              <a:spcBef>
                <a:spcPts val="0"/>
              </a:spcBef>
              <a:spcAft>
                <a:spcPts val="0"/>
              </a:spcAft>
              <a:buClr>
                <a:schemeClr val="lt2"/>
              </a:buClr>
              <a:buSzPts val="2500"/>
              <a:buNone/>
              <a:defRPr sz="2500">
                <a:solidFill>
                  <a:schemeClr val="lt2"/>
                </a:solidFill>
              </a:defRPr>
            </a:lvl8pPr>
            <a:lvl9pPr lvl="8" algn="r" rtl="0">
              <a:spcBef>
                <a:spcPts val="0"/>
              </a:spcBef>
              <a:spcAft>
                <a:spcPts val="0"/>
              </a:spcAft>
              <a:buClr>
                <a:schemeClr val="lt2"/>
              </a:buClr>
              <a:buSzPts val="2500"/>
              <a:buNone/>
              <a:defRPr sz="2500">
                <a:solidFill>
                  <a:schemeClr val="lt2"/>
                </a:solidFill>
              </a:defRPr>
            </a:lvl9pPr>
          </a:lstStyle>
          <a:p>
            <a:endParaRPr/>
          </a:p>
        </p:txBody>
      </p:sp>
      <p:sp>
        <p:nvSpPr>
          <p:cNvPr id="82" name="Google Shape;82;p13"/>
          <p:cNvSpPr txBox="1">
            <a:spLocks noGrp="1"/>
          </p:cNvSpPr>
          <p:nvPr>
            <p:ph type="subTitle" idx="1"/>
          </p:nvPr>
        </p:nvSpPr>
        <p:spPr>
          <a:xfrm>
            <a:off x="715021" y="1186300"/>
            <a:ext cx="4694400" cy="1762200"/>
          </a:xfrm>
          <a:prstGeom prst="rect">
            <a:avLst/>
          </a:prstGeom>
        </p:spPr>
        <p:txBody>
          <a:bodyPr spcFirstLastPara="1" wrap="square" lIns="91425" tIns="91425" rIns="91425" bIns="91425" anchor="b" anchorCtr="0">
            <a:noAutofit/>
          </a:bodyPr>
          <a:lstStyle>
            <a:lvl1pPr lvl="0" algn="r" rtl="0">
              <a:lnSpc>
                <a:spcPct val="90000"/>
              </a:lnSpc>
              <a:spcBef>
                <a:spcPts val="0"/>
              </a:spcBef>
              <a:spcAft>
                <a:spcPts val="0"/>
              </a:spcAft>
              <a:buSzPts val="2800"/>
              <a:buNone/>
              <a:defRPr sz="2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83"/>
        <p:cNvGrpSpPr/>
        <p:nvPr/>
      </p:nvGrpSpPr>
      <p:grpSpPr>
        <a:xfrm>
          <a:off x="0" y="0"/>
          <a:ext cx="0" cy="0"/>
          <a:chOff x="0" y="0"/>
          <a:chExt cx="0" cy="0"/>
        </a:xfrm>
      </p:grpSpPr>
      <p:sp>
        <p:nvSpPr>
          <p:cNvPr id="84" name="Google Shape;84;p14"/>
          <p:cNvSpPr txBox="1">
            <a:spLocks noGrp="1"/>
          </p:cNvSpPr>
          <p:nvPr>
            <p:ph type="subTitle" idx="1"/>
          </p:nvPr>
        </p:nvSpPr>
        <p:spPr>
          <a:xfrm>
            <a:off x="715100" y="2613469"/>
            <a:ext cx="2727000" cy="91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 name="Google Shape;85;p14"/>
          <p:cNvSpPr txBox="1">
            <a:spLocks noGrp="1"/>
          </p:cNvSpPr>
          <p:nvPr>
            <p:ph type="title"/>
          </p:nvPr>
        </p:nvSpPr>
        <p:spPr>
          <a:xfrm>
            <a:off x="719472" y="1538825"/>
            <a:ext cx="2727000" cy="700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86" name="Google Shape;86;p14"/>
          <p:cNvSpPr/>
          <p:nvPr/>
        </p:nvSpPr>
        <p:spPr>
          <a:xfrm flipH="1">
            <a:off x="12" y="3769886"/>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87" name="Google Shape;87;p14"/>
          <p:cNvSpPr/>
          <p:nvPr/>
        </p:nvSpPr>
        <p:spPr>
          <a:xfrm rot="10800000" flipH="1">
            <a:off x="5950675" y="1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88" name="Google Shape;88;p14"/>
          <p:cNvSpPr/>
          <p:nvPr/>
        </p:nvSpPr>
        <p:spPr>
          <a:xfrm rot="10800000" flipH="1">
            <a:off x="168900" y="146261"/>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9"/>
        <p:cNvGrpSpPr/>
        <p:nvPr/>
      </p:nvGrpSpPr>
      <p:grpSpPr>
        <a:xfrm>
          <a:off x="0" y="0"/>
          <a:ext cx="0" cy="0"/>
          <a:chOff x="0" y="0"/>
          <a:chExt cx="0" cy="0"/>
        </a:xfrm>
      </p:grpSpPr>
      <p:sp>
        <p:nvSpPr>
          <p:cNvPr id="90" name="Google Shape;90;p15"/>
          <p:cNvSpPr txBox="1">
            <a:spLocks noGrp="1"/>
          </p:cNvSpPr>
          <p:nvPr>
            <p:ph type="subTitle" idx="1"/>
          </p:nvPr>
        </p:nvSpPr>
        <p:spPr>
          <a:xfrm>
            <a:off x="720000" y="1176400"/>
            <a:ext cx="4689300" cy="15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AutoNum type="arabicPeriod"/>
              <a:defRPr/>
            </a:lvl1pPr>
            <a:lvl2pPr lvl="1" algn="ctr" rtl="0">
              <a:lnSpc>
                <a:spcPct val="100000"/>
              </a:lnSpc>
              <a:spcBef>
                <a:spcPts val="0"/>
              </a:spcBef>
              <a:spcAft>
                <a:spcPts val="0"/>
              </a:spcAft>
              <a:buSzPts val="1400"/>
              <a:buAutoNum type="arabicPeriod"/>
              <a:defRPr/>
            </a:lvl2pPr>
            <a:lvl3pPr lvl="2" algn="ctr" rtl="0">
              <a:lnSpc>
                <a:spcPct val="100000"/>
              </a:lnSpc>
              <a:spcBef>
                <a:spcPts val="0"/>
              </a:spcBef>
              <a:spcAft>
                <a:spcPts val="0"/>
              </a:spcAft>
              <a:buSzPts val="1400"/>
              <a:buAutoNum type="arabicPeriod"/>
              <a:defRPr/>
            </a:lvl3pPr>
            <a:lvl4pPr lvl="3" algn="ctr" rtl="0">
              <a:lnSpc>
                <a:spcPct val="100000"/>
              </a:lnSpc>
              <a:spcBef>
                <a:spcPts val="0"/>
              </a:spcBef>
              <a:spcAft>
                <a:spcPts val="0"/>
              </a:spcAft>
              <a:buSzPts val="1400"/>
              <a:buAutoNum type="arabicPeriod"/>
              <a:defRPr/>
            </a:lvl4pPr>
            <a:lvl5pPr lvl="4" algn="ctr" rtl="0">
              <a:lnSpc>
                <a:spcPct val="100000"/>
              </a:lnSpc>
              <a:spcBef>
                <a:spcPts val="0"/>
              </a:spcBef>
              <a:spcAft>
                <a:spcPts val="0"/>
              </a:spcAft>
              <a:buSzPts val="1400"/>
              <a:buAutoNum type="arabicPeriod"/>
              <a:defRPr/>
            </a:lvl5pPr>
            <a:lvl6pPr lvl="5" algn="ctr" rtl="0">
              <a:lnSpc>
                <a:spcPct val="100000"/>
              </a:lnSpc>
              <a:spcBef>
                <a:spcPts val="0"/>
              </a:spcBef>
              <a:spcAft>
                <a:spcPts val="0"/>
              </a:spcAft>
              <a:buSzPts val="1400"/>
              <a:buAutoNum type="arabicPeriod"/>
              <a:defRPr/>
            </a:lvl6pPr>
            <a:lvl7pPr lvl="6" algn="ctr" rtl="0">
              <a:lnSpc>
                <a:spcPct val="100000"/>
              </a:lnSpc>
              <a:spcBef>
                <a:spcPts val="0"/>
              </a:spcBef>
              <a:spcAft>
                <a:spcPts val="0"/>
              </a:spcAft>
              <a:buSzPts val="1400"/>
              <a:buAutoNum type="arabicPeriod"/>
              <a:defRPr/>
            </a:lvl7pPr>
            <a:lvl8pPr lvl="7" algn="ctr" rtl="0">
              <a:lnSpc>
                <a:spcPct val="100000"/>
              </a:lnSpc>
              <a:spcBef>
                <a:spcPts val="0"/>
              </a:spcBef>
              <a:spcAft>
                <a:spcPts val="0"/>
              </a:spcAft>
              <a:buSzPts val="1400"/>
              <a:buAutoNum type="arabicPeriod"/>
              <a:defRPr/>
            </a:lvl8pPr>
            <a:lvl9pPr lvl="8" algn="ctr" rtl="0">
              <a:lnSpc>
                <a:spcPct val="100000"/>
              </a:lnSpc>
              <a:spcBef>
                <a:spcPts val="0"/>
              </a:spcBef>
              <a:spcAft>
                <a:spcPts val="0"/>
              </a:spcAft>
              <a:buSzPts val="1400"/>
              <a:buAutoNum type="arabicPeriod"/>
              <a:defRPr/>
            </a:lvl9pPr>
          </a:lstStyle>
          <a:p>
            <a:endParaRPr/>
          </a:p>
        </p:txBody>
      </p:sp>
      <p:sp>
        <p:nvSpPr>
          <p:cNvPr id="91" name="Google Shape;91;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 name="Google Shape;92;p15"/>
          <p:cNvSpPr txBox="1">
            <a:spLocks noGrp="1"/>
          </p:cNvSpPr>
          <p:nvPr>
            <p:ph type="subTitle" idx="2"/>
          </p:nvPr>
        </p:nvSpPr>
        <p:spPr>
          <a:xfrm>
            <a:off x="848700" y="3681350"/>
            <a:ext cx="7446600" cy="927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5"/>
          <p:cNvSpPr txBox="1">
            <a:spLocks noGrp="1"/>
          </p:cNvSpPr>
          <p:nvPr>
            <p:ph type="title" idx="3"/>
          </p:nvPr>
        </p:nvSpPr>
        <p:spPr>
          <a:xfrm>
            <a:off x="720000" y="287377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4" name="Google Shape;94;p15"/>
          <p:cNvSpPr/>
          <p:nvPr/>
        </p:nvSpPr>
        <p:spPr>
          <a:xfrm flipH="1">
            <a:off x="12" y="3769886"/>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95" name="Google Shape;95;p15"/>
          <p:cNvSpPr/>
          <p:nvPr/>
        </p:nvSpPr>
        <p:spPr>
          <a:xfrm rot="10800000" flipH="1">
            <a:off x="5950675" y="1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96" name="Google Shape;96;p15"/>
          <p:cNvSpPr/>
          <p:nvPr/>
        </p:nvSpPr>
        <p:spPr>
          <a:xfrm rot="10800000" flipH="1">
            <a:off x="168900" y="146261"/>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97"/>
        <p:cNvGrpSpPr/>
        <p:nvPr/>
      </p:nvGrpSpPr>
      <p:grpSpPr>
        <a:xfrm>
          <a:off x="0" y="0"/>
          <a:ext cx="0" cy="0"/>
          <a:chOff x="0" y="0"/>
          <a:chExt cx="0" cy="0"/>
        </a:xfrm>
      </p:grpSpPr>
      <p:sp>
        <p:nvSpPr>
          <p:cNvPr id="98" name="Google Shape;98;p16"/>
          <p:cNvSpPr/>
          <p:nvPr/>
        </p:nvSpPr>
        <p:spPr>
          <a:xfrm rot="5400000" flipH="1">
            <a:off x="66153" y="-66100"/>
            <a:ext cx="1651240" cy="1783553"/>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DF4365">
              <a:alpha val="46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99" name="Google Shape;99;p16"/>
          <p:cNvSpPr/>
          <p:nvPr/>
        </p:nvSpPr>
        <p:spPr>
          <a:xfrm rot="10800000">
            <a:off x="7588150" y="0"/>
            <a:ext cx="1555852" cy="2038836"/>
          </a:xfrm>
          <a:custGeom>
            <a:avLst/>
            <a:gdLst/>
            <a:ahLst/>
            <a:cxnLst/>
            <a:rect l="l" t="t" r="r" b="b"/>
            <a:pathLst>
              <a:path w="24755" h="32441" extrusionOk="0">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100" name="Google Shape;100;p16"/>
          <p:cNvSpPr/>
          <p:nvPr/>
        </p:nvSpPr>
        <p:spPr>
          <a:xfrm>
            <a:off x="0" y="3104675"/>
            <a:ext cx="1555852" cy="2038836"/>
          </a:xfrm>
          <a:custGeom>
            <a:avLst/>
            <a:gdLst/>
            <a:ahLst/>
            <a:cxnLst/>
            <a:rect l="l" t="t" r="r" b="b"/>
            <a:pathLst>
              <a:path w="24755" h="32441" extrusionOk="0">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101" name="Google Shape;101;p16"/>
          <p:cNvSpPr/>
          <p:nvPr/>
        </p:nvSpPr>
        <p:spPr>
          <a:xfrm>
            <a:off x="5950675"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DF4365">
              <a:alpha val="46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102" name="Google Shape;102;p16"/>
          <p:cNvSpPr txBox="1">
            <a:spLocks noGrp="1"/>
          </p:cNvSpPr>
          <p:nvPr>
            <p:ph type="subTitle" idx="1"/>
          </p:nvPr>
        </p:nvSpPr>
        <p:spPr>
          <a:xfrm>
            <a:off x="1022313" y="3272800"/>
            <a:ext cx="2153100" cy="2772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1pPr>
            <a:lvl2pPr lvl="1"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2pPr>
            <a:lvl3pPr lvl="2"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3pPr>
            <a:lvl4pPr lvl="3"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4pPr>
            <a:lvl5pPr lvl="4"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5pPr>
            <a:lvl6pPr lvl="5"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6pPr>
            <a:lvl7pPr lvl="6"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7pPr>
            <a:lvl8pPr lvl="7"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8pPr>
            <a:lvl9pPr lvl="8"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9pPr>
          </a:lstStyle>
          <a:p>
            <a:endParaRPr/>
          </a:p>
        </p:txBody>
      </p:sp>
      <p:sp>
        <p:nvSpPr>
          <p:cNvPr id="103" name="Google Shape;103;p16"/>
          <p:cNvSpPr txBox="1">
            <a:spLocks noGrp="1"/>
          </p:cNvSpPr>
          <p:nvPr>
            <p:ph type="subTitle" idx="2"/>
          </p:nvPr>
        </p:nvSpPr>
        <p:spPr>
          <a:xfrm>
            <a:off x="1022313" y="4042702"/>
            <a:ext cx="2153100" cy="53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6"/>
          <p:cNvSpPr txBox="1">
            <a:spLocks noGrp="1"/>
          </p:cNvSpPr>
          <p:nvPr>
            <p:ph type="subTitle" idx="3"/>
          </p:nvPr>
        </p:nvSpPr>
        <p:spPr>
          <a:xfrm>
            <a:off x="3495448" y="4042702"/>
            <a:ext cx="2153100" cy="53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6"/>
          <p:cNvSpPr txBox="1">
            <a:spLocks noGrp="1"/>
          </p:cNvSpPr>
          <p:nvPr>
            <p:ph type="subTitle" idx="4"/>
          </p:nvPr>
        </p:nvSpPr>
        <p:spPr>
          <a:xfrm>
            <a:off x="5968583" y="4042702"/>
            <a:ext cx="2153100" cy="53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7" name="Google Shape;107;p16"/>
          <p:cNvSpPr txBox="1">
            <a:spLocks noGrp="1"/>
          </p:cNvSpPr>
          <p:nvPr>
            <p:ph type="subTitle" idx="5"/>
          </p:nvPr>
        </p:nvSpPr>
        <p:spPr>
          <a:xfrm>
            <a:off x="3495448" y="3272800"/>
            <a:ext cx="2153100" cy="2772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1pPr>
            <a:lvl2pPr lvl="1"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2pPr>
            <a:lvl3pPr lvl="2"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3pPr>
            <a:lvl4pPr lvl="3"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4pPr>
            <a:lvl5pPr lvl="4"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5pPr>
            <a:lvl6pPr lvl="5"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6pPr>
            <a:lvl7pPr lvl="6"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7pPr>
            <a:lvl8pPr lvl="7"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8pPr>
            <a:lvl9pPr lvl="8"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9pPr>
          </a:lstStyle>
          <a:p>
            <a:endParaRPr/>
          </a:p>
        </p:txBody>
      </p:sp>
      <p:sp>
        <p:nvSpPr>
          <p:cNvPr id="108" name="Google Shape;108;p16"/>
          <p:cNvSpPr txBox="1">
            <a:spLocks noGrp="1"/>
          </p:cNvSpPr>
          <p:nvPr>
            <p:ph type="subTitle" idx="6"/>
          </p:nvPr>
        </p:nvSpPr>
        <p:spPr>
          <a:xfrm>
            <a:off x="5968583" y="3272800"/>
            <a:ext cx="2153100" cy="2772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1pPr>
            <a:lvl2pPr lvl="1"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2pPr>
            <a:lvl3pPr lvl="2"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3pPr>
            <a:lvl4pPr lvl="3"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4pPr>
            <a:lvl5pPr lvl="4"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5pPr>
            <a:lvl6pPr lvl="5"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6pPr>
            <a:lvl7pPr lvl="6"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7pPr>
            <a:lvl8pPr lvl="7"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8pPr>
            <a:lvl9pPr lvl="8" algn="ctr" rtl="0">
              <a:lnSpc>
                <a:spcPct val="100000"/>
              </a:lnSpc>
              <a:spcBef>
                <a:spcPts val="0"/>
              </a:spcBef>
              <a:spcAft>
                <a:spcPts val="0"/>
              </a:spcAft>
              <a:buClr>
                <a:schemeClr val="lt1"/>
              </a:buClr>
              <a:buSzPts val="2000"/>
              <a:buFont typeface="Doppio One"/>
              <a:buNone/>
              <a:defRPr sz="2000">
                <a:solidFill>
                  <a:schemeClr val="lt1"/>
                </a:solidFill>
                <a:latin typeface="Doppio One"/>
                <a:ea typeface="Doppio One"/>
                <a:cs typeface="Doppio One"/>
                <a:sym typeface="Doppio One"/>
              </a:defRPr>
            </a:lvl9pPr>
          </a:lstStyle>
          <a:p>
            <a:endParaRPr/>
          </a:p>
        </p:txBody>
      </p:sp>
      <p:sp>
        <p:nvSpPr>
          <p:cNvPr id="109" name="Google Shape;109;p16"/>
          <p:cNvSpPr txBox="1">
            <a:spLocks noGrp="1"/>
          </p:cNvSpPr>
          <p:nvPr>
            <p:ph type="subTitle" idx="7"/>
          </p:nvPr>
        </p:nvSpPr>
        <p:spPr>
          <a:xfrm>
            <a:off x="1022313" y="3586691"/>
            <a:ext cx="2153100" cy="532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0"/>
              </a:spcBef>
              <a:spcAft>
                <a:spcPts val="0"/>
              </a:spcAft>
              <a:buClr>
                <a:schemeClr val="lt2"/>
              </a:buClr>
              <a:buSzPts val="1400"/>
              <a:buNone/>
              <a:defRPr>
                <a:solidFill>
                  <a:schemeClr val="lt2"/>
                </a:solidFill>
              </a:defRPr>
            </a:lvl2pPr>
            <a:lvl3pPr lvl="2" algn="ctr" rtl="0">
              <a:lnSpc>
                <a:spcPct val="100000"/>
              </a:lnSpc>
              <a:spcBef>
                <a:spcPts val="0"/>
              </a:spcBef>
              <a:spcAft>
                <a:spcPts val="0"/>
              </a:spcAft>
              <a:buClr>
                <a:schemeClr val="lt2"/>
              </a:buClr>
              <a:buSzPts val="1400"/>
              <a:buNone/>
              <a:defRPr>
                <a:solidFill>
                  <a:schemeClr val="lt2"/>
                </a:solidFill>
              </a:defRPr>
            </a:lvl3pPr>
            <a:lvl4pPr lvl="3" algn="ctr" rtl="0">
              <a:lnSpc>
                <a:spcPct val="100000"/>
              </a:lnSpc>
              <a:spcBef>
                <a:spcPts val="0"/>
              </a:spcBef>
              <a:spcAft>
                <a:spcPts val="0"/>
              </a:spcAft>
              <a:buClr>
                <a:schemeClr val="lt2"/>
              </a:buClr>
              <a:buSzPts val="1400"/>
              <a:buNone/>
              <a:defRPr>
                <a:solidFill>
                  <a:schemeClr val="lt2"/>
                </a:solidFill>
              </a:defRPr>
            </a:lvl4pPr>
            <a:lvl5pPr lvl="4" algn="ctr" rtl="0">
              <a:lnSpc>
                <a:spcPct val="100000"/>
              </a:lnSpc>
              <a:spcBef>
                <a:spcPts val="0"/>
              </a:spcBef>
              <a:spcAft>
                <a:spcPts val="0"/>
              </a:spcAft>
              <a:buClr>
                <a:schemeClr val="lt2"/>
              </a:buClr>
              <a:buSzPts val="1400"/>
              <a:buNone/>
              <a:defRPr>
                <a:solidFill>
                  <a:schemeClr val="lt2"/>
                </a:solidFill>
              </a:defRPr>
            </a:lvl5pPr>
            <a:lvl6pPr lvl="5" algn="ctr" rtl="0">
              <a:lnSpc>
                <a:spcPct val="100000"/>
              </a:lnSpc>
              <a:spcBef>
                <a:spcPts val="0"/>
              </a:spcBef>
              <a:spcAft>
                <a:spcPts val="0"/>
              </a:spcAft>
              <a:buClr>
                <a:schemeClr val="lt2"/>
              </a:buClr>
              <a:buSzPts val="1400"/>
              <a:buNone/>
              <a:defRPr>
                <a:solidFill>
                  <a:schemeClr val="lt2"/>
                </a:solidFill>
              </a:defRPr>
            </a:lvl6pPr>
            <a:lvl7pPr lvl="6" algn="ctr" rtl="0">
              <a:lnSpc>
                <a:spcPct val="100000"/>
              </a:lnSpc>
              <a:spcBef>
                <a:spcPts val="0"/>
              </a:spcBef>
              <a:spcAft>
                <a:spcPts val="0"/>
              </a:spcAft>
              <a:buClr>
                <a:schemeClr val="lt2"/>
              </a:buClr>
              <a:buSzPts val="1400"/>
              <a:buNone/>
              <a:defRPr>
                <a:solidFill>
                  <a:schemeClr val="lt2"/>
                </a:solidFill>
              </a:defRPr>
            </a:lvl7pPr>
            <a:lvl8pPr lvl="7" algn="ctr" rtl="0">
              <a:lnSpc>
                <a:spcPct val="100000"/>
              </a:lnSpc>
              <a:spcBef>
                <a:spcPts val="0"/>
              </a:spcBef>
              <a:spcAft>
                <a:spcPts val="0"/>
              </a:spcAft>
              <a:buClr>
                <a:schemeClr val="lt2"/>
              </a:buClr>
              <a:buSzPts val="1400"/>
              <a:buNone/>
              <a:defRPr>
                <a:solidFill>
                  <a:schemeClr val="lt2"/>
                </a:solidFill>
              </a:defRPr>
            </a:lvl8pPr>
            <a:lvl9pPr lvl="8" algn="ctr" rtl="0">
              <a:lnSpc>
                <a:spcPct val="100000"/>
              </a:lnSpc>
              <a:spcBef>
                <a:spcPts val="0"/>
              </a:spcBef>
              <a:spcAft>
                <a:spcPts val="0"/>
              </a:spcAft>
              <a:buClr>
                <a:schemeClr val="lt2"/>
              </a:buClr>
              <a:buSzPts val="1400"/>
              <a:buNone/>
              <a:defRPr>
                <a:solidFill>
                  <a:schemeClr val="lt2"/>
                </a:solidFill>
              </a:defRPr>
            </a:lvl9pPr>
          </a:lstStyle>
          <a:p>
            <a:endParaRPr/>
          </a:p>
        </p:txBody>
      </p:sp>
      <p:sp>
        <p:nvSpPr>
          <p:cNvPr id="110" name="Google Shape;110;p16"/>
          <p:cNvSpPr txBox="1">
            <a:spLocks noGrp="1"/>
          </p:cNvSpPr>
          <p:nvPr>
            <p:ph type="subTitle" idx="8"/>
          </p:nvPr>
        </p:nvSpPr>
        <p:spPr>
          <a:xfrm>
            <a:off x="3495448" y="3586691"/>
            <a:ext cx="2153100" cy="532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0"/>
              </a:spcBef>
              <a:spcAft>
                <a:spcPts val="0"/>
              </a:spcAft>
              <a:buClr>
                <a:schemeClr val="lt2"/>
              </a:buClr>
              <a:buSzPts val="1400"/>
              <a:buNone/>
              <a:defRPr>
                <a:solidFill>
                  <a:schemeClr val="lt2"/>
                </a:solidFill>
              </a:defRPr>
            </a:lvl2pPr>
            <a:lvl3pPr lvl="2" algn="ctr" rtl="0">
              <a:lnSpc>
                <a:spcPct val="100000"/>
              </a:lnSpc>
              <a:spcBef>
                <a:spcPts val="0"/>
              </a:spcBef>
              <a:spcAft>
                <a:spcPts val="0"/>
              </a:spcAft>
              <a:buClr>
                <a:schemeClr val="lt2"/>
              </a:buClr>
              <a:buSzPts val="1400"/>
              <a:buNone/>
              <a:defRPr>
                <a:solidFill>
                  <a:schemeClr val="lt2"/>
                </a:solidFill>
              </a:defRPr>
            </a:lvl3pPr>
            <a:lvl4pPr lvl="3" algn="ctr" rtl="0">
              <a:lnSpc>
                <a:spcPct val="100000"/>
              </a:lnSpc>
              <a:spcBef>
                <a:spcPts val="0"/>
              </a:spcBef>
              <a:spcAft>
                <a:spcPts val="0"/>
              </a:spcAft>
              <a:buClr>
                <a:schemeClr val="lt2"/>
              </a:buClr>
              <a:buSzPts val="1400"/>
              <a:buNone/>
              <a:defRPr>
                <a:solidFill>
                  <a:schemeClr val="lt2"/>
                </a:solidFill>
              </a:defRPr>
            </a:lvl4pPr>
            <a:lvl5pPr lvl="4" algn="ctr" rtl="0">
              <a:lnSpc>
                <a:spcPct val="100000"/>
              </a:lnSpc>
              <a:spcBef>
                <a:spcPts val="0"/>
              </a:spcBef>
              <a:spcAft>
                <a:spcPts val="0"/>
              </a:spcAft>
              <a:buClr>
                <a:schemeClr val="lt2"/>
              </a:buClr>
              <a:buSzPts val="1400"/>
              <a:buNone/>
              <a:defRPr>
                <a:solidFill>
                  <a:schemeClr val="lt2"/>
                </a:solidFill>
              </a:defRPr>
            </a:lvl5pPr>
            <a:lvl6pPr lvl="5" algn="ctr" rtl="0">
              <a:lnSpc>
                <a:spcPct val="100000"/>
              </a:lnSpc>
              <a:spcBef>
                <a:spcPts val="0"/>
              </a:spcBef>
              <a:spcAft>
                <a:spcPts val="0"/>
              </a:spcAft>
              <a:buClr>
                <a:schemeClr val="lt2"/>
              </a:buClr>
              <a:buSzPts val="1400"/>
              <a:buNone/>
              <a:defRPr>
                <a:solidFill>
                  <a:schemeClr val="lt2"/>
                </a:solidFill>
              </a:defRPr>
            </a:lvl6pPr>
            <a:lvl7pPr lvl="6" algn="ctr" rtl="0">
              <a:lnSpc>
                <a:spcPct val="100000"/>
              </a:lnSpc>
              <a:spcBef>
                <a:spcPts val="0"/>
              </a:spcBef>
              <a:spcAft>
                <a:spcPts val="0"/>
              </a:spcAft>
              <a:buClr>
                <a:schemeClr val="lt2"/>
              </a:buClr>
              <a:buSzPts val="1400"/>
              <a:buNone/>
              <a:defRPr>
                <a:solidFill>
                  <a:schemeClr val="lt2"/>
                </a:solidFill>
              </a:defRPr>
            </a:lvl7pPr>
            <a:lvl8pPr lvl="7" algn="ctr" rtl="0">
              <a:lnSpc>
                <a:spcPct val="100000"/>
              </a:lnSpc>
              <a:spcBef>
                <a:spcPts val="0"/>
              </a:spcBef>
              <a:spcAft>
                <a:spcPts val="0"/>
              </a:spcAft>
              <a:buClr>
                <a:schemeClr val="lt2"/>
              </a:buClr>
              <a:buSzPts val="1400"/>
              <a:buNone/>
              <a:defRPr>
                <a:solidFill>
                  <a:schemeClr val="lt2"/>
                </a:solidFill>
              </a:defRPr>
            </a:lvl8pPr>
            <a:lvl9pPr lvl="8" algn="ctr" rtl="0">
              <a:lnSpc>
                <a:spcPct val="100000"/>
              </a:lnSpc>
              <a:spcBef>
                <a:spcPts val="0"/>
              </a:spcBef>
              <a:spcAft>
                <a:spcPts val="0"/>
              </a:spcAft>
              <a:buClr>
                <a:schemeClr val="lt2"/>
              </a:buClr>
              <a:buSzPts val="1400"/>
              <a:buNone/>
              <a:defRPr>
                <a:solidFill>
                  <a:schemeClr val="lt2"/>
                </a:solidFill>
              </a:defRPr>
            </a:lvl9pPr>
          </a:lstStyle>
          <a:p>
            <a:endParaRPr/>
          </a:p>
        </p:txBody>
      </p:sp>
      <p:sp>
        <p:nvSpPr>
          <p:cNvPr id="111" name="Google Shape;111;p16"/>
          <p:cNvSpPr txBox="1">
            <a:spLocks noGrp="1"/>
          </p:cNvSpPr>
          <p:nvPr>
            <p:ph type="subTitle" idx="9"/>
          </p:nvPr>
        </p:nvSpPr>
        <p:spPr>
          <a:xfrm>
            <a:off x="5968583" y="3586691"/>
            <a:ext cx="2153100" cy="532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0"/>
              </a:spcBef>
              <a:spcAft>
                <a:spcPts val="0"/>
              </a:spcAft>
              <a:buClr>
                <a:schemeClr val="lt2"/>
              </a:buClr>
              <a:buSzPts val="1400"/>
              <a:buNone/>
              <a:defRPr>
                <a:solidFill>
                  <a:schemeClr val="lt2"/>
                </a:solidFill>
              </a:defRPr>
            </a:lvl2pPr>
            <a:lvl3pPr lvl="2" algn="ctr" rtl="0">
              <a:lnSpc>
                <a:spcPct val="100000"/>
              </a:lnSpc>
              <a:spcBef>
                <a:spcPts val="0"/>
              </a:spcBef>
              <a:spcAft>
                <a:spcPts val="0"/>
              </a:spcAft>
              <a:buClr>
                <a:schemeClr val="lt2"/>
              </a:buClr>
              <a:buSzPts val="1400"/>
              <a:buNone/>
              <a:defRPr>
                <a:solidFill>
                  <a:schemeClr val="lt2"/>
                </a:solidFill>
              </a:defRPr>
            </a:lvl3pPr>
            <a:lvl4pPr lvl="3" algn="ctr" rtl="0">
              <a:lnSpc>
                <a:spcPct val="100000"/>
              </a:lnSpc>
              <a:spcBef>
                <a:spcPts val="0"/>
              </a:spcBef>
              <a:spcAft>
                <a:spcPts val="0"/>
              </a:spcAft>
              <a:buClr>
                <a:schemeClr val="lt2"/>
              </a:buClr>
              <a:buSzPts val="1400"/>
              <a:buNone/>
              <a:defRPr>
                <a:solidFill>
                  <a:schemeClr val="lt2"/>
                </a:solidFill>
              </a:defRPr>
            </a:lvl4pPr>
            <a:lvl5pPr lvl="4" algn="ctr" rtl="0">
              <a:lnSpc>
                <a:spcPct val="100000"/>
              </a:lnSpc>
              <a:spcBef>
                <a:spcPts val="0"/>
              </a:spcBef>
              <a:spcAft>
                <a:spcPts val="0"/>
              </a:spcAft>
              <a:buClr>
                <a:schemeClr val="lt2"/>
              </a:buClr>
              <a:buSzPts val="1400"/>
              <a:buNone/>
              <a:defRPr>
                <a:solidFill>
                  <a:schemeClr val="lt2"/>
                </a:solidFill>
              </a:defRPr>
            </a:lvl5pPr>
            <a:lvl6pPr lvl="5" algn="ctr" rtl="0">
              <a:lnSpc>
                <a:spcPct val="100000"/>
              </a:lnSpc>
              <a:spcBef>
                <a:spcPts val="0"/>
              </a:spcBef>
              <a:spcAft>
                <a:spcPts val="0"/>
              </a:spcAft>
              <a:buClr>
                <a:schemeClr val="lt2"/>
              </a:buClr>
              <a:buSzPts val="1400"/>
              <a:buNone/>
              <a:defRPr>
                <a:solidFill>
                  <a:schemeClr val="lt2"/>
                </a:solidFill>
              </a:defRPr>
            </a:lvl6pPr>
            <a:lvl7pPr lvl="6" algn="ctr" rtl="0">
              <a:lnSpc>
                <a:spcPct val="100000"/>
              </a:lnSpc>
              <a:spcBef>
                <a:spcPts val="0"/>
              </a:spcBef>
              <a:spcAft>
                <a:spcPts val="0"/>
              </a:spcAft>
              <a:buClr>
                <a:schemeClr val="lt2"/>
              </a:buClr>
              <a:buSzPts val="1400"/>
              <a:buNone/>
              <a:defRPr>
                <a:solidFill>
                  <a:schemeClr val="lt2"/>
                </a:solidFill>
              </a:defRPr>
            </a:lvl7pPr>
            <a:lvl8pPr lvl="7" algn="ctr" rtl="0">
              <a:lnSpc>
                <a:spcPct val="100000"/>
              </a:lnSpc>
              <a:spcBef>
                <a:spcPts val="0"/>
              </a:spcBef>
              <a:spcAft>
                <a:spcPts val="0"/>
              </a:spcAft>
              <a:buClr>
                <a:schemeClr val="lt2"/>
              </a:buClr>
              <a:buSzPts val="1400"/>
              <a:buNone/>
              <a:defRPr>
                <a:solidFill>
                  <a:schemeClr val="lt2"/>
                </a:solidFill>
              </a:defRPr>
            </a:lvl8pPr>
            <a:lvl9pPr lvl="8" algn="ctr" rtl="0">
              <a:lnSpc>
                <a:spcPct val="100000"/>
              </a:lnSpc>
              <a:spcBef>
                <a:spcPts val="0"/>
              </a:spcBef>
              <a:spcAft>
                <a:spcPts val="0"/>
              </a:spcAft>
              <a:buClr>
                <a:schemeClr val="lt2"/>
              </a:buClr>
              <a:buSzPts val="1400"/>
              <a:buNone/>
              <a:defRPr>
                <a:solidFill>
                  <a:schemeClr val="lt2"/>
                </a:solidFill>
              </a:defRPr>
            </a:lvl9pPr>
          </a:lstStyle>
          <a:p>
            <a:endParaRPr/>
          </a:p>
        </p:txBody>
      </p:sp>
      <p:sp>
        <p:nvSpPr>
          <p:cNvPr id="112" name="Google Shape;112;p16"/>
          <p:cNvSpPr/>
          <p:nvPr/>
        </p:nvSpPr>
        <p:spPr>
          <a:xfrm rot="10800000" flipH="1">
            <a:off x="168900" y="146261"/>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113" name="Google Shape;113;p16"/>
          <p:cNvSpPr>
            <a:spLocks noGrp="1"/>
          </p:cNvSpPr>
          <p:nvPr>
            <p:ph type="pic" idx="13"/>
          </p:nvPr>
        </p:nvSpPr>
        <p:spPr>
          <a:xfrm>
            <a:off x="1022325" y="1342550"/>
            <a:ext cx="2153100" cy="1681800"/>
          </a:xfrm>
          <a:prstGeom prst="roundRect">
            <a:avLst>
              <a:gd name="adj" fmla="val 0"/>
            </a:avLst>
          </a:prstGeom>
          <a:noFill/>
          <a:ln w="9525" cap="flat" cmpd="sng">
            <a:solidFill>
              <a:schemeClr val="lt2"/>
            </a:solidFill>
            <a:prstDash val="solid"/>
            <a:round/>
            <a:headEnd type="none" w="sm" len="sm"/>
            <a:tailEnd type="none" w="sm" len="sm"/>
          </a:ln>
        </p:spPr>
      </p:sp>
      <p:sp>
        <p:nvSpPr>
          <p:cNvPr id="114" name="Google Shape;114;p16"/>
          <p:cNvSpPr>
            <a:spLocks noGrp="1"/>
          </p:cNvSpPr>
          <p:nvPr>
            <p:ph type="pic" idx="14"/>
          </p:nvPr>
        </p:nvSpPr>
        <p:spPr>
          <a:xfrm>
            <a:off x="3495450" y="1342550"/>
            <a:ext cx="2153100" cy="1681800"/>
          </a:xfrm>
          <a:prstGeom prst="roundRect">
            <a:avLst>
              <a:gd name="adj" fmla="val 0"/>
            </a:avLst>
          </a:prstGeom>
          <a:noFill/>
          <a:ln w="9525" cap="flat" cmpd="sng">
            <a:solidFill>
              <a:schemeClr val="lt2"/>
            </a:solidFill>
            <a:prstDash val="solid"/>
            <a:round/>
            <a:headEnd type="none" w="sm" len="sm"/>
            <a:tailEnd type="none" w="sm" len="sm"/>
          </a:ln>
        </p:spPr>
      </p:sp>
      <p:sp>
        <p:nvSpPr>
          <p:cNvPr id="115" name="Google Shape;115;p16"/>
          <p:cNvSpPr>
            <a:spLocks noGrp="1"/>
          </p:cNvSpPr>
          <p:nvPr>
            <p:ph type="pic" idx="15"/>
          </p:nvPr>
        </p:nvSpPr>
        <p:spPr>
          <a:xfrm>
            <a:off x="5968575" y="1342550"/>
            <a:ext cx="2153100" cy="1681800"/>
          </a:xfrm>
          <a:prstGeom prst="roundRect">
            <a:avLst>
              <a:gd name="adj" fmla="val 0"/>
            </a:avLst>
          </a:prstGeom>
          <a:noFill/>
          <a:ln w="9525" cap="flat" cmpd="sng">
            <a:solidFill>
              <a:schemeClr val="lt2"/>
            </a:solidFill>
            <a:prstDash val="solid"/>
            <a:round/>
            <a:headEnd type="none" w="sm" len="sm"/>
            <a:tailEnd type="none" w="sm" len="sm"/>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21"/>
          <p:cNvSpPr/>
          <p:nvPr/>
        </p:nvSpPr>
        <p:spPr>
          <a:xfrm flipH="1">
            <a:off x="7588150" y="3104675"/>
            <a:ext cx="1555852" cy="2038836"/>
          </a:xfrm>
          <a:custGeom>
            <a:avLst/>
            <a:gdLst/>
            <a:ahLst/>
            <a:cxnLst/>
            <a:rect l="l" t="t" r="r" b="b"/>
            <a:pathLst>
              <a:path w="24755" h="32441" extrusionOk="0">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rot="10800000" flipH="1">
            <a:off x="0" y="0"/>
            <a:ext cx="1555852" cy="2038836"/>
          </a:xfrm>
          <a:custGeom>
            <a:avLst/>
            <a:gdLst/>
            <a:ahLst/>
            <a:cxnLst/>
            <a:rect l="l" t="t" r="r" b="b"/>
            <a:pathLst>
              <a:path w="24755" h="32441" extrusionOk="0">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rot="10800000" flipH="1">
            <a:off x="168900" y="146261"/>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2">
  <p:cSld name="CUSTOM_1_1">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2100600" y="2219750"/>
            <a:ext cx="4942800" cy="838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6000"/>
              <a:buNone/>
              <a:defRPr sz="55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99" name="Google Shape;199;p23"/>
          <p:cNvSpPr txBox="1">
            <a:spLocks noGrp="1"/>
          </p:cNvSpPr>
          <p:nvPr>
            <p:ph type="title" idx="2" hasCustomPrompt="1"/>
          </p:nvPr>
        </p:nvSpPr>
        <p:spPr>
          <a:xfrm>
            <a:off x="3887850" y="1167150"/>
            <a:ext cx="1368300" cy="914400"/>
          </a:xfrm>
          <a:prstGeom prst="rect">
            <a:avLst/>
          </a:prstGeom>
          <a:solidFill>
            <a:schemeClr val="dk2"/>
          </a:solidFill>
          <a:ln>
            <a:noFill/>
          </a:ln>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00" name="Google Shape;200;p23"/>
          <p:cNvSpPr txBox="1">
            <a:spLocks noGrp="1"/>
          </p:cNvSpPr>
          <p:nvPr>
            <p:ph type="subTitle" idx="1"/>
          </p:nvPr>
        </p:nvSpPr>
        <p:spPr>
          <a:xfrm>
            <a:off x="2100600" y="3127075"/>
            <a:ext cx="4942800" cy="45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23"/>
          <p:cNvSpPr/>
          <p:nvPr/>
        </p:nvSpPr>
        <p:spPr>
          <a:xfrm rot="-5400000" flipH="1">
            <a:off x="7426603" y="3426108"/>
            <a:ext cx="1651240" cy="1783553"/>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ABED2">
              <a:alpha val="49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0" y="3104675"/>
            <a:ext cx="1555852" cy="2038836"/>
          </a:xfrm>
          <a:custGeom>
            <a:avLst/>
            <a:gdLst/>
            <a:ahLst/>
            <a:cxnLst/>
            <a:rect l="l" t="t" r="r" b="b"/>
            <a:pathLst>
              <a:path w="24755" h="32441" extrusionOk="0">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DF4365">
              <a:alpha val="46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rot="10800000" flipH="1">
            <a:off x="0" y="0"/>
            <a:ext cx="1555852" cy="2038836"/>
          </a:xfrm>
          <a:custGeom>
            <a:avLst/>
            <a:gdLst/>
            <a:ahLst/>
            <a:cxnLst/>
            <a:rect l="l" t="t" r="r" b="b"/>
            <a:pathLst>
              <a:path w="24755" h="32441" extrusionOk="0">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rot="10800000" flipH="1">
            <a:off x="5950675" y="1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DF4365">
              <a:alpha val="46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1">
  <p:cSld name="CUSTOM_3_1">
    <p:spTree>
      <p:nvGrpSpPr>
        <p:cNvPr id="1" name="Shape 206"/>
        <p:cNvGrpSpPr/>
        <p:nvPr/>
      </p:nvGrpSpPr>
      <p:grpSpPr>
        <a:xfrm>
          <a:off x="0" y="0"/>
          <a:ext cx="0" cy="0"/>
          <a:chOff x="0" y="0"/>
          <a:chExt cx="0" cy="0"/>
        </a:xfrm>
      </p:grpSpPr>
      <p:sp>
        <p:nvSpPr>
          <p:cNvPr id="207" name="Google Shape;207;p24"/>
          <p:cNvSpPr/>
          <p:nvPr/>
        </p:nvSpPr>
        <p:spPr>
          <a:xfrm rot="10800000">
            <a:off x="12" y="10"/>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5950675"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txBox="1">
            <a:spLocks noGrp="1"/>
          </p:cNvSpPr>
          <p:nvPr>
            <p:ph type="title"/>
          </p:nvPr>
        </p:nvSpPr>
        <p:spPr>
          <a:xfrm>
            <a:off x="2347938" y="540000"/>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1" name="Google Shape;211;p24"/>
          <p:cNvSpPr txBox="1">
            <a:spLocks noGrp="1"/>
          </p:cNvSpPr>
          <p:nvPr>
            <p:ph type="subTitle" idx="1"/>
          </p:nvPr>
        </p:nvSpPr>
        <p:spPr>
          <a:xfrm>
            <a:off x="2347900" y="1731155"/>
            <a:ext cx="4448100" cy="10926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2" name="Google Shape;212;p24"/>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PT Sans"/>
                <a:ea typeface="PT Sans"/>
                <a:cs typeface="PT Sans"/>
                <a:sym typeface="PT Sans"/>
              </a:rPr>
              <a:t>CREDITS: This presentation template was created by </a:t>
            </a:r>
            <a:r>
              <a:rPr lang="en" sz="1200" b="1" u="sng">
                <a:solidFill>
                  <a:schemeClr val="hlink"/>
                </a:solidFill>
                <a:latin typeface="PT Sans"/>
                <a:ea typeface="PT Sans"/>
                <a:cs typeface="PT Sans"/>
                <a:sym typeface="PT Sans"/>
                <a:hlinkClick r:id="rId2"/>
              </a:rPr>
              <a:t>Slidesgo</a:t>
            </a:r>
            <a:r>
              <a:rPr lang="en" sz="1200">
                <a:solidFill>
                  <a:schemeClr val="dk1"/>
                </a:solidFill>
                <a:latin typeface="PT Sans"/>
                <a:ea typeface="PT Sans"/>
                <a:cs typeface="PT Sans"/>
                <a:sym typeface="PT Sans"/>
              </a:rPr>
              <a:t>, and includes icons by </a:t>
            </a:r>
            <a:r>
              <a:rPr lang="en" sz="1200" b="1" u="sng">
                <a:solidFill>
                  <a:schemeClr val="dk1"/>
                </a:solidFill>
                <a:latin typeface="PT Sans"/>
                <a:ea typeface="PT Sans"/>
                <a:cs typeface="PT Sans"/>
                <a:sym typeface="P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PT Sans"/>
                <a:ea typeface="PT Sans"/>
                <a:cs typeface="PT Sans"/>
                <a:sym typeface="PT Sans"/>
              </a:rPr>
              <a:t>, and infographics &amp; images by </a:t>
            </a:r>
            <a:r>
              <a:rPr lang="en" sz="1200" b="1" u="sng">
                <a:solidFill>
                  <a:schemeClr val="dk1"/>
                </a:solidFill>
                <a:latin typeface="PT Sans"/>
                <a:ea typeface="PT Sans"/>
                <a:cs typeface="PT Sans"/>
                <a:sym typeface="PT Sans"/>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PT Sans"/>
                <a:ea typeface="PT Sans"/>
                <a:cs typeface="PT Sans"/>
                <a:sym typeface="PT Sans"/>
              </a:rPr>
              <a:t> </a:t>
            </a:r>
            <a:endParaRPr sz="1200" b="1" u="sng">
              <a:solidFill>
                <a:schemeClr val="dk1"/>
              </a:solidFill>
              <a:latin typeface="PT Sans"/>
              <a:ea typeface="PT Sans"/>
              <a:cs typeface="PT Sans"/>
              <a:sym typeface="PT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3"/>
        <p:cNvGrpSpPr/>
        <p:nvPr/>
      </p:nvGrpSpPr>
      <p:grpSpPr>
        <a:xfrm>
          <a:off x="0" y="0"/>
          <a:ext cx="0" cy="0"/>
          <a:chOff x="0" y="0"/>
          <a:chExt cx="0" cy="0"/>
        </a:xfrm>
      </p:grpSpPr>
      <p:sp>
        <p:nvSpPr>
          <p:cNvPr id="214" name="Google Shape;214;p25"/>
          <p:cNvSpPr/>
          <p:nvPr/>
        </p:nvSpPr>
        <p:spPr>
          <a:xfrm rot="-5400000" flipH="1">
            <a:off x="7426603" y="3426100"/>
            <a:ext cx="1651240" cy="1783553"/>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DF4365">
              <a:alpha val="46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rot="10800000" flipH="1">
            <a:off x="7872278" y="10"/>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16" name="Google Shape;216;p25"/>
          <p:cNvSpPr/>
          <p:nvPr/>
        </p:nvSpPr>
        <p:spPr>
          <a:xfrm rot="5400000" flipH="1">
            <a:off x="-1217468" y="121745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17" name="Google Shape;217;p25"/>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970800" y="1851075"/>
            <a:ext cx="4091400" cy="15738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6000"/>
              <a:buNone/>
              <a:defRPr sz="5500"/>
            </a:lvl1pPr>
            <a:lvl2pPr lvl="1" algn="r" rtl="0">
              <a:lnSpc>
                <a:spcPct val="70000"/>
              </a:lnSpc>
              <a:spcBef>
                <a:spcPts val="0"/>
              </a:spcBef>
              <a:spcAft>
                <a:spcPts val="0"/>
              </a:spcAft>
              <a:buSzPts val="6000"/>
              <a:buNone/>
              <a:defRPr sz="6000"/>
            </a:lvl2pPr>
            <a:lvl3pPr lvl="2" algn="r" rtl="0">
              <a:lnSpc>
                <a:spcPct val="70000"/>
              </a:lnSpc>
              <a:spcBef>
                <a:spcPts val="0"/>
              </a:spcBef>
              <a:spcAft>
                <a:spcPts val="0"/>
              </a:spcAft>
              <a:buSzPts val="6000"/>
              <a:buNone/>
              <a:defRPr sz="6000"/>
            </a:lvl3pPr>
            <a:lvl4pPr lvl="3" algn="r" rtl="0">
              <a:lnSpc>
                <a:spcPct val="70000"/>
              </a:lnSpc>
              <a:spcBef>
                <a:spcPts val="0"/>
              </a:spcBef>
              <a:spcAft>
                <a:spcPts val="0"/>
              </a:spcAft>
              <a:buSzPts val="6000"/>
              <a:buNone/>
              <a:defRPr sz="6000"/>
            </a:lvl4pPr>
            <a:lvl5pPr lvl="4" algn="r" rtl="0">
              <a:lnSpc>
                <a:spcPct val="70000"/>
              </a:lnSpc>
              <a:spcBef>
                <a:spcPts val="0"/>
              </a:spcBef>
              <a:spcAft>
                <a:spcPts val="0"/>
              </a:spcAft>
              <a:buSzPts val="6000"/>
              <a:buNone/>
              <a:defRPr sz="6000"/>
            </a:lvl5pPr>
            <a:lvl6pPr lvl="5" algn="r" rtl="0">
              <a:lnSpc>
                <a:spcPct val="70000"/>
              </a:lnSpc>
              <a:spcBef>
                <a:spcPts val="0"/>
              </a:spcBef>
              <a:spcAft>
                <a:spcPts val="0"/>
              </a:spcAft>
              <a:buSzPts val="6000"/>
              <a:buNone/>
              <a:defRPr sz="6000"/>
            </a:lvl6pPr>
            <a:lvl7pPr lvl="6" algn="r" rtl="0">
              <a:lnSpc>
                <a:spcPct val="70000"/>
              </a:lnSpc>
              <a:spcBef>
                <a:spcPts val="0"/>
              </a:spcBef>
              <a:spcAft>
                <a:spcPts val="0"/>
              </a:spcAft>
              <a:buSzPts val="6000"/>
              <a:buNone/>
              <a:defRPr sz="6000"/>
            </a:lvl7pPr>
            <a:lvl8pPr lvl="7" algn="r" rtl="0">
              <a:lnSpc>
                <a:spcPct val="70000"/>
              </a:lnSpc>
              <a:spcBef>
                <a:spcPts val="0"/>
              </a:spcBef>
              <a:spcAft>
                <a:spcPts val="0"/>
              </a:spcAft>
              <a:buSzPts val="6000"/>
              <a:buNone/>
              <a:defRPr sz="6000"/>
            </a:lvl8pPr>
            <a:lvl9pPr lvl="8" algn="r" rtl="0">
              <a:lnSpc>
                <a:spcPct val="70000"/>
              </a:lnSpc>
              <a:spcBef>
                <a:spcPts val="0"/>
              </a:spcBef>
              <a:spcAft>
                <a:spcPts val="0"/>
              </a:spcAft>
              <a:buSzPts val="6000"/>
              <a:buNone/>
              <a:defRPr sz="6000"/>
            </a:lvl9pPr>
          </a:lstStyle>
          <a:p>
            <a:endParaRPr/>
          </a:p>
        </p:txBody>
      </p:sp>
      <p:sp>
        <p:nvSpPr>
          <p:cNvPr id="16" name="Google Shape;16;p3"/>
          <p:cNvSpPr txBox="1">
            <a:spLocks noGrp="1"/>
          </p:cNvSpPr>
          <p:nvPr>
            <p:ph type="title" idx="2" hasCustomPrompt="1"/>
          </p:nvPr>
        </p:nvSpPr>
        <p:spPr>
          <a:xfrm>
            <a:off x="6693750" y="786150"/>
            <a:ext cx="1368300" cy="914400"/>
          </a:xfrm>
          <a:prstGeom prst="rect">
            <a:avLst/>
          </a:prstGeom>
          <a:solidFill>
            <a:schemeClr val="dk2"/>
          </a:solidFill>
          <a:ln>
            <a:noFill/>
          </a:ln>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3970800" y="3500900"/>
            <a:ext cx="4091400" cy="38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8" name="Google Shape;18;p3"/>
          <p:cNvSpPr/>
          <p:nvPr/>
        </p:nvSpPr>
        <p:spPr>
          <a:xfrm rot="5400000" flipH="1">
            <a:off x="66153" y="-66100"/>
            <a:ext cx="1651240" cy="1783553"/>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DF4365">
              <a:alpha val="46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19" name="Google Shape;19;p3"/>
          <p:cNvSpPr/>
          <p:nvPr/>
        </p:nvSpPr>
        <p:spPr>
          <a:xfrm rot="10800000">
            <a:off x="7588150" y="0"/>
            <a:ext cx="1555852" cy="2038836"/>
          </a:xfrm>
          <a:custGeom>
            <a:avLst/>
            <a:gdLst/>
            <a:ahLst/>
            <a:cxnLst/>
            <a:rect l="l" t="t" r="r" b="b"/>
            <a:pathLst>
              <a:path w="24755" h="32441" extrusionOk="0">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0" name="Google Shape;20;p3"/>
          <p:cNvSpPr/>
          <p:nvPr/>
        </p:nvSpPr>
        <p:spPr>
          <a:xfrm>
            <a:off x="0" y="3104675"/>
            <a:ext cx="1555852" cy="2038836"/>
          </a:xfrm>
          <a:custGeom>
            <a:avLst/>
            <a:gdLst/>
            <a:ahLst/>
            <a:cxnLst/>
            <a:rect l="l" t="t" r="r" b="b"/>
            <a:pathLst>
              <a:path w="24755" h="32441" extrusionOk="0">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1" name="Google Shape;21;p3"/>
          <p:cNvSpPr/>
          <p:nvPr/>
        </p:nvSpPr>
        <p:spPr>
          <a:xfrm>
            <a:off x="5950675"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DF4365">
              <a:alpha val="46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2" name="Google Shape;22;p3"/>
          <p:cNvSpPr/>
          <p:nvPr/>
        </p:nvSpPr>
        <p:spPr>
          <a:xfrm rot="10800000" flipH="1">
            <a:off x="168900" y="146261"/>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8"/>
        <p:cNvGrpSpPr/>
        <p:nvPr/>
      </p:nvGrpSpPr>
      <p:grpSpPr>
        <a:xfrm>
          <a:off x="0" y="0"/>
          <a:ext cx="0" cy="0"/>
          <a:chOff x="0" y="0"/>
          <a:chExt cx="0" cy="0"/>
        </a:xfrm>
      </p:grpSpPr>
      <p:sp>
        <p:nvSpPr>
          <p:cNvPr id="219" name="Google Shape;219;p26"/>
          <p:cNvSpPr/>
          <p:nvPr/>
        </p:nvSpPr>
        <p:spPr>
          <a:xfrm rot="5400000">
            <a:off x="-1217468" y="316765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20" name="Google Shape;220;p26"/>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21" name="Google Shape;221;p26"/>
          <p:cNvSpPr/>
          <p:nvPr/>
        </p:nvSpPr>
        <p:spPr>
          <a:xfrm rot="-5400000">
            <a:off x="5964969" y="1958831"/>
            <a:ext cx="5137835" cy="1220215"/>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rot="5400000" flipH="1">
            <a:off x="66153" y="-66100"/>
            <a:ext cx="1651240" cy="1783553"/>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DF4365">
              <a:alpha val="46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5" name="Google Shape;25;p4"/>
          <p:cNvSpPr/>
          <p:nvPr/>
        </p:nvSpPr>
        <p:spPr>
          <a:xfrm rot="10800000">
            <a:off x="7588150" y="0"/>
            <a:ext cx="1555852" cy="2038836"/>
          </a:xfrm>
          <a:custGeom>
            <a:avLst/>
            <a:gdLst/>
            <a:ahLst/>
            <a:cxnLst/>
            <a:rect l="l" t="t" r="r" b="b"/>
            <a:pathLst>
              <a:path w="24755" h="32441" extrusionOk="0">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6" name="Google Shape;26;p4"/>
          <p:cNvSpPr/>
          <p:nvPr/>
        </p:nvSpPr>
        <p:spPr>
          <a:xfrm>
            <a:off x="0" y="3104675"/>
            <a:ext cx="1555852" cy="2038836"/>
          </a:xfrm>
          <a:custGeom>
            <a:avLst/>
            <a:gdLst/>
            <a:ahLst/>
            <a:cxnLst/>
            <a:rect l="l" t="t" r="r" b="b"/>
            <a:pathLst>
              <a:path w="24755" h="32441" extrusionOk="0">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7" name="Google Shape;27;p4"/>
          <p:cNvSpPr/>
          <p:nvPr/>
        </p:nvSpPr>
        <p:spPr>
          <a:xfrm>
            <a:off x="5950675"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DF4365">
              <a:alpha val="46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8" name="Google Shape;28;p4"/>
          <p:cNvSpPr/>
          <p:nvPr/>
        </p:nvSpPr>
        <p:spPr>
          <a:xfrm rot="10800000" flipH="1">
            <a:off x="168900" y="146261"/>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9" name="Google Shape;29;p4"/>
          <p:cNvSpPr txBox="1">
            <a:spLocks noGrp="1"/>
          </p:cNvSpPr>
          <p:nvPr>
            <p:ph type="title"/>
          </p:nvPr>
        </p:nvSpPr>
        <p:spPr>
          <a:xfrm>
            <a:off x="715100" y="898325"/>
            <a:ext cx="3661800" cy="707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4"/>
          <p:cNvSpPr txBox="1">
            <a:spLocks noGrp="1"/>
          </p:cNvSpPr>
          <p:nvPr>
            <p:ph type="body" idx="1"/>
          </p:nvPr>
        </p:nvSpPr>
        <p:spPr>
          <a:xfrm>
            <a:off x="715100" y="1605675"/>
            <a:ext cx="3661800" cy="2675700"/>
          </a:xfrm>
          <a:prstGeom prst="rect">
            <a:avLst/>
          </a:prstGeom>
        </p:spPr>
        <p:txBody>
          <a:bodyPr spcFirstLastPara="1" wrap="square" lIns="91425" tIns="91425" rIns="91425" bIns="91425" anchor="t" anchorCtr="0">
            <a:noAutofit/>
          </a:bodyPr>
          <a:lstStyle>
            <a:lvl1pPr marL="457200" lvl="0" indent="-317500" algn="just" rtl="0">
              <a:spcBef>
                <a:spcPts val="0"/>
              </a:spcBef>
              <a:spcAft>
                <a:spcPts val="0"/>
              </a:spcAft>
              <a:buClr>
                <a:srgbClr val="434343"/>
              </a:buClr>
              <a:buSzPts val="1400"/>
              <a:buChar char="●"/>
              <a:defRPr sz="1400">
                <a:solidFill>
                  <a:srgbClr val="434343"/>
                </a:solidFill>
              </a:defRPr>
            </a:lvl1pPr>
            <a:lvl2pPr marL="914400" lvl="1" indent="-317500" algn="just" rtl="0">
              <a:lnSpc>
                <a:spcPct val="115000"/>
              </a:lnSpc>
              <a:spcBef>
                <a:spcPts val="1000"/>
              </a:spcBef>
              <a:spcAft>
                <a:spcPts val="0"/>
              </a:spcAft>
              <a:buClr>
                <a:srgbClr val="434343"/>
              </a:buClr>
              <a:buSzPts val="1400"/>
              <a:buChar char="○"/>
              <a:defRPr>
                <a:solidFill>
                  <a:srgbClr val="434343"/>
                </a:solidFill>
              </a:defRPr>
            </a:lvl2pPr>
            <a:lvl3pPr marL="1371600" lvl="2" indent="-317500" algn="just" rtl="0">
              <a:lnSpc>
                <a:spcPct val="115000"/>
              </a:lnSpc>
              <a:spcBef>
                <a:spcPts val="0"/>
              </a:spcBef>
              <a:spcAft>
                <a:spcPts val="0"/>
              </a:spcAft>
              <a:buClr>
                <a:srgbClr val="434343"/>
              </a:buClr>
              <a:buSzPts val="1400"/>
              <a:buChar char="■"/>
              <a:defRPr>
                <a:solidFill>
                  <a:srgbClr val="434343"/>
                </a:solidFill>
              </a:defRPr>
            </a:lvl3pPr>
            <a:lvl4pPr marL="1828800" lvl="3" indent="-317500" algn="just" rtl="0">
              <a:lnSpc>
                <a:spcPct val="115000"/>
              </a:lnSpc>
              <a:spcBef>
                <a:spcPts val="0"/>
              </a:spcBef>
              <a:spcAft>
                <a:spcPts val="0"/>
              </a:spcAft>
              <a:buClr>
                <a:srgbClr val="434343"/>
              </a:buClr>
              <a:buSzPts val="1400"/>
              <a:buChar char="●"/>
              <a:defRPr>
                <a:solidFill>
                  <a:srgbClr val="434343"/>
                </a:solidFill>
              </a:defRPr>
            </a:lvl4pPr>
            <a:lvl5pPr marL="2286000" lvl="4" indent="-317500" algn="just" rtl="0">
              <a:lnSpc>
                <a:spcPct val="115000"/>
              </a:lnSpc>
              <a:spcBef>
                <a:spcPts val="0"/>
              </a:spcBef>
              <a:spcAft>
                <a:spcPts val="0"/>
              </a:spcAft>
              <a:buClr>
                <a:srgbClr val="434343"/>
              </a:buClr>
              <a:buSzPts val="1400"/>
              <a:buChar char="○"/>
              <a:defRPr>
                <a:solidFill>
                  <a:srgbClr val="434343"/>
                </a:solidFill>
              </a:defRPr>
            </a:lvl5pPr>
            <a:lvl6pPr marL="2743200" lvl="5" indent="-317500" algn="just" rtl="0">
              <a:lnSpc>
                <a:spcPct val="115000"/>
              </a:lnSpc>
              <a:spcBef>
                <a:spcPts val="0"/>
              </a:spcBef>
              <a:spcAft>
                <a:spcPts val="0"/>
              </a:spcAft>
              <a:buClr>
                <a:srgbClr val="434343"/>
              </a:buClr>
              <a:buSzPts val="1400"/>
              <a:buChar char="■"/>
              <a:defRPr>
                <a:solidFill>
                  <a:srgbClr val="434343"/>
                </a:solidFill>
              </a:defRPr>
            </a:lvl6pPr>
            <a:lvl7pPr marL="3200400" lvl="6" indent="-317500" algn="just" rtl="0">
              <a:lnSpc>
                <a:spcPct val="115000"/>
              </a:lnSpc>
              <a:spcBef>
                <a:spcPts val="0"/>
              </a:spcBef>
              <a:spcAft>
                <a:spcPts val="0"/>
              </a:spcAft>
              <a:buClr>
                <a:srgbClr val="434343"/>
              </a:buClr>
              <a:buSzPts val="1400"/>
              <a:buChar char="●"/>
              <a:defRPr>
                <a:solidFill>
                  <a:srgbClr val="434343"/>
                </a:solidFill>
              </a:defRPr>
            </a:lvl7pPr>
            <a:lvl8pPr marL="3657600" lvl="7" indent="-317500" algn="just" rtl="0">
              <a:lnSpc>
                <a:spcPct val="115000"/>
              </a:lnSpc>
              <a:spcBef>
                <a:spcPts val="0"/>
              </a:spcBef>
              <a:spcAft>
                <a:spcPts val="0"/>
              </a:spcAft>
              <a:buClr>
                <a:srgbClr val="434343"/>
              </a:buClr>
              <a:buSzPts val="1400"/>
              <a:buChar char="○"/>
              <a:defRPr>
                <a:solidFill>
                  <a:srgbClr val="434343"/>
                </a:solidFill>
              </a:defRPr>
            </a:lvl8pPr>
            <a:lvl9pPr marL="4114800" lvl="8" indent="-317500" algn="just"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31" name="Google Shape;31;p4"/>
          <p:cNvSpPr>
            <a:spLocks noGrp="1"/>
          </p:cNvSpPr>
          <p:nvPr>
            <p:ph type="pic" idx="2"/>
          </p:nvPr>
        </p:nvSpPr>
        <p:spPr>
          <a:xfrm>
            <a:off x="5140575" y="535000"/>
            <a:ext cx="3288300" cy="4073400"/>
          </a:xfrm>
          <a:prstGeom prst="roundRect">
            <a:avLst>
              <a:gd name="adj" fmla="val 0"/>
            </a:avLst>
          </a:prstGeom>
          <a:noFill/>
          <a:ln w="9525" cap="flat" cmpd="sng">
            <a:solidFill>
              <a:schemeClr val="lt2"/>
            </a:solidFill>
            <a:prstDash val="solid"/>
            <a:round/>
            <a:headEnd type="none" w="sm" len="sm"/>
            <a:tailEnd type="none" w="sm" len="sm"/>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txBox="1">
            <a:spLocks noGrp="1"/>
          </p:cNvSpPr>
          <p:nvPr>
            <p:ph type="subTitle" idx="1"/>
          </p:nvPr>
        </p:nvSpPr>
        <p:spPr>
          <a:xfrm>
            <a:off x="1428900" y="1940800"/>
            <a:ext cx="2352000" cy="356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1pPr>
            <a:lvl2pPr lvl="1"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2pPr>
            <a:lvl3pPr lvl="2"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3pPr>
            <a:lvl4pPr lvl="3"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4pPr>
            <a:lvl5pPr lvl="4"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5pPr>
            <a:lvl6pPr lvl="5"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6pPr>
            <a:lvl7pPr lvl="6"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7pPr>
            <a:lvl8pPr lvl="7"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8pPr>
            <a:lvl9pPr lvl="8" algn="ctr">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9pPr>
          </a:lstStyle>
          <a:p>
            <a:endParaRPr/>
          </a:p>
        </p:txBody>
      </p:sp>
      <p:sp>
        <p:nvSpPr>
          <p:cNvPr id="34" name="Google Shape;34;p5"/>
          <p:cNvSpPr txBox="1">
            <a:spLocks noGrp="1"/>
          </p:cNvSpPr>
          <p:nvPr>
            <p:ph type="subTitle" idx="2"/>
          </p:nvPr>
        </p:nvSpPr>
        <p:spPr>
          <a:xfrm>
            <a:off x="1428900" y="3114425"/>
            <a:ext cx="2352000" cy="35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1pPr>
            <a:lvl2pPr lvl="1" algn="ctr"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2pPr>
            <a:lvl3pPr lvl="2" algn="ctr"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3pPr>
            <a:lvl4pPr lvl="3" algn="ctr"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4pPr>
            <a:lvl5pPr lvl="4" algn="ctr"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5pPr>
            <a:lvl6pPr lvl="5" algn="ctr"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6pPr>
            <a:lvl7pPr lvl="6" algn="ctr"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7pPr>
            <a:lvl8pPr lvl="7" algn="ctr"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8pPr>
            <a:lvl9pPr lvl="8" algn="ctr" rtl="0">
              <a:lnSpc>
                <a:spcPct val="100000"/>
              </a:lnSpc>
              <a:spcBef>
                <a:spcPts val="0"/>
              </a:spcBef>
              <a:spcAft>
                <a:spcPts val="0"/>
              </a:spcAft>
              <a:buClr>
                <a:schemeClr val="dk1"/>
              </a:buClr>
              <a:buSzPts val="2400"/>
              <a:buFont typeface="Doppio One"/>
              <a:buNone/>
              <a:defRPr sz="2400">
                <a:solidFill>
                  <a:schemeClr val="dk1"/>
                </a:solidFill>
                <a:latin typeface="Doppio One"/>
                <a:ea typeface="Doppio One"/>
                <a:cs typeface="Doppio One"/>
                <a:sym typeface="Doppio One"/>
              </a:defRPr>
            </a:lvl9pPr>
          </a:lstStyle>
          <a:p>
            <a:endParaRPr/>
          </a:p>
        </p:txBody>
      </p:sp>
      <p:sp>
        <p:nvSpPr>
          <p:cNvPr id="35" name="Google Shape;35;p5"/>
          <p:cNvSpPr txBox="1">
            <a:spLocks noGrp="1"/>
          </p:cNvSpPr>
          <p:nvPr>
            <p:ph type="subTitle" idx="3"/>
          </p:nvPr>
        </p:nvSpPr>
        <p:spPr>
          <a:xfrm>
            <a:off x="1428900" y="2297500"/>
            <a:ext cx="23520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 name="Google Shape;36;p5"/>
          <p:cNvSpPr txBox="1">
            <a:spLocks noGrp="1"/>
          </p:cNvSpPr>
          <p:nvPr>
            <p:ph type="subTitle" idx="4"/>
          </p:nvPr>
        </p:nvSpPr>
        <p:spPr>
          <a:xfrm>
            <a:off x="1428900" y="3471125"/>
            <a:ext cx="23520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5"/>
          <p:cNvSpPr/>
          <p:nvPr/>
        </p:nvSpPr>
        <p:spPr>
          <a:xfrm rot="10800000">
            <a:off x="7" y="10"/>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39" name="Google Shape;39;p5"/>
          <p:cNvSpPr/>
          <p:nvPr/>
        </p:nvSpPr>
        <p:spPr>
          <a:xfrm>
            <a:off x="5950671"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40" name="Google Shape;40;p5"/>
          <p:cNvSpPr/>
          <p:nvPr/>
        </p:nvSpPr>
        <p:spPr>
          <a:xfrm flipH="1">
            <a:off x="168899"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p:nvPr/>
        </p:nvSpPr>
        <p:spPr>
          <a:xfrm rot="10800000" flipH="1">
            <a:off x="7872278" y="10"/>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43" name="Google Shape;43;p6"/>
          <p:cNvSpPr/>
          <p:nvPr/>
        </p:nvSpPr>
        <p:spPr>
          <a:xfrm flipH="1">
            <a:off x="7"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44" name="Google Shape;44;p6"/>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45" name="Google Shape;45;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rot="10800000" flipH="1">
            <a:off x="7872278" y="10"/>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48" name="Google Shape;48;p7"/>
          <p:cNvSpPr/>
          <p:nvPr/>
        </p:nvSpPr>
        <p:spPr>
          <a:xfrm flipH="1">
            <a:off x="7"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49" name="Google Shape;49;p7"/>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50" name="Google Shape;50;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p:nvPr/>
        </p:nvSpPr>
        <p:spPr>
          <a:xfrm rot="5400000" flipH="1">
            <a:off x="66153" y="-66100"/>
            <a:ext cx="1651240" cy="1783553"/>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DF4365">
              <a:alpha val="46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54" name="Google Shape;54;p8"/>
          <p:cNvSpPr/>
          <p:nvPr/>
        </p:nvSpPr>
        <p:spPr>
          <a:xfrm rot="10800000">
            <a:off x="7588150" y="0"/>
            <a:ext cx="1555852" cy="2038836"/>
          </a:xfrm>
          <a:custGeom>
            <a:avLst/>
            <a:gdLst/>
            <a:ahLst/>
            <a:cxnLst/>
            <a:rect l="l" t="t" r="r" b="b"/>
            <a:pathLst>
              <a:path w="24755" h="32441" extrusionOk="0">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55" name="Google Shape;55;p8"/>
          <p:cNvSpPr/>
          <p:nvPr/>
        </p:nvSpPr>
        <p:spPr>
          <a:xfrm>
            <a:off x="0" y="3104675"/>
            <a:ext cx="1555852" cy="2038836"/>
          </a:xfrm>
          <a:custGeom>
            <a:avLst/>
            <a:gdLst/>
            <a:ahLst/>
            <a:cxnLst/>
            <a:rect l="l" t="t" r="r" b="b"/>
            <a:pathLst>
              <a:path w="24755" h="32441" extrusionOk="0">
                <a:moveTo>
                  <a:pt x="1374" y="1"/>
                </a:moveTo>
                <a:cubicBezTo>
                  <a:pt x="961" y="1"/>
                  <a:pt x="505" y="98"/>
                  <a:pt x="0" y="304"/>
                </a:cubicBezTo>
                <a:lnTo>
                  <a:pt x="0" y="32441"/>
                </a:lnTo>
                <a:lnTo>
                  <a:pt x="24754" y="32441"/>
                </a:lnTo>
                <a:cubicBezTo>
                  <a:pt x="24694" y="32410"/>
                  <a:pt x="24641" y="32388"/>
                  <a:pt x="24580" y="32365"/>
                </a:cubicBezTo>
                <a:cubicBezTo>
                  <a:pt x="21146" y="30856"/>
                  <a:pt x="17470" y="29939"/>
                  <a:pt x="14067" y="28340"/>
                </a:cubicBezTo>
                <a:cubicBezTo>
                  <a:pt x="10672" y="26748"/>
                  <a:pt x="7443" y="24308"/>
                  <a:pt x="6064" y="20814"/>
                </a:cubicBezTo>
                <a:cubicBezTo>
                  <a:pt x="4653" y="17253"/>
                  <a:pt x="6890" y="1"/>
                  <a:pt x="1374" y="1"/>
                </a:cubicBezTo>
                <a:close/>
              </a:path>
            </a:pathLst>
          </a:custGeom>
          <a:solidFill>
            <a:srgbClr val="FABED2">
              <a:alpha val="49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56" name="Google Shape;56;p8"/>
          <p:cNvSpPr/>
          <p:nvPr/>
        </p:nvSpPr>
        <p:spPr>
          <a:xfrm>
            <a:off x="5950675"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DF4365">
              <a:alpha val="46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57" name="Google Shape;57;p8"/>
          <p:cNvSpPr/>
          <p:nvPr/>
        </p:nvSpPr>
        <p:spPr>
          <a:xfrm rot="10800000" flipH="1">
            <a:off x="168900" y="146261"/>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58" name="Google Shape;58;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1895700" y="1004125"/>
            <a:ext cx="5352600" cy="10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8000"/>
              <a:buNone/>
              <a:defRPr sz="8000">
                <a:solidFill>
                  <a:schemeClr val="lt2"/>
                </a:solidFill>
              </a:defRPr>
            </a:lvl1pPr>
            <a:lvl2pPr lvl="1" algn="ctr" rtl="0">
              <a:spcBef>
                <a:spcPts val="0"/>
              </a:spcBef>
              <a:spcAft>
                <a:spcPts val="0"/>
              </a:spcAft>
              <a:buClr>
                <a:schemeClr val="lt2"/>
              </a:buClr>
              <a:buSzPts val="8000"/>
              <a:buNone/>
              <a:defRPr sz="8000">
                <a:solidFill>
                  <a:schemeClr val="lt2"/>
                </a:solidFill>
              </a:defRPr>
            </a:lvl2pPr>
            <a:lvl3pPr lvl="2" algn="ctr" rtl="0">
              <a:spcBef>
                <a:spcPts val="0"/>
              </a:spcBef>
              <a:spcAft>
                <a:spcPts val="0"/>
              </a:spcAft>
              <a:buClr>
                <a:schemeClr val="lt2"/>
              </a:buClr>
              <a:buSzPts val="8000"/>
              <a:buNone/>
              <a:defRPr sz="8000">
                <a:solidFill>
                  <a:schemeClr val="lt2"/>
                </a:solidFill>
              </a:defRPr>
            </a:lvl3pPr>
            <a:lvl4pPr lvl="3" algn="ctr" rtl="0">
              <a:spcBef>
                <a:spcPts val="0"/>
              </a:spcBef>
              <a:spcAft>
                <a:spcPts val="0"/>
              </a:spcAft>
              <a:buClr>
                <a:schemeClr val="lt2"/>
              </a:buClr>
              <a:buSzPts val="8000"/>
              <a:buNone/>
              <a:defRPr sz="8000">
                <a:solidFill>
                  <a:schemeClr val="lt2"/>
                </a:solidFill>
              </a:defRPr>
            </a:lvl4pPr>
            <a:lvl5pPr lvl="4" algn="ctr" rtl="0">
              <a:spcBef>
                <a:spcPts val="0"/>
              </a:spcBef>
              <a:spcAft>
                <a:spcPts val="0"/>
              </a:spcAft>
              <a:buClr>
                <a:schemeClr val="lt2"/>
              </a:buClr>
              <a:buSzPts val="8000"/>
              <a:buNone/>
              <a:defRPr sz="8000">
                <a:solidFill>
                  <a:schemeClr val="lt2"/>
                </a:solidFill>
              </a:defRPr>
            </a:lvl5pPr>
            <a:lvl6pPr lvl="5" algn="ctr" rtl="0">
              <a:spcBef>
                <a:spcPts val="0"/>
              </a:spcBef>
              <a:spcAft>
                <a:spcPts val="0"/>
              </a:spcAft>
              <a:buClr>
                <a:schemeClr val="lt2"/>
              </a:buClr>
              <a:buSzPts val="8000"/>
              <a:buNone/>
              <a:defRPr sz="8000">
                <a:solidFill>
                  <a:schemeClr val="lt2"/>
                </a:solidFill>
              </a:defRPr>
            </a:lvl6pPr>
            <a:lvl7pPr lvl="6" algn="ctr" rtl="0">
              <a:spcBef>
                <a:spcPts val="0"/>
              </a:spcBef>
              <a:spcAft>
                <a:spcPts val="0"/>
              </a:spcAft>
              <a:buClr>
                <a:schemeClr val="lt2"/>
              </a:buClr>
              <a:buSzPts val="8000"/>
              <a:buNone/>
              <a:defRPr sz="8000">
                <a:solidFill>
                  <a:schemeClr val="lt2"/>
                </a:solidFill>
              </a:defRPr>
            </a:lvl7pPr>
            <a:lvl8pPr lvl="7" algn="ctr" rtl="0">
              <a:spcBef>
                <a:spcPts val="0"/>
              </a:spcBef>
              <a:spcAft>
                <a:spcPts val="0"/>
              </a:spcAft>
              <a:buClr>
                <a:schemeClr val="lt2"/>
              </a:buClr>
              <a:buSzPts val="8000"/>
              <a:buNone/>
              <a:defRPr sz="8000">
                <a:solidFill>
                  <a:schemeClr val="lt2"/>
                </a:solidFill>
              </a:defRPr>
            </a:lvl8pPr>
            <a:lvl9pPr lvl="8" algn="ctr" rtl="0">
              <a:spcBef>
                <a:spcPts val="0"/>
              </a:spcBef>
              <a:spcAft>
                <a:spcPts val="0"/>
              </a:spcAft>
              <a:buClr>
                <a:schemeClr val="lt2"/>
              </a:buClr>
              <a:buSzPts val="8000"/>
              <a:buNone/>
              <a:defRPr sz="8000">
                <a:solidFill>
                  <a:schemeClr val="lt2"/>
                </a:solidFill>
              </a:defRPr>
            </a:lvl9pPr>
          </a:lstStyle>
          <a:p>
            <a:endParaRPr/>
          </a:p>
        </p:txBody>
      </p:sp>
      <p:sp>
        <p:nvSpPr>
          <p:cNvPr id="61" name="Google Shape;61;p9"/>
          <p:cNvSpPr txBox="1">
            <a:spLocks noGrp="1"/>
          </p:cNvSpPr>
          <p:nvPr>
            <p:ph type="subTitle" idx="1"/>
          </p:nvPr>
        </p:nvSpPr>
        <p:spPr>
          <a:xfrm>
            <a:off x="1895700" y="2947575"/>
            <a:ext cx="5352600" cy="125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just" rtl="0">
              <a:lnSpc>
                <a:spcPct val="100000"/>
              </a:lnSpc>
              <a:spcBef>
                <a:spcPts val="0"/>
              </a:spcBef>
              <a:spcAft>
                <a:spcPts val="0"/>
              </a:spcAft>
              <a:buSzPts val="1400"/>
              <a:buNone/>
              <a:defRPr/>
            </a:lvl2pPr>
            <a:lvl3pPr lvl="2" algn="just" rtl="0">
              <a:lnSpc>
                <a:spcPct val="100000"/>
              </a:lnSpc>
              <a:spcBef>
                <a:spcPts val="1600"/>
              </a:spcBef>
              <a:spcAft>
                <a:spcPts val="0"/>
              </a:spcAft>
              <a:buSzPts val="1400"/>
              <a:buNone/>
              <a:defRPr/>
            </a:lvl3pPr>
            <a:lvl4pPr lvl="3" algn="just" rtl="0">
              <a:lnSpc>
                <a:spcPct val="100000"/>
              </a:lnSpc>
              <a:spcBef>
                <a:spcPts val="1600"/>
              </a:spcBef>
              <a:spcAft>
                <a:spcPts val="0"/>
              </a:spcAft>
              <a:buSzPts val="1400"/>
              <a:buNone/>
              <a:defRPr/>
            </a:lvl4pPr>
            <a:lvl5pPr lvl="4" algn="just" rtl="0">
              <a:lnSpc>
                <a:spcPct val="100000"/>
              </a:lnSpc>
              <a:spcBef>
                <a:spcPts val="1600"/>
              </a:spcBef>
              <a:spcAft>
                <a:spcPts val="0"/>
              </a:spcAft>
              <a:buSzPts val="1400"/>
              <a:buNone/>
              <a:defRPr/>
            </a:lvl5pPr>
            <a:lvl6pPr lvl="5" algn="just" rtl="0">
              <a:lnSpc>
                <a:spcPct val="100000"/>
              </a:lnSpc>
              <a:spcBef>
                <a:spcPts val="1600"/>
              </a:spcBef>
              <a:spcAft>
                <a:spcPts val="0"/>
              </a:spcAft>
              <a:buSzPts val="1400"/>
              <a:buNone/>
              <a:defRPr/>
            </a:lvl6pPr>
            <a:lvl7pPr lvl="6" algn="just" rtl="0">
              <a:lnSpc>
                <a:spcPct val="100000"/>
              </a:lnSpc>
              <a:spcBef>
                <a:spcPts val="1600"/>
              </a:spcBef>
              <a:spcAft>
                <a:spcPts val="0"/>
              </a:spcAft>
              <a:buSzPts val="1400"/>
              <a:buNone/>
              <a:defRPr/>
            </a:lvl7pPr>
            <a:lvl8pPr lvl="7" algn="just" rtl="0">
              <a:lnSpc>
                <a:spcPct val="100000"/>
              </a:lnSpc>
              <a:spcBef>
                <a:spcPts val="1600"/>
              </a:spcBef>
              <a:spcAft>
                <a:spcPts val="0"/>
              </a:spcAft>
              <a:buSzPts val="1400"/>
              <a:buNone/>
              <a:defRPr/>
            </a:lvl8pPr>
            <a:lvl9pPr lvl="8" algn="just" rtl="0">
              <a:lnSpc>
                <a:spcPct val="100000"/>
              </a:lnSpc>
              <a:spcBef>
                <a:spcPts val="1600"/>
              </a:spcBef>
              <a:spcAft>
                <a:spcPts val="1600"/>
              </a:spcAft>
              <a:buSzPts val="1400"/>
              <a:buNone/>
              <a:defRPr/>
            </a:lvl9pPr>
          </a:lstStyle>
          <a:p>
            <a:endParaRPr/>
          </a:p>
        </p:txBody>
      </p:sp>
      <p:sp>
        <p:nvSpPr>
          <p:cNvPr id="62" name="Google Shape;62;p9"/>
          <p:cNvSpPr/>
          <p:nvPr/>
        </p:nvSpPr>
        <p:spPr>
          <a:xfrm flipH="1">
            <a:off x="12" y="3769886"/>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63" name="Google Shape;63;p9"/>
          <p:cNvSpPr/>
          <p:nvPr/>
        </p:nvSpPr>
        <p:spPr>
          <a:xfrm rot="10800000" flipH="1">
            <a:off x="5950675" y="1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64" name="Google Shape;64;p9"/>
          <p:cNvSpPr/>
          <p:nvPr/>
        </p:nvSpPr>
        <p:spPr>
          <a:xfrm rot="10800000" flipH="1">
            <a:off x="168900" y="146261"/>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p:nvPr/>
        </p:nvSpPr>
        <p:spPr>
          <a:xfrm rot="10800000" flipH="1">
            <a:off x="7872278" y="10"/>
            <a:ext cx="1271713" cy="1373615"/>
          </a:xfrm>
          <a:custGeom>
            <a:avLst/>
            <a:gdLst/>
            <a:ahLst/>
            <a:cxnLst/>
            <a:rect l="l" t="t" r="r" b="b"/>
            <a:pathLst>
              <a:path w="30925" h="33403" extrusionOk="0">
                <a:moveTo>
                  <a:pt x="30924" y="0"/>
                </a:moveTo>
                <a:cubicBezTo>
                  <a:pt x="25876" y="1160"/>
                  <a:pt x="19752" y="3472"/>
                  <a:pt x="20040" y="9573"/>
                </a:cubicBezTo>
                <a:cubicBezTo>
                  <a:pt x="20116" y="11218"/>
                  <a:pt x="20737" y="12809"/>
                  <a:pt x="20737" y="14454"/>
                </a:cubicBezTo>
                <a:cubicBezTo>
                  <a:pt x="20730" y="18676"/>
                  <a:pt x="16281" y="18335"/>
                  <a:pt x="13552" y="19919"/>
                </a:cubicBezTo>
                <a:cubicBezTo>
                  <a:pt x="10808" y="21503"/>
                  <a:pt x="9944" y="24974"/>
                  <a:pt x="8194" y="27612"/>
                </a:cubicBezTo>
                <a:cubicBezTo>
                  <a:pt x="6518" y="30151"/>
                  <a:pt x="3934" y="31940"/>
                  <a:pt x="1137" y="33054"/>
                </a:cubicBezTo>
                <a:cubicBezTo>
                  <a:pt x="788" y="33198"/>
                  <a:pt x="402" y="33304"/>
                  <a:pt x="0" y="33403"/>
                </a:cubicBezTo>
                <a:lnTo>
                  <a:pt x="30924" y="33403"/>
                </a:lnTo>
                <a:lnTo>
                  <a:pt x="30924" y="0"/>
                </a:lnTo>
                <a:close/>
              </a:path>
            </a:pathLst>
          </a:custGeom>
          <a:solidFill>
            <a:srgbClr val="F0A7B7">
              <a:alpha val="4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67" name="Google Shape;67;p10"/>
          <p:cNvSpPr/>
          <p:nvPr/>
        </p:nvSpPr>
        <p:spPr>
          <a:xfrm flipH="1">
            <a:off x="7" y="4385100"/>
            <a:ext cx="3193321" cy="758401"/>
          </a:xfrm>
          <a:custGeom>
            <a:avLst/>
            <a:gdLst/>
            <a:ahLst/>
            <a:cxnLst/>
            <a:rect l="l" t="t" r="r" b="b"/>
            <a:pathLst>
              <a:path w="36708" h="8718" extrusionOk="0">
                <a:moveTo>
                  <a:pt x="35842" y="0"/>
                </a:moveTo>
                <a:cubicBezTo>
                  <a:pt x="35815" y="0"/>
                  <a:pt x="35787" y="1"/>
                  <a:pt x="35760" y="1"/>
                </a:cubicBezTo>
                <a:cubicBezTo>
                  <a:pt x="34070" y="32"/>
                  <a:pt x="32630" y="1229"/>
                  <a:pt x="31554" y="2533"/>
                </a:cubicBezTo>
                <a:cubicBezTo>
                  <a:pt x="30477" y="3836"/>
                  <a:pt x="29591" y="5330"/>
                  <a:pt x="28257" y="6360"/>
                </a:cubicBezTo>
                <a:cubicBezTo>
                  <a:pt x="26738" y="7539"/>
                  <a:pt x="24866" y="7968"/>
                  <a:pt x="22929" y="7968"/>
                </a:cubicBezTo>
                <a:cubicBezTo>
                  <a:pt x="21367" y="7968"/>
                  <a:pt x="19763" y="7689"/>
                  <a:pt x="18267" y="7300"/>
                </a:cubicBezTo>
                <a:cubicBezTo>
                  <a:pt x="15362" y="6546"/>
                  <a:pt x="12441" y="5440"/>
                  <a:pt x="9477" y="5440"/>
                </a:cubicBezTo>
                <a:cubicBezTo>
                  <a:pt x="9015" y="5440"/>
                  <a:pt x="8552" y="5467"/>
                  <a:pt x="8088" y="5527"/>
                </a:cubicBezTo>
                <a:cubicBezTo>
                  <a:pt x="5193" y="5890"/>
                  <a:pt x="2654" y="7459"/>
                  <a:pt x="1" y="8718"/>
                </a:cubicBezTo>
                <a:lnTo>
                  <a:pt x="36708" y="8718"/>
                </a:lnTo>
                <a:lnTo>
                  <a:pt x="36708" y="115"/>
                </a:lnTo>
                <a:cubicBezTo>
                  <a:pt x="36430" y="39"/>
                  <a:pt x="36139" y="0"/>
                  <a:pt x="35842" y="0"/>
                </a:cubicBezTo>
                <a:close/>
              </a:path>
            </a:pathLst>
          </a:custGeom>
          <a:solidFill>
            <a:srgbClr val="EF3455">
              <a:alpha val="37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68" name="Google Shape;68;p10"/>
          <p:cNvSpPr/>
          <p:nvPr/>
        </p:nvSpPr>
        <p:spPr>
          <a:xfrm>
            <a:off x="168900" y="146250"/>
            <a:ext cx="8806200" cy="4851000"/>
          </a:xfrm>
          <a:prstGeom prst="frame">
            <a:avLst>
              <a:gd name="adj1" fmla="val 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
        <p:nvSpPr>
          <p:cNvPr id="69" name="Google Shape;69;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1pPr>
            <a:lvl2pPr lvl="1"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2pPr>
            <a:lvl3pPr lvl="2"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3pPr>
            <a:lvl4pPr lvl="3"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4pPr>
            <a:lvl5pPr lvl="4"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5pPr>
            <a:lvl6pPr lvl="5"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6pPr>
            <a:lvl7pPr lvl="6"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7pPr>
            <a:lvl8pPr lvl="7"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8pPr>
            <a:lvl9pPr lvl="8" algn="ctr" rtl="0">
              <a:spcBef>
                <a:spcPts val="0"/>
              </a:spcBef>
              <a:spcAft>
                <a:spcPts val="0"/>
              </a:spcAft>
              <a:buClr>
                <a:schemeClr val="dk1"/>
              </a:buClr>
              <a:buSzPts val="3500"/>
              <a:buFont typeface="Doppio One"/>
              <a:buNone/>
              <a:defRPr sz="3500" b="1">
                <a:solidFill>
                  <a:schemeClr val="dk1"/>
                </a:solidFill>
                <a:latin typeface="Doppio One"/>
                <a:ea typeface="Doppio One"/>
                <a:cs typeface="Doppio One"/>
                <a:sym typeface="Doppio On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1pPr>
            <a:lvl2pPr marL="914400" lvl="1"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marL="1371600" lvl="2"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marL="1828800" lvl="3"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marL="2286000" lvl="4"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marL="2743200" lvl="5"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marL="3200400" lvl="6"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marL="3657600" lvl="7"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marL="4114800" lvl="8" indent="-317500">
              <a:lnSpc>
                <a:spcPct val="100000"/>
              </a:lnSpc>
              <a:spcBef>
                <a:spcPts val="1600"/>
              </a:spcBef>
              <a:spcAft>
                <a:spcPts val="1600"/>
              </a:spcAft>
              <a:buClr>
                <a:schemeClr val="dk1"/>
              </a:buClr>
              <a:buSzPts val="1400"/>
              <a:buFont typeface="PT Sans"/>
              <a:buChar char="■"/>
              <a:defRPr>
                <a:solidFill>
                  <a:schemeClr val="dk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7" r:id="rId16"/>
    <p:sldLayoutId id="2147483669" r:id="rId17"/>
    <p:sldLayoutId id="2147483670" r:id="rId18"/>
    <p:sldLayoutId id="2147483671" r:id="rId19"/>
    <p:sldLayoutId id="2147483672"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ctrTitle"/>
          </p:nvPr>
        </p:nvSpPr>
        <p:spPr>
          <a:xfrm>
            <a:off x="632613" y="140485"/>
            <a:ext cx="7566539" cy="177426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bg2">
                    <a:lumMod val="75000"/>
                  </a:schemeClr>
                </a:solidFill>
                <a:latin typeface="Times New Roman" panose="02020603050405020304" pitchFamily="18" charset="0"/>
                <a:cs typeface="Times New Roman" panose="02020603050405020304" pitchFamily="18" charset="0"/>
              </a:rPr>
              <a:t>Decision Tree Based Heart Disease Prediction using Machine Learning Algorithms </a:t>
            </a:r>
            <a:endParaRPr sz="4000" dirty="0">
              <a:solidFill>
                <a:schemeClr val="bg2">
                  <a:lumMod val="75000"/>
                </a:schemeClr>
              </a:solidFill>
              <a:latin typeface="Times New Roman" panose="02020603050405020304" pitchFamily="18" charset="0"/>
              <a:cs typeface="Times New Roman" panose="02020603050405020304" pitchFamily="18" charset="0"/>
            </a:endParaRPr>
          </a:p>
        </p:txBody>
      </p:sp>
      <p:grpSp>
        <p:nvGrpSpPr>
          <p:cNvPr id="234" name="Google Shape;234;p30"/>
          <p:cNvGrpSpPr/>
          <p:nvPr/>
        </p:nvGrpSpPr>
        <p:grpSpPr>
          <a:xfrm>
            <a:off x="6462510" y="4411334"/>
            <a:ext cx="2175824" cy="407875"/>
            <a:chOff x="828075" y="3493376"/>
            <a:chExt cx="2175824" cy="407875"/>
          </a:xfrm>
        </p:grpSpPr>
        <p:grpSp>
          <p:nvGrpSpPr>
            <p:cNvPr id="235" name="Google Shape;235;p30"/>
            <p:cNvGrpSpPr/>
            <p:nvPr/>
          </p:nvGrpSpPr>
          <p:grpSpPr>
            <a:xfrm>
              <a:off x="828075" y="3493376"/>
              <a:ext cx="2075272" cy="407875"/>
              <a:chOff x="3566000" y="3011976"/>
              <a:chExt cx="2075272" cy="407875"/>
            </a:xfrm>
          </p:grpSpPr>
          <p:sp>
            <p:nvSpPr>
              <p:cNvPr id="236" name="Google Shape;236;p30"/>
              <p:cNvSpPr/>
              <p:nvPr/>
            </p:nvSpPr>
            <p:spPr>
              <a:xfrm>
                <a:off x="3566000" y="3011976"/>
                <a:ext cx="1037645" cy="407875"/>
              </a:xfrm>
              <a:custGeom>
                <a:avLst/>
                <a:gdLst/>
                <a:ahLst/>
                <a:cxnLst/>
                <a:rect l="l" t="t" r="r" b="b"/>
                <a:pathLst>
                  <a:path w="24196" h="17303" fill="none" extrusionOk="0">
                    <a:moveTo>
                      <a:pt x="13376" y="17302"/>
                    </a:moveTo>
                    <a:cubicBezTo>
                      <a:pt x="12920" y="17302"/>
                      <a:pt x="12760" y="15248"/>
                      <a:pt x="12463" y="8651"/>
                    </a:cubicBezTo>
                    <a:cubicBezTo>
                      <a:pt x="12303" y="4999"/>
                      <a:pt x="12098" y="457"/>
                      <a:pt x="11778" y="183"/>
                    </a:cubicBezTo>
                    <a:cubicBezTo>
                      <a:pt x="11504" y="366"/>
                      <a:pt x="11253" y="3744"/>
                      <a:pt x="11048" y="6209"/>
                    </a:cubicBezTo>
                    <a:cubicBezTo>
                      <a:pt x="10683" y="10934"/>
                      <a:pt x="10500" y="12395"/>
                      <a:pt x="10089" y="12395"/>
                    </a:cubicBezTo>
                    <a:cubicBezTo>
                      <a:pt x="9701" y="12395"/>
                      <a:pt x="9541" y="11687"/>
                      <a:pt x="9382" y="10843"/>
                    </a:cubicBezTo>
                    <a:cubicBezTo>
                      <a:pt x="9245" y="10249"/>
                      <a:pt x="9085" y="9450"/>
                      <a:pt x="8879" y="9450"/>
                    </a:cubicBezTo>
                    <a:cubicBezTo>
                      <a:pt x="8651" y="9450"/>
                      <a:pt x="8514" y="10044"/>
                      <a:pt x="8377" y="10523"/>
                    </a:cubicBezTo>
                    <a:cubicBezTo>
                      <a:pt x="8218" y="11139"/>
                      <a:pt x="8058" y="11733"/>
                      <a:pt x="7693" y="11733"/>
                    </a:cubicBezTo>
                    <a:lnTo>
                      <a:pt x="0" y="11733"/>
                    </a:lnTo>
                    <a:lnTo>
                      <a:pt x="0" y="11527"/>
                    </a:lnTo>
                    <a:lnTo>
                      <a:pt x="7693" y="11527"/>
                    </a:lnTo>
                    <a:cubicBezTo>
                      <a:pt x="7898" y="11527"/>
                      <a:pt x="8058" y="10934"/>
                      <a:pt x="8172" y="10455"/>
                    </a:cubicBezTo>
                    <a:cubicBezTo>
                      <a:pt x="8354" y="9838"/>
                      <a:pt x="8491" y="9245"/>
                      <a:pt x="8879" y="9245"/>
                    </a:cubicBezTo>
                    <a:cubicBezTo>
                      <a:pt x="9245" y="9245"/>
                      <a:pt x="9404" y="9975"/>
                      <a:pt x="9564" y="10797"/>
                    </a:cubicBezTo>
                    <a:cubicBezTo>
                      <a:pt x="9701" y="11390"/>
                      <a:pt x="9861" y="12189"/>
                      <a:pt x="10066" y="12189"/>
                    </a:cubicBezTo>
                    <a:cubicBezTo>
                      <a:pt x="10386" y="12030"/>
                      <a:pt x="10660" y="8651"/>
                      <a:pt x="10842" y="6186"/>
                    </a:cubicBezTo>
                    <a:cubicBezTo>
                      <a:pt x="11208" y="1461"/>
                      <a:pt x="11390" y="1"/>
                      <a:pt x="11801" y="1"/>
                    </a:cubicBezTo>
                    <a:cubicBezTo>
                      <a:pt x="12212" y="1"/>
                      <a:pt x="12372" y="2055"/>
                      <a:pt x="12668" y="8651"/>
                    </a:cubicBezTo>
                    <a:cubicBezTo>
                      <a:pt x="12828" y="12303"/>
                      <a:pt x="13034" y="16846"/>
                      <a:pt x="13353" y="17120"/>
                    </a:cubicBezTo>
                    <a:cubicBezTo>
                      <a:pt x="13513" y="16960"/>
                      <a:pt x="13627" y="15248"/>
                      <a:pt x="13718" y="13993"/>
                    </a:cubicBezTo>
                    <a:cubicBezTo>
                      <a:pt x="13901" y="11413"/>
                      <a:pt x="13992" y="10706"/>
                      <a:pt x="14266" y="10706"/>
                    </a:cubicBezTo>
                    <a:cubicBezTo>
                      <a:pt x="14563" y="10706"/>
                      <a:pt x="14700" y="11025"/>
                      <a:pt x="14814" y="11322"/>
                    </a:cubicBezTo>
                    <a:cubicBezTo>
                      <a:pt x="14905" y="11550"/>
                      <a:pt x="15019" y="11778"/>
                      <a:pt x="15156" y="11778"/>
                    </a:cubicBezTo>
                    <a:lnTo>
                      <a:pt x="15156" y="11778"/>
                    </a:lnTo>
                    <a:cubicBezTo>
                      <a:pt x="15430" y="11778"/>
                      <a:pt x="15613" y="10660"/>
                      <a:pt x="15727" y="9930"/>
                    </a:cubicBezTo>
                    <a:cubicBezTo>
                      <a:pt x="15932" y="8674"/>
                      <a:pt x="16092" y="7898"/>
                      <a:pt x="16480" y="7898"/>
                    </a:cubicBezTo>
                    <a:cubicBezTo>
                      <a:pt x="16868" y="7898"/>
                      <a:pt x="17005" y="8857"/>
                      <a:pt x="17234" y="10569"/>
                    </a:cubicBezTo>
                    <a:cubicBezTo>
                      <a:pt x="17348" y="11482"/>
                      <a:pt x="17553" y="13034"/>
                      <a:pt x="17781" y="13034"/>
                    </a:cubicBezTo>
                    <a:cubicBezTo>
                      <a:pt x="17941" y="13034"/>
                      <a:pt x="18078" y="12258"/>
                      <a:pt x="18147" y="11847"/>
                    </a:cubicBezTo>
                    <a:cubicBezTo>
                      <a:pt x="18306" y="11025"/>
                      <a:pt x="18420" y="10500"/>
                      <a:pt x="18717" y="10500"/>
                    </a:cubicBezTo>
                    <a:cubicBezTo>
                      <a:pt x="19037" y="10500"/>
                      <a:pt x="19151" y="10980"/>
                      <a:pt x="19288" y="11459"/>
                    </a:cubicBezTo>
                    <a:cubicBezTo>
                      <a:pt x="19356" y="11801"/>
                      <a:pt x="19493" y="12258"/>
                      <a:pt x="19630" y="12258"/>
                    </a:cubicBezTo>
                    <a:cubicBezTo>
                      <a:pt x="19721" y="12258"/>
                      <a:pt x="19790" y="12075"/>
                      <a:pt x="19836" y="11938"/>
                    </a:cubicBezTo>
                    <a:cubicBezTo>
                      <a:pt x="19904" y="11733"/>
                      <a:pt x="19973" y="11527"/>
                      <a:pt x="20155" y="11527"/>
                    </a:cubicBezTo>
                    <a:lnTo>
                      <a:pt x="24195" y="11527"/>
                    </a:lnTo>
                    <a:lnTo>
                      <a:pt x="24195" y="11733"/>
                    </a:lnTo>
                    <a:lnTo>
                      <a:pt x="20155" y="11733"/>
                    </a:lnTo>
                    <a:cubicBezTo>
                      <a:pt x="20110" y="11733"/>
                      <a:pt x="20064" y="11915"/>
                      <a:pt x="20018" y="11984"/>
                    </a:cubicBezTo>
                    <a:cubicBezTo>
                      <a:pt x="19950" y="12189"/>
                      <a:pt x="19881" y="12463"/>
                      <a:pt x="19630" y="12463"/>
                    </a:cubicBezTo>
                    <a:cubicBezTo>
                      <a:pt x="19333" y="12463"/>
                      <a:pt x="19197" y="12007"/>
                      <a:pt x="19082" y="11505"/>
                    </a:cubicBezTo>
                    <a:cubicBezTo>
                      <a:pt x="18991" y="11162"/>
                      <a:pt x="18877" y="10706"/>
                      <a:pt x="18717" y="10706"/>
                    </a:cubicBezTo>
                    <a:cubicBezTo>
                      <a:pt x="18580" y="10706"/>
                      <a:pt x="18443" y="11482"/>
                      <a:pt x="18352" y="11893"/>
                    </a:cubicBezTo>
                    <a:cubicBezTo>
                      <a:pt x="18215" y="12737"/>
                      <a:pt x="18101" y="13239"/>
                      <a:pt x="17804" y="13239"/>
                    </a:cubicBezTo>
                    <a:cubicBezTo>
                      <a:pt x="17393" y="13239"/>
                      <a:pt x="17256" y="12281"/>
                      <a:pt x="17028" y="10592"/>
                    </a:cubicBezTo>
                    <a:cubicBezTo>
                      <a:pt x="16914" y="9656"/>
                      <a:pt x="16709" y="8104"/>
                      <a:pt x="16480" y="8104"/>
                    </a:cubicBezTo>
                    <a:cubicBezTo>
                      <a:pt x="16229" y="8104"/>
                      <a:pt x="16047" y="9222"/>
                      <a:pt x="15932" y="9975"/>
                    </a:cubicBezTo>
                    <a:cubicBezTo>
                      <a:pt x="15727" y="11231"/>
                      <a:pt x="15567" y="11984"/>
                      <a:pt x="15179" y="11984"/>
                    </a:cubicBezTo>
                    <a:cubicBezTo>
                      <a:pt x="14883" y="11984"/>
                      <a:pt x="14746" y="11664"/>
                      <a:pt x="14631" y="11390"/>
                    </a:cubicBezTo>
                    <a:cubicBezTo>
                      <a:pt x="14517" y="11162"/>
                      <a:pt x="14426" y="10911"/>
                      <a:pt x="14266" y="10911"/>
                    </a:cubicBezTo>
                    <a:cubicBezTo>
                      <a:pt x="14129" y="11048"/>
                      <a:pt x="14015" y="12760"/>
                      <a:pt x="13924" y="14015"/>
                    </a:cubicBezTo>
                    <a:cubicBezTo>
                      <a:pt x="13741" y="16595"/>
                      <a:pt x="13650" y="17302"/>
                      <a:pt x="13376" y="17302"/>
                    </a:cubicBezTo>
                    <a:close/>
                  </a:path>
                </a:pathLst>
              </a:custGeom>
              <a:solidFill>
                <a:schemeClr val="dk2"/>
              </a:solidFill>
              <a:ln w="19050" cap="flat" cmpd="sng">
                <a:solidFill>
                  <a:srgbClr val="EF3455"/>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37" name="Google Shape;237;p30"/>
              <p:cNvSpPr/>
              <p:nvPr/>
            </p:nvSpPr>
            <p:spPr>
              <a:xfrm>
                <a:off x="4603627" y="3011976"/>
                <a:ext cx="1037645" cy="407875"/>
              </a:xfrm>
              <a:custGeom>
                <a:avLst/>
                <a:gdLst/>
                <a:ahLst/>
                <a:cxnLst/>
                <a:rect l="l" t="t" r="r" b="b"/>
                <a:pathLst>
                  <a:path w="24196" h="17303" fill="none" extrusionOk="0">
                    <a:moveTo>
                      <a:pt x="13376" y="17302"/>
                    </a:moveTo>
                    <a:cubicBezTo>
                      <a:pt x="12920" y="17302"/>
                      <a:pt x="12760" y="15248"/>
                      <a:pt x="12463" y="8651"/>
                    </a:cubicBezTo>
                    <a:cubicBezTo>
                      <a:pt x="12303" y="4999"/>
                      <a:pt x="12098" y="457"/>
                      <a:pt x="11778" y="183"/>
                    </a:cubicBezTo>
                    <a:cubicBezTo>
                      <a:pt x="11504" y="366"/>
                      <a:pt x="11253" y="3744"/>
                      <a:pt x="11048" y="6209"/>
                    </a:cubicBezTo>
                    <a:cubicBezTo>
                      <a:pt x="10683" y="10934"/>
                      <a:pt x="10500" y="12395"/>
                      <a:pt x="10089" y="12395"/>
                    </a:cubicBezTo>
                    <a:cubicBezTo>
                      <a:pt x="9701" y="12395"/>
                      <a:pt x="9541" y="11687"/>
                      <a:pt x="9382" y="10843"/>
                    </a:cubicBezTo>
                    <a:cubicBezTo>
                      <a:pt x="9245" y="10249"/>
                      <a:pt x="9085" y="9450"/>
                      <a:pt x="8879" y="9450"/>
                    </a:cubicBezTo>
                    <a:cubicBezTo>
                      <a:pt x="8651" y="9450"/>
                      <a:pt x="8514" y="10044"/>
                      <a:pt x="8377" y="10523"/>
                    </a:cubicBezTo>
                    <a:cubicBezTo>
                      <a:pt x="8218" y="11139"/>
                      <a:pt x="8058" y="11733"/>
                      <a:pt x="7693" y="11733"/>
                    </a:cubicBezTo>
                    <a:lnTo>
                      <a:pt x="0" y="11733"/>
                    </a:lnTo>
                    <a:lnTo>
                      <a:pt x="0" y="11527"/>
                    </a:lnTo>
                    <a:lnTo>
                      <a:pt x="7693" y="11527"/>
                    </a:lnTo>
                    <a:cubicBezTo>
                      <a:pt x="7898" y="11527"/>
                      <a:pt x="8058" y="10934"/>
                      <a:pt x="8172" y="10455"/>
                    </a:cubicBezTo>
                    <a:cubicBezTo>
                      <a:pt x="8354" y="9838"/>
                      <a:pt x="8491" y="9245"/>
                      <a:pt x="8879" y="9245"/>
                    </a:cubicBezTo>
                    <a:cubicBezTo>
                      <a:pt x="9245" y="9245"/>
                      <a:pt x="9404" y="9975"/>
                      <a:pt x="9564" y="10797"/>
                    </a:cubicBezTo>
                    <a:cubicBezTo>
                      <a:pt x="9701" y="11390"/>
                      <a:pt x="9861" y="12189"/>
                      <a:pt x="10066" y="12189"/>
                    </a:cubicBezTo>
                    <a:cubicBezTo>
                      <a:pt x="10386" y="12030"/>
                      <a:pt x="10660" y="8651"/>
                      <a:pt x="10842" y="6186"/>
                    </a:cubicBezTo>
                    <a:cubicBezTo>
                      <a:pt x="11208" y="1461"/>
                      <a:pt x="11390" y="1"/>
                      <a:pt x="11801" y="1"/>
                    </a:cubicBezTo>
                    <a:cubicBezTo>
                      <a:pt x="12212" y="1"/>
                      <a:pt x="12372" y="2055"/>
                      <a:pt x="12668" y="8651"/>
                    </a:cubicBezTo>
                    <a:cubicBezTo>
                      <a:pt x="12828" y="12303"/>
                      <a:pt x="13034" y="16846"/>
                      <a:pt x="13353" y="17120"/>
                    </a:cubicBezTo>
                    <a:cubicBezTo>
                      <a:pt x="13513" y="16960"/>
                      <a:pt x="13627" y="15248"/>
                      <a:pt x="13718" y="13993"/>
                    </a:cubicBezTo>
                    <a:cubicBezTo>
                      <a:pt x="13901" y="11413"/>
                      <a:pt x="13992" y="10706"/>
                      <a:pt x="14266" y="10706"/>
                    </a:cubicBezTo>
                    <a:cubicBezTo>
                      <a:pt x="14563" y="10706"/>
                      <a:pt x="14700" y="11025"/>
                      <a:pt x="14814" y="11322"/>
                    </a:cubicBezTo>
                    <a:cubicBezTo>
                      <a:pt x="14905" y="11550"/>
                      <a:pt x="15019" y="11778"/>
                      <a:pt x="15156" y="11778"/>
                    </a:cubicBezTo>
                    <a:lnTo>
                      <a:pt x="15156" y="11778"/>
                    </a:lnTo>
                    <a:cubicBezTo>
                      <a:pt x="15430" y="11778"/>
                      <a:pt x="15613" y="10660"/>
                      <a:pt x="15727" y="9930"/>
                    </a:cubicBezTo>
                    <a:cubicBezTo>
                      <a:pt x="15932" y="8674"/>
                      <a:pt x="16092" y="7898"/>
                      <a:pt x="16480" y="7898"/>
                    </a:cubicBezTo>
                    <a:cubicBezTo>
                      <a:pt x="16868" y="7898"/>
                      <a:pt x="17005" y="8857"/>
                      <a:pt x="17234" y="10569"/>
                    </a:cubicBezTo>
                    <a:cubicBezTo>
                      <a:pt x="17348" y="11482"/>
                      <a:pt x="17553" y="13034"/>
                      <a:pt x="17781" y="13034"/>
                    </a:cubicBezTo>
                    <a:cubicBezTo>
                      <a:pt x="17941" y="13034"/>
                      <a:pt x="18078" y="12258"/>
                      <a:pt x="18147" y="11847"/>
                    </a:cubicBezTo>
                    <a:cubicBezTo>
                      <a:pt x="18306" y="11025"/>
                      <a:pt x="18420" y="10500"/>
                      <a:pt x="18717" y="10500"/>
                    </a:cubicBezTo>
                    <a:cubicBezTo>
                      <a:pt x="19037" y="10500"/>
                      <a:pt x="19151" y="10980"/>
                      <a:pt x="19288" y="11459"/>
                    </a:cubicBezTo>
                    <a:cubicBezTo>
                      <a:pt x="19356" y="11801"/>
                      <a:pt x="19493" y="12258"/>
                      <a:pt x="19630" y="12258"/>
                    </a:cubicBezTo>
                    <a:cubicBezTo>
                      <a:pt x="19721" y="12258"/>
                      <a:pt x="19790" y="12075"/>
                      <a:pt x="19836" y="11938"/>
                    </a:cubicBezTo>
                    <a:cubicBezTo>
                      <a:pt x="19904" y="11733"/>
                      <a:pt x="19973" y="11527"/>
                      <a:pt x="20155" y="11527"/>
                    </a:cubicBezTo>
                    <a:lnTo>
                      <a:pt x="24195" y="11527"/>
                    </a:lnTo>
                    <a:lnTo>
                      <a:pt x="24195" y="11733"/>
                    </a:lnTo>
                    <a:lnTo>
                      <a:pt x="20155" y="11733"/>
                    </a:lnTo>
                    <a:cubicBezTo>
                      <a:pt x="20110" y="11733"/>
                      <a:pt x="20064" y="11915"/>
                      <a:pt x="20018" y="11984"/>
                    </a:cubicBezTo>
                    <a:cubicBezTo>
                      <a:pt x="19950" y="12189"/>
                      <a:pt x="19881" y="12463"/>
                      <a:pt x="19630" y="12463"/>
                    </a:cubicBezTo>
                    <a:cubicBezTo>
                      <a:pt x="19333" y="12463"/>
                      <a:pt x="19197" y="12007"/>
                      <a:pt x="19082" y="11505"/>
                    </a:cubicBezTo>
                    <a:cubicBezTo>
                      <a:pt x="18991" y="11162"/>
                      <a:pt x="18877" y="10706"/>
                      <a:pt x="18717" y="10706"/>
                    </a:cubicBezTo>
                    <a:cubicBezTo>
                      <a:pt x="18580" y="10706"/>
                      <a:pt x="18443" y="11482"/>
                      <a:pt x="18352" y="11893"/>
                    </a:cubicBezTo>
                    <a:cubicBezTo>
                      <a:pt x="18215" y="12737"/>
                      <a:pt x="18101" y="13239"/>
                      <a:pt x="17804" y="13239"/>
                    </a:cubicBezTo>
                    <a:cubicBezTo>
                      <a:pt x="17393" y="13239"/>
                      <a:pt x="17256" y="12281"/>
                      <a:pt x="17028" y="10592"/>
                    </a:cubicBezTo>
                    <a:cubicBezTo>
                      <a:pt x="16914" y="9656"/>
                      <a:pt x="16709" y="8104"/>
                      <a:pt x="16480" y="8104"/>
                    </a:cubicBezTo>
                    <a:cubicBezTo>
                      <a:pt x="16229" y="8104"/>
                      <a:pt x="16047" y="9222"/>
                      <a:pt x="15932" y="9975"/>
                    </a:cubicBezTo>
                    <a:cubicBezTo>
                      <a:pt x="15727" y="11231"/>
                      <a:pt x="15567" y="11984"/>
                      <a:pt x="15179" y="11984"/>
                    </a:cubicBezTo>
                    <a:cubicBezTo>
                      <a:pt x="14883" y="11984"/>
                      <a:pt x="14746" y="11664"/>
                      <a:pt x="14631" y="11390"/>
                    </a:cubicBezTo>
                    <a:cubicBezTo>
                      <a:pt x="14517" y="11162"/>
                      <a:pt x="14426" y="10911"/>
                      <a:pt x="14266" y="10911"/>
                    </a:cubicBezTo>
                    <a:cubicBezTo>
                      <a:pt x="14129" y="11048"/>
                      <a:pt x="14015" y="12760"/>
                      <a:pt x="13924" y="14015"/>
                    </a:cubicBezTo>
                    <a:cubicBezTo>
                      <a:pt x="13741" y="16595"/>
                      <a:pt x="13650" y="17302"/>
                      <a:pt x="13376" y="17302"/>
                    </a:cubicBezTo>
                    <a:close/>
                  </a:path>
                </a:pathLst>
              </a:custGeom>
              <a:solidFill>
                <a:schemeClr val="dk2"/>
              </a:solidFill>
              <a:ln w="19050" cap="flat" cmpd="sng">
                <a:solidFill>
                  <a:srgbClr val="EF3455"/>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grpSp>
        <p:sp>
          <p:nvSpPr>
            <p:cNvPr id="238" name="Google Shape;238;p30"/>
            <p:cNvSpPr/>
            <p:nvPr/>
          </p:nvSpPr>
          <p:spPr>
            <a:xfrm>
              <a:off x="2827799" y="3683926"/>
              <a:ext cx="176100" cy="171900"/>
            </a:xfrm>
            <a:prstGeom prst="hear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grpSp>
      <p:grpSp>
        <p:nvGrpSpPr>
          <p:cNvPr id="239" name="Google Shape;239;p30"/>
          <p:cNvGrpSpPr/>
          <p:nvPr/>
        </p:nvGrpSpPr>
        <p:grpSpPr>
          <a:xfrm>
            <a:off x="362480" y="3021825"/>
            <a:ext cx="2098223" cy="1881586"/>
            <a:chOff x="4962228" y="806723"/>
            <a:chExt cx="3763506" cy="3383257"/>
          </a:xfrm>
        </p:grpSpPr>
        <p:grpSp>
          <p:nvGrpSpPr>
            <p:cNvPr id="240" name="Google Shape;240;p30"/>
            <p:cNvGrpSpPr/>
            <p:nvPr/>
          </p:nvGrpSpPr>
          <p:grpSpPr>
            <a:xfrm rot="141843">
              <a:off x="5153031" y="1507431"/>
              <a:ext cx="3572703" cy="2558379"/>
              <a:chOff x="5617670" y="1385725"/>
              <a:chExt cx="3311683" cy="2371465"/>
            </a:xfrm>
          </p:grpSpPr>
          <p:grpSp>
            <p:nvGrpSpPr>
              <p:cNvPr id="241" name="Google Shape;241;p30"/>
              <p:cNvGrpSpPr/>
              <p:nvPr/>
            </p:nvGrpSpPr>
            <p:grpSpPr>
              <a:xfrm rot="622480">
                <a:off x="5617670" y="1385725"/>
                <a:ext cx="3311683" cy="2371465"/>
                <a:chOff x="6974462" y="3183512"/>
                <a:chExt cx="1583175" cy="1133750"/>
              </a:xfrm>
            </p:grpSpPr>
            <p:sp>
              <p:nvSpPr>
                <p:cNvPr id="242" name="Google Shape;242;p30"/>
                <p:cNvSpPr/>
                <p:nvPr/>
              </p:nvSpPr>
              <p:spPr>
                <a:xfrm>
                  <a:off x="6974462" y="3183512"/>
                  <a:ext cx="1583175" cy="1133750"/>
                </a:xfrm>
                <a:custGeom>
                  <a:avLst/>
                  <a:gdLst/>
                  <a:ahLst/>
                  <a:cxnLst/>
                  <a:rect l="l" t="t" r="r" b="b"/>
                  <a:pathLst>
                    <a:path w="63327" h="45350" extrusionOk="0">
                      <a:moveTo>
                        <a:pt x="44870" y="1"/>
                      </a:moveTo>
                      <a:cubicBezTo>
                        <a:pt x="37479" y="1"/>
                        <a:pt x="31478" y="5225"/>
                        <a:pt x="31478" y="5225"/>
                      </a:cubicBezTo>
                      <a:cubicBezTo>
                        <a:pt x="31478" y="5225"/>
                        <a:pt x="25531" y="188"/>
                        <a:pt x="18239" y="188"/>
                      </a:cubicBezTo>
                      <a:cubicBezTo>
                        <a:pt x="15826" y="188"/>
                        <a:pt x="13266" y="740"/>
                        <a:pt x="10726" y="2208"/>
                      </a:cubicBezTo>
                      <a:cubicBezTo>
                        <a:pt x="509" y="8120"/>
                        <a:pt x="1" y="31707"/>
                        <a:pt x="31759" y="45350"/>
                      </a:cubicBezTo>
                      <a:cubicBezTo>
                        <a:pt x="63327" y="31267"/>
                        <a:pt x="62493" y="7680"/>
                        <a:pt x="52193" y="1920"/>
                      </a:cubicBezTo>
                      <a:cubicBezTo>
                        <a:pt x="49710" y="529"/>
                        <a:pt x="47220" y="1"/>
                        <a:pt x="44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43" name="Google Shape;243;p30"/>
                <p:cNvSpPr/>
                <p:nvPr/>
              </p:nvSpPr>
              <p:spPr>
                <a:xfrm>
                  <a:off x="8080950" y="3257050"/>
                  <a:ext cx="277250" cy="413075"/>
                </a:xfrm>
                <a:custGeom>
                  <a:avLst/>
                  <a:gdLst/>
                  <a:ahLst/>
                  <a:cxnLst/>
                  <a:rect l="l" t="t" r="r" b="b"/>
                  <a:pathLst>
                    <a:path w="11090" h="16523" extrusionOk="0">
                      <a:moveTo>
                        <a:pt x="107" y="1"/>
                      </a:moveTo>
                      <a:cubicBezTo>
                        <a:pt x="1" y="1"/>
                        <a:pt x="8" y="145"/>
                        <a:pt x="107" y="160"/>
                      </a:cubicBezTo>
                      <a:cubicBezTo>
                        <a:pt x="3222" y="569"/>
                        <a:pt x="6246" y="3525"/>
                        <a:pt x="7534" y="6254"/>
                      </a:cubicBezTo>
                      <a:cubicBezTo>
                        <a:pt x="8262" y="7792"/>
                        <a:pt x="8861" y="9157"/>
                        <a:pt x="8808" y="10877"/>
                      </a:cubicBezTo>
                      <a:cubicBezTo>
                        <a:pt x="8755" y="12802"/>
                        <a:pt x="8254" y="14591"/>
                        <a:pt x="7777" y="16440"/>
                      </a:cubicBezTo>
                      <a:cubicBezTo>
                        <a:pt x="7762" y="16485"/>
                        <a:pt x="7802" y="16523"/>
                        <a:pt x="7842" y="16523"/>
                      </a:cubicBezTo>
                      <a:cubicBezTo>
                        <a:pt x="7864" y="16523"/>
                        <a:pt x="7885" y="16512"/>
                        <a:pt x="7898" y="16486"/>
                      </a:cubicBezTo>
                      <a:cubicBezTo>
                        <a:pt x="9573" y="13037"/>
                        <a:pt x="11089" y="8740"/>
                        <a:pt x="9308" y="5041"/>
                      </a:cubicBezTo>
                      <a:cubicBezTo>
                        <a:pt x="8535" y="3419"/>
                        <a:pt x="7208" y="1812"/>
                        <a:pt x="5571" y="1032"/>
                      </a:cubicBezTo>
                      <a:cubicBezTo>
                        <a:pt x="3783" y="167"/>
                        <a:pt x="2047" y="31"/>
                        <a:pt x="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44" name="Google Shape;244;p30"/>
                <p:cNvSpPr/>
                <p:nvPr/>
              </p:nvSpPr>
              <p:spPr>
                <a:xfrm>
                  <a:off x="7138075" y="3286900"/>
                  <a:ext cx="154975" cy="566400"/>
                </a:xfrm>
                <a:custGeom>
                  <a:avLst/>
                  <a:gdLst/>
                  <a:ahLst/>
                  <a:cxnLst/>
                  <a:rect l="l" t="t" r="r" b="b"/>
                  <a:pathLst>
                    <a:path w="6199" h="22656" extrusionOk="0">
                      <a:moveTo>
                        <a:pt x="6166" y="1"/>
                      </a:moveTo>
                      <a:cubicBezTo>
                        <a:pt x="6162" y="1"/>
                        <a:pt x="6159" y="2"/>
                        <a:pt x="6155" y="4"/>
                      </a:cubicBezTo>
                      <a:cubicBezTo>
                        <a:pt x="2691" y="2642"/>
                        <a:pt x="296" y="6348"/>
                        <a:pt x="145" y="10790"/>
                      </a:cubicBezTo>
                      <a:cubicBezTo>
                        <a:pt x="1" y="15133"/>
                        <a:pt x="2221" y="19559"/>
                        <a:pt x="5170" y="22629"/>
                      </a:cubicBezTo>
                      <a:cubicBezTo>
                        <a:pt x="5189" y="22648"/>
                        <a:pt x="5209" y="22656"/>
                        <a:pt x="5229" y="22656"/>
                      </a:cubicBezTo>
                      <a:cubicBezTo>
                        <a:pt x="5298" y="22656"/>
                        <a:pt x="5357" y="22563"/>
                        <a:pt x="5299" y="22492"/>
                      </a:cubicBezTo>
                      <a:cubicBezTo>
                        <a:pt x="2532" y="19218"/>
                        <a:pt x="1539" y="15148"/>
                        <a:pt x="1933" y="10941"/>
                      </a:cubicBezTo>
                      <a:cubicBezTo>
                        <a:pt x="2290" y="7068"/>
                        <a:pt x="3608" y="3013"/>
                        <a:pt x="6185" y="42"/>
                      </a:cubicBezTo>
                      <a:cubicBezTo>
                        <a:pt x="6198" y="29"/>
                        <a:pt x="6184" y="1"/>
                        <a:pt x="6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grpSp>
          <p:sp>
            <p:nvSpPr>
              <p:cNvPr id="245" name="Google Shape;245;p30"/>
              <p:cNvSpPr/>
              <p:nvPr/>
            </p:nvSpPr>
            <p:spPr>
              <a:xfrm rot="871214">
                <a:off x="6303213" y="2006670"/>
                <a:ext cx="1939998" cy="762590"/>
              </a:xfrm>
              <a:custGeom>
                <a:avLst/>
                <a:gdLst/>
                <a:ahLst/>
                <a:cxnLst/>
                <a:rect l="l" t="t" r="r" b="b"/>
                <a:pathLst>
                  <a:path w="24196" h="17303" fill="none" extrusionOk="0">
                    <a:moveTo>
                      <a:pt x="13376" y="17302"/>
                    </a:moveTo>
                    <a:cubicBezTo>
                      <a:pt x="12920" y="17302"/>
                      <a:pt x="12760" y="15248"/>
                      <a:pt x="12463" y="8651"/>
                    </a:cubicBezTo>
                    <a:cubicBezTo>
                      <a:pt x="12303" y="4999"/>
                      <a:pt x="12098" y="457"/>
                      <a:pt x="11778" y="183"/>
                    </a:cubicBezTo>
                    <a:cubicBezTo>
                      <a:pt x="11504" y="366"/>
                      <a:pt x="11253" y="3744"/>
                      <a:pt x="11048" y="6209"/>
                    </a:cubicBezTo>
                    <a:cubicBezTo>
                      <a:pt x="10683" y="10934"/>
                      <a:pt x="10500" y="12395"/>
                      <a:pt x="10089" y="12395"/>
                    </a:cubicBezTo>
                    <a:cubicBezTo>
                      <a:pt x="9701" y="12395"/>
                      <a:pt x="9541" y="11687"/>
                      <a:pt x="9382" y="10843"/>
                    </a:cubicBezTo>
                    <a:cubicBezTo>
                      <a:pt x="9245" y="10249"/>
                      <a:pt x="9085" y="9450"/>
                      <a:pt x="8879" y="9450"/>
                    </a:cubicBezTo>
                    <a:cubicBezTo>
                      <a:pt x="8651" y="9450"/>
                      <a:pt x="8514" y="10044"/>
                      <a:pt x="8377" y="10523"/>
                    </a:cubicBezTo>
                    <a:cubicBezTo>
                      <a:pt x="8218" y="11139"/>
                      <a:pt x="8058" y="11733"/>
                      <a:pt x="7693" y="11733"/>
                    </a:cubicBezTo>
                    <a:lnTo>
                      <a:pt x="0" y="11733"/>
                    </a:lnTo>
                    <a:lnTo>
                      <a:pt x="0" y="11527"/>
                    </a:lnTo>
                    <a:lnTo>
                      <a:pt x="7693" y="11527"/>
                    </a:lnTo>
                    <a:cubicBezTo>
                      <a:pt x="7898" y="11527"/>
                      <a:pt x="8058" y="10934"/>
                      <a:pt x="8172" y="10455"/>
                    </a:cubicBezTo>
                    <a:cubicBezTo>
                      <a:pt x="8354" y="9838"/>
                      <a:pt x="8491" y="9245"/>
                      <a:pt x="8879" y="9245"/>
                    </a:cubicBezTo>
                    <a:cubicBezTo>
                      <a:pt x="9245" y="9245"/>
                      <a:pt x="9404" y="9975"/>
                      <a:pt x="9564" y="10797"/>
                    </a:cubicBezTo>
                    <a:cubicBezTo>
                      <a:pt x="9701" y="11390"/>
                      <a:pt x="9861" y="12189"/>
                      <a:pt x="10066" y="12189"/>
                    </a:cubicBezTo>
                    <a:cubicBezTo>
                      <a:pt x="10386" y="12030"/>
                      <a:pt x="10660" y="8651"/>
                      <a:pt x="10842" y="6186"/>
                    </a:cubicBezTo>
                    <a:cubicBezTo>
                      <a:pt x="11208" y="1461"/>
                      <a:pt x="11390" y="1"/>
                      <a:pt x="11801" y="1"/>
                    </a:cubicBezTo>
                    <a:cubicBezTo>
                      <a:pt x="12212" y="1"/>
                      <a:pt x="12372" y="2055"/>
                      <a:pt x="12668" y="8651"/>
                    </a:cubicBezTo>
                    <a:cubicBezTo>
                      <a:pt x="12828" y="12303"/>
                      <a:pt x="13034" y="16846"/>
                      <a:pt x="13353" y="17120"/>
                    </a:cubicBezTo>
                    <a:cubicBezTo>
                      <a:pt x="13513" y="16960"/>
                      <a:pt x="13627" y="15248"/>
                      <a:pt x="13718" y="13993"/>
                    </a:cubicBezTo>
                    <a:cubicBezTo>
                      <a:pt x="13901" y="11413"/>
                      <a:pt x="13992" y="10706"/>
                      <a:pt x="14266" y="10706"/>
                    </a:cubicBezTo>
                    <a:cubicBezTo>
                      <a:pt x="14563" y="10706"/>
                      <a:pt x="14700" y="11025"/>
                      <a:pt x="14814" y="11322"/>
                    </a:cubicBezTo>
                    <a:cubicBezTo>
                      <a:pt x="14905" y="11550"/>
                      <a:pt x="15019" y="11778"/>
                      <a:pt x="15156" y="11778"/>
                    </a:cubicBezTo>
                    <a:lnTo>
                      <a:pt x="15156" y="11778"/>
                    </a:lnTo>
                    <a:cubicBezTo>
                      <a:pt x="15430" y="11778"/>
                      <a:pt x="15613" y="10660"/>
                      <a:pt x="15727" y="9930"/>
                    </a:cubicBezTo>
                    <a:cubicBezTo>
                      <a:pt x="15932" y="8674"/>
                      <a:pt x="16092" y="7898"/>
                      <a:pt x="16480" y="7898"/>
                    </a:cubicBezTo>
                    <a:cubicBezTo>
                      <a:pt x="16868" y="7898"/>
                      <a:pt x="17005" y="8857"/>
                      <a:pt x="17234" y="10569"/>
                    </a:cubicBezTo>
                    <a:cubicBezTo>
                      <a:pt x="17348" y="11482"/>
                      <a:pt x="17553" y="13034"/>
                      <a:pt x="17781" y="13034"/>
                    </a:cubicBezTo>
                    <a:cubicBezTo>
                      <a:pt x="17941" y="13034"/>
                      <a:pt x="18078" y="12258"/>
                      <a:pt x="18147" y="11847"/>
                    </a:cubicBezTo>
                    <a:cubicBezTo>
                      <a:pt x="18306" y="11025"/>
                      <a:pt x="18420" y="10500"/>
                      <a:pt x="18717" y="10500"/>
                    </a:cubicBezTo>
                    <a:cubicBezTo>
                      <a:pt x="19037" y="10500"/>
                      <a:pt x="19151" y="10980"/>
                      <a:pt x="19288" y="11459"/>
                    </a:cubicBezTo>
                    <a:cubicBezTo>
                      <a:pt x="19356" y="11801"/>
                      <a:pt x="19493" y="12258"/>
                      <a:pt x="19630" y="12258"/>
                    </a:cubicBezTo>
                    <a:cubicBezTo>
                      <a:pt x="19721" y="12258"/>
                      <a:pt x="19790" y="12075"/>
                      <a:pt x="19836" y="11938"/>
                    </a:cubicBezTo>
                    <a:cubicBezTo>
                      <a:pt x="19904" y="11733"/>
                      <a:pt x="19973" y="11527"/>
                      <a:pt x="20155" y="11527"/>
                    </a:cubicBezTo>
                    <a:lnTo>
                      <a:pt x="24195" y="11527"/>
                    </a:lnTo>
                    <a:lnTo>
                      <a:pt x="24195" y="11733"/>
                    </a:lnTo>
                    <a:lnTo>
                      <a:pt x="20155" y="11733"/>
                    </a:lnTo>
                    <a:cubicBezTo>
                      <a:pt x="20110" y="11733"/>
                      <a:pt x="20064" y="11915"/>
                      <a:pt x="20018" y="11984"/>
                    </a:cubicBezTo>
                    <a:cubicBezTo>
                      <a:pt x="19950" y="12189"/>
                      <a:pt x="19881" y="12463"/>
                      <a:pt x="19630" y="12463"/>
                    </a:cubicBezTo>
                    <a:cubicBezTo>
                      <a:pt x="19333" y="12463"/>
                      <a:pt x="19197" y="12007"/>
                      <a:pt x="19082" y="11505"/>
                    </a:cubicBezTo>
                    <a:cubicBezTo>
                      <a:pt x="18991" y="11162"/>
                      <a:pt x="18877" y="10706"/>
                      <a:pt x="18717" y="10706"/>
                    </a:cubicBezTo>
                    <a:cubicBezTo>
                      <a:pt x="18580" y="10706"/>
                      <a:pt x="18443" y="11482"/>
                      <a:pt x="18352" y="11893"/>
                    </a:cubicBezTo>
                    <a:cubicBezTo>
                      <a:pt x="18215" y="12737"/>
                      <a:pt x="18101" y="13239"/>
                      <a:pt x="17804" y="13239"/>
                    </a:cubicBezTo>
                    <a:cubicBezTo>
                      <a:pt x="17393" y="13239"/>
                      <a:pt x="17256" y="12281"/>
                      <a:pt x="17028" y="10592"/>
                    </a:cubicBezTo>
                    <a:cubicBezTo>
                      <a:pt x="16914" y="9656"/>
                      <a:pt x="16709" y="8104"/>
                      <a:pt x="16480" y="8104"/>
                    </a:cubicBezTo>
                    <a:cubicBezTo>
                      <a:pt x="16229" y="8104"/>
                      <a:pt x="16047" y="9222"/>
                      <a:pt x="15932" y="9975"/>
                    </a:cubicBezTo>
                    <a:cubicBezTo>
                      <a:pt x="15727" y="11231"/>
                      <a:pt x="15567" y="11984"/>
                      <a:pt x="15179" y="11984"/>
                    </a:cubicBezTo>
                    <a:cubicBezTo>
                      <a:pt x="14883" y="11984"/>
                      <a:pt x="14746" y="11664"/>
                      <a:pt x="14631" y="11390"/>
                    </a:cubicBezTo>
                    <a:cubicBezTo>
                      <a:pt x="14517" y="11162"/>
                      <a:pt x="14426" y="10911"/>
                      <a:pt x="14266" y="10911"/>
                    </a:cubicBezTo>
                    <a:cubicBezTo>
                      <a:pt x="14129" y="11048"/>
                      <a:pt x="14015" y="12760"/>
                      <a:pt x="13924" y="14015"/>
                    </a:cubicBezTo>
                    <a:cubicBezTo>
                      <a:pt x="13741" y="16595"/>
                      <a:pt x="13650" y="17302"/>
                      <a:pt x="13376" y="17302"/>
                    </a:cubicBezTo>
                    <a:close/>
                  </a:path>
                </a:pathLst>
              </a:custGeom>
              <a:solidFill>
                <a:schemeClr val="lt1"/>
              </a:solidFill>
              <a:ln w="1905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grpSp>
        <p:grpSp>
          <p:nvGrpSpPr>
            <p:cNvPr id="246" name="Google Shape;246;p30"/>
            <p:cNvGrpSpPr/>
            <p:nvPr/>
          </p:nvGrpSpPr>
          <p:grpSpPr>
            <a:xfrm rot="-3704356" flipH="1">
              <a:off x="5273607" y="495344"/>
              <a:ext cx="1519440" cy="2142197"/>
              <a:chOff x="6102044" y="1191352"/>
              <a:chExt cx="1031147" cy="1453773"/>
            </a:xfrm>
          </p:grpSpPr>
          <p:sp>
            <p:nvSpPr>
              <p:cNvPr id="247" name="Google Shape;247;p30"/>
              <p:cNvSpPr/>
              <p:nvPr/>
            </p:nvSpPr>
            <p:spPr>
              <a:xfrm flipH="1">
                <a:off x="6102044" y="1933845"/>
                <a:ext cx="315061" cy="711281"/>
              </a:xfrm>
              <a:custGeom>
                <a:avLst/>
                <a:gdLst/>
                <a:ahLst/>
                <a:cxnLst/>
                <a:rect l="l" t="t" r="r" b="b"/>
                <a:pathLst>
                  <a:path w="25963" h="58614" extrusionOk="0">
                    <a:moveTo>
                      <a:pt x="3643" y="0"/>
                    </a:moveTo>
                    <a:lnTo>
                      <a:pt x="0" y="3908"/>
                    </a:lnTo>
                    <a:cubicBezTo>
                      <a:pt x="199" y="4040"/>
                      <a:pt x="15432" y="18147"/>
                      <a:pt x="18743" y="33181"/>
                    </a:cubicBezTo>
                    <a:cubicBezTo>
                      <a:pt x="20333" y="40466"/>
                      <a:pt x="19604" y="46096"/>
                      <a:pt x="16624" y="49407"/>
                    </a:cubicBezTo>
                    <a:cubicBezTo>
                      <a:pt x="13837" y="52452"/>
                      <a:pt x="9562" y="53285"/>
                      <a:pt x="5617" y="53285"/>
                    </a:cubicBezTo>
                    <a:cubicBezTo>
                      <a:pt x="4499" y="53285"/>
                      <a:pt x="3408" y="53218"/>
                      <a:pt x="2385" y="53116"/>
                    </a:cubicBezTo>
                    <a:lnTo>
                      <a:pt x="1192" y="58348"/>
                    </a:lnTo>
                    <a:cubicBezTo>
                      <a:pt x="2650" y="58547"/>
                      <a:pt x="4305" y="58613"/>
                      <a:pt x="5630" y="58613"/>
                    </a:cubicBezTo>
                    <a:cubicBezTo>
                      <a:pt x="13710" y="58613"/>
                      <a:pt x="18147" y="55633"/>
                      <a:pt x="20598" y="52984"/>
                    </a:cubicBezTo>
                    <a:cubicBezTo>
                      <a:pt x="24770" y="48281"/>
                      <a:pt x="25962" y="41062"/>
                      <a:pt x="23975" y="32055"/>
                    </a:cubicBezTo>
                    <a:cubicBezTo>
                      <a:pt x="20266" y="15365"/>
                      <a:pt x="4305" y="596"/>
                      <a:pt x="36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48" name="Google Shape;248;p30"/>
              <p:cNvSpPr/>
              <p:nvPr/>
            </p:nvSpPr>
            <p:spPr>
              <a:xfrm flipH="1">
                <a:off x="6394594" y="1191352"/>
                <a:ext cx="305414" cy="253852"/>
              </a:xfrm>
              <a:custGeom>
                <a:avLst/>
                <a:gdLst/>
                <a:ahLst/>
                <a:cxnLst/>
                <a:rect l="l" t="t" r="r" b="b"/>
                <a:pathLst>
                  <a:path w="25168" h="20919" extrusionOk="0">
                    <a:moveTo>
                      <a:pt x="5484" y="0"/>
                    </a:moveTo>
                    <a:cubicBezTo>
                      <a:pt x="3558" y="0"/>
                      <a:pt x="1623" y="670"/>
                      <a:pt x="67" y="2043"/>
                    </a:cubicBezTo>
                    <a:lnTo>
                      <a:pt x="1" y="2176"/>
                    </a:lnTo>
                    <a:lnTo>
                      <a:pt x="2915" y="5487"/>
                    </a:lnTo>
                    <a:lnTo>
                      <a:pt x="3047" y="5421"/>
                    </a:lnTo>
                    <a:cubicBezTo>
                      <a:pt x="3757" y="4773"/>
                      <a:pt x="4639" y="4455"/>
                      <a:pt x="5520" y="4455"/>
                    </a:cubicBezTo>
                    <a:cubicBezTo>
                      <a:pt x="6529" y="4455"/>
                      <a:pt x="7537" y="4872"/>
                      <a:pt x="8279" y="5686"/>
                    </a:cubicBezTo>
                    <a:lnTo>
                      <a:pt x="21790" y="20919"/>
                    </a:lnTo>
                    <a:lnTo>
                      <a:pt x="25168" y="17938"/>
                    </a:lnTo>
                    <a:lnTo>
                      <a:pt x="11591" y="2705"/>
                    </a:lnTo>
                    <a:cubicBezTo>
                      <a:pt x="9983" y="919"/>
                      <a:pt x="7740" y="0"/>
                      <a:pt x="5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49" name="Google Shape;249;p30"/>
              <p:cNvSpPr/>
              <p:nvPr/>
            </p:nvSpPr>
            <p:spPr>
              <a:xfrm flipH="1">
                <a:off x="6892081" y="1560924"/>
                <a:ext cx="241110" cy="326310"/>
              </a:xfrm>
              <a:custGeom>
                <a:avLst/>
                <a:gdLst/>
                <a:ahLst/>
                <a:cxnLst/>
                <a:rect l="l" t="t" r="r" b="b"/>
                <a:pathLst>
                  <a:path w="19869" h="26890" extrusionOk="0">
                    <a:moveTo>
                      <a:pt x="3775" y="1"/>
                    </a:moveTo>
                    <a:lnTo>
                      <a:pt x="3709" y="133"/>
                    </a:lnTo>
                    <a:cubicBezTo>
                      <a:pt x="331" y="3113"/>
                      <a:pt x="0" y="8279"/>
                      <a:pt x="2981" y="11657"/>
                    </a:cubicBezTo>
                    <a:lnTo>
                      <a:pt x="16558" y="26890"/>
                    </a:lnTo>
                    <a:lnTo>
                      <a:pt x="19869" y="23909"/>
                    </a:lnTo>
                    <a:lnTo>
                      <a:pt x="6358" y="8677"/>
                    </a:lnTo>
                    <a:cubicBezTo>
                      <a:pt x="4967" y="7153"/>
                      <a:pt x="5100" y="4769"/>
                      <a:pt x="6623" y="3444"/>
                    </a:cubicBezTo>
                    <a:lnTo>
                      <a:pt x="6756" y="3312"/>
                    </a:lnTo>
                    <a:lnTo>
                      <a:pt x="3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50" name="Google Shape;250;p30"/>
              <p:cNvSpPr/>
              <p:nvPr/>
            </p:nvSpPr>
            <p:spPr>
              <a:xfrm flipH="1">
                <a:off x="6177596" y="1398873"/>
                <a:ext cx="270052" cy="499841"/>
              </a:xfrm>
              <a:custGeom>
                <a:avLst/>
                <a:gdLst/>
                <a:ahLst/>
                <a:cxnLst/>
                <a:rect l="l" t="t" r="r" b="b"/>
                <a:pathLst>
                  <a:path w="22254" h="41190" extrusionOk="0">
                    <a:moveTo>
                      <a:pt x="4373" y="0"/>
                    </a:moveTo>
                    <a:cubicBezTo>
                      <a:pt x="4152" y="0"/>
                      <a:pt x="3934" y="83"/>
                      <a:pt x="3776" y="241"/>
                    </a:cubicBezTo>
                    <a:lnTo>
                      <a:pt x="3776" y="175"/>
                    </a:lnTo>
                    <a:lnTo>
                      <a:pt x="398" y="3155"/>
                    </a:lnTo>
                    <a:cubicBezTo>
                      <a:pt x="67" y="3486"/>
                      <a:pt x="1" y="4082"/>
                      <a:pt x="332" y="4414"/>
                    </a:cubicBezTo>
                    <a:lnTo>
                      <a:pt x="11723" y="17196"/>
                    </a:lnTo>
                    <a:cubicBezTo>
                      <a:pt x="15300" y="21236"/>
                      <a:pt x="14902" y="27461"/>
                      <a:pt x="10862" y="31038"/>
                    </a:cubicBezTo>
                    <a:lnTo>
                      <a:pt x="4968" y="36336"/>
                    </a:lnTo>
                    <a:cubicBezTo>
                      <a:pt x="4570" y="36667"/>
                      <a:pt x="4570" y="37197"/>
                      <a:pt x="4902" y="37528"/>
                    </a:cubicBezTo>
                    <a:lnTo>
                      <a:pt x="7816" y="40906"/>
                    </a:lnTo>
                    <a:cubicBezTo>
                      <a:pt x="7998" y="41088"/>
                      <a:pt x="8260" y="41190"/>
                      <a:pt x="8514" y="41190"/>
                    </a:cubicBezTo>
                    <a:cubicBezTo>
                      <a:pt x="8722" y="41190"/>
                      <a:pt x="8925" y="41121"/>
                      <a:pt x="9074" y="40972"/>
                    </a:cubicBezTo>
                    <a:lnTo>
                      <a:pt x="15035" y="35674"/>
                    </a:lnTo>
                    <a:cubicBezTo>
                      <a:pt x="21658" y="29846"/>
                      <a:pt x="22254" y="19646"/>
                      <a:pt x="16359" y="13090"/>
                    </a:cubicBezTo>
                    <a:lnTo>
                      <a:pt x="5034" y="307"/>
                    </a:lnTo>
                    <a:cubicBezTo>
                      <a:pt x="4861" y="100"/>
                      <a:pt x="4615" y="0"/>
                      <a:pt x="4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51" name="Google Shape;251;p30"/>
              <p:cNvSpPr/>
              <p:nvPr/>
            </p:nvSpPr>
            <p:spPr>
              <a:xfrm flipH="1">
                <a:off x="6451653" y="1840381"/>
                <a:ext cx="492669" cy="274530"/>
              </a:xfrm>
              <a:custGeom>
                <a:avLst/>
                <a:gdLst/>
                <a:ahLst/>
                <a:cxnLst/>
                <a:rect l="l" t="t" r="r" b="b"/>
                <a:pathLst>
                  <a:path w="40599" h="22623" extrusionOk="0">
                    <a:moveTo>
                      <a:pt x="4296" y="0"/>
                    </a:moveTo>
                    <a:cubicBezTo>
                      <a:pt x="4094" y="0"/>
                      <a:pt x="3888" y="69"/>
                      <a:pt x="3709" y="218"/>
                    </a:cubicBezTo>
                    <a:lnTo>
                      <a:pt x="397" y="3198"/>
                    </a:lnTo>
                    <a:cubicBezTo>
                      <a:pt x="0" y="3530"/>
                      <a:pt x="0" y="4059"/>
                      <a:pt x="331" y="4457"/>
                    </a:cubicBezTo>
                    <a:lnTo>
                      <a:pt x="11656" y="17239"/>
                    </a:lnTo>
                    <a:cubicBezTo>
                      <a:pt x="14829" y="20804"/>
                      <a:pt x="19231" y="22623"/>
                      <a:pt x="23651" y="22623"/>
                    </a:cubicBezTo>
                    <a:cubicBezTo>
                      <a:pt x="27443" y="22623"/>
                      <a:pt x="31249" y="21285"/>
                      <a:pt x="34307" y="18564"/>
                    </a:cubicBezTo>
                    <a:lnTo>
                      <a:pt x="40201" y="13265"/>
                    </a:lnTo>
                    <a:cubicBezTo>
                      <a:pt x="40599" y="12934"/>
                      <a:pt x="40599" y="12404"/>
                      <a:pt x="40334" y="12007"/>
                    </a:cubicBezTo>
                    <a:lnTo>
                      <a:pt x="37353" y="8695"/>
                    </a:lnTo>
                    <a:cubicBezTo>
                      <a:pt x="37180" y="8488"/>
                      <a:pt x="36935" y="8389"/>
                      <a:pt x="36692" y="8389"/>
                    </a:cubicBezTo>
                    <a:cubicBezTo>
                      <a:pt x="36471" y="8389"/>
                      <a:pt x="36253" y="8471"/>
                      <a:pt x="36095" y="8629"/>
                    </a:cubicBezTo>
                    <a:lnTo>
                      <a:pt x="30134" y="13861"/>
                    </a:lnTo>
                    <a:cubicBezTo>
                      <a:pt x="28271" y="15542"/>
                      <a:pt x="25956" y="16362"/>
                      <a:pt x="23652" y="16362"/>
                    </a:cubicBezTo>
                    <a:cubicBezTo>
                      <a:pt x="20962" y="16362"/>
                      <a:pt x="18285" y="15243"/>
                      <a:pt x="16359" y="13067"/>
                    </a:cubicBezTo>
                    <a:lnTo>
                      <a:pt x="4967" y="284"/>
                    </a:lnTo>
                    <a:cubicBezTo>
                      <a:pt x="4785" y="102"/>
                      <a:pt x="4543" y="0"/>
                      <a:pt x="42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52" name="Google Shape;252;p30"/>
              <p:cNvSpPr/>
              <p:nvPr/>
            </p:nvSpPr>
            <p:spPr>
              <a:xfrm flipH="1">
                <a:off x="6644539" y="1199616"/>
                <a:ext cx="128607" cy="122673"/>
              </a:xfrm>
              <a:custGeom>
                <a:avLst/>
                <a:gdLst/>
                <a:ahLst/>
                <a:cxnLst/>
                <a:rect l="l" t="t" r="r" b="b"/>
                <a:pathLst>
                  <a:path w="10598" h="10109" extrusionOk="0">
                    <a:moveTo>
                      <a:pt x="5481" y="0"/>
                    </a:moveTo>
                    <a:cubicBezTo>
                      <a:pt x="4994" y="0"/>
                      <a:pt x="4502" y="167"/>
                      <a:pt x="4107" y="501"/>
                    </a:cubicBezTo>
                    <a:lnTo>
                      <a:pt x="928" y="3349"/>
                    </a:lnTo>
                    <a:cubicBezTo>
                      <a:pt x="67" y="4078"/>
                      <a:pt x="1" y="5402"/>
                      <a:pt x="796" y="6197"/>
                    </a:cubicBezTo>
                    <a:lnTo>
                      <a:pt x="3577" y="9442"/>
                    </a:lnTo>
                    <a:cubicBezTo>
                      <a:pt x="4008" y="9872"/>
                      <a:pt x="4574" y="10109"/>
                      <a:pt x="5139" y="10109"/>
                    </a:cubicBezTo>
                    <a:cubicBezTo>
                      <a:pt x="5618" y="10109"/>
                      <a:pt x="6096" y="9939"/>
                      <a:pt x="6491" y="9575"/>
                    </a:cubicBezTo>
                    <a:lnTo>
                      <a:pt x="9670" y="6727"/>
                    </a:lnTo>
                    <a:cubicBezTo>
                      <a:pt x="10531" y="5998"/>
                      <a:pt x="10598" y="4740"/>
                      <a:pt x="9869" y="3879"/>
                    </a:cubicBezTo>
                    <a:lnTo>
                      <a:pt x="7021" y="700"/>
                    </a:lnTo>
                    <a:cubicBezTo>
                      <a:pt x="6627" y="233"/>
                      <a:pt x="6057" y="0"/>
                      <a:pt x="5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53" name="Google Shape;253;p30"/>
              <p:cNvSpPr/>
              <p:nvPr/>
            </p:nvSpPr>
            <p:spPr>
              <a:xfrm flipH="1">
                <a:off x="6978870" y="1496584"/>
                <a:ext cx="127806" cy="122673"/>
              </a:xfrm>
              <a:custGeom>
                <a:avLst/>
                <a:gdLst/>
                <a:ahLst/>
                <a:cxnLst/>
                <a:rect l="l" t="t" r="r" b="b"/>
                <a:pathLst>
                  <a:path w="10532" h="10109" extrusionOk="0">
                    <a:moveTo>
                      <a:pt x="5426" y="0"/>
                    </a:moveTo>
                    <a:cubicBezTo>
                      <a:pt x="4947" y="0"/>
                      <a:pt x="4472" y="170"/>
                      <a:pt x="4107" y="534"/>
                    </a:cubicBezTo>
                    <a:lnTo>
                      <a:pt x="862" y="3382"/>
                    </a:lnTo>
                    <a:cubicBezTo>
                      <a:pt x="67" y="4110"/>
                      <a:pt x="1" y="5369"/>
                      <a:pt x="729" y="6230"/>
                    </a:cubicBezTo>
                    <a:lnTo>
                      <a:pt x="3577" y="9409"/>
                    </a:lnTo>
                    <a:cubicBezTo>
                      <a:pt x="3972" y="9875"/>
                      <a:pt x="4522" y="10108"/>
                      <a:pt x="5080" y="10108"/>
                    </a:cubicBezTo>
                    <a:cubicBezTo>
                      <a:pt x="5552" y="10108"/>
                      <a:pt x="6030" y="9941"/>
                      <a:pt x="6425" y="9607"/>
                    </a:cubicBezTo>
                    <a:lnTo>
                      <a:pt x="9604" y="6760"/>
                    </a:lnTo>
                    <a:cubicBezTo>
                      <a:pt x="10465" y="6031"/>
                      <a:pt x="10531" y="4706"/>
                      <a:pt x="9803" y="3912"/>
                    </a:cubicBezTo>
                    <a:lnTo>
                      <a:pt x="6955" y="666"/>
                    </a:lnTo>
                    <a:cubicBezTo>
                      <a:pt x="6560" y="236"/>
                      <a:pt x="5991" y="0"/>
                      <a:pt x="5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54" name="Google Shape;254;p30"/>
              <p:cNvSpPr/>
              <p:nvPr/>
            </p:nvSpPr>
            <p:spPr>
              <a:xfrm flipH="1">
                <a:off x="6319042" y="1828549"/>
                <a:ext cx="204147" cy="205761"/>
              </a:xfrm>
              <a:custGeom>
                <a:avLst/>
                <a:gdLst/>
                <a:ahLst/>
                <a:cxnLst/>
                <a:rect l="l" t="t" r="r" b="b"/>
                <a:pathLst>
                  <a:path w="16823" h="16956" extrusionOk="0">
                    <a:moveTo>
                      <a:pt x="11325" y="1"/>
                    </a:moveTo>
                    <a:lnTo>
                      <a:pt x="0" y="10068"/>
                    </a:lnTo>
                    <a:lnTo>
                      <a:pt x="4901" y="15565"/>
                    </a:lnTo>
                    <a:lnTo>
                      <a:pt x="7749" y="13048"/>
                    </a:lnTo>
                    <a:lnTo>
                      <a:pt x="11259" y="16956"/>
                    </a:lnTo>
                    <a:lnTo>
                      <a:pt x="16822" y="11988"/>
                    </a:lnTo>
                    <a:lnTo>
                      <a:pt x="13378" y="8081"/>
                    </a:lnTo>
                    <a:lnTo>
                      <a:pt x="16226" y="5564"/>
                    </a:lnTo>
                    <a:lnTo>
                      <a:pt x="113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grpSp>
        <p:grpSp>
          <p:nvGrpSpPr>
            <p:cNvPr id="255" name="Google Shape;255;p30"/>
            <p:cNvGrpSpPr/>
            <p:nvPr/>
          </p:nvGrpSpPr>
          <p:grpSpPr>
            <a:xfrm rot="631191">
              <a:off x="6097017" y="3204634"/>
              <a:ext cx="1561277" cy="985346"/>
              <a:chOff x="6877604" y="3012962"/>
              <a:chExt cx="1123580" cy="709109"/>
            </a:xfrm>
          </p:grpSpPr>
          <p:sp>
            <p:nvSpPr>
              <p:cNvPr id="256" name="Google Shape;256;p30"/>
              <p:cNvSpPr/>
              <p:nvPr/>
            </p:nvSpPr>
            <p:spPr>
              <a:xfrm flipH="1">
                <a:off x="7412867" y="3012962"/>
                <a:ext cx="588317" cy="518189"/>
              </a:xfrm>
              <a:custGeom>
                <a:avLst/>
                <a:gdLst/>
                <a:ahLst/>
                <a:cxnLst/>
                <a:rect l="l" t="t" r="r" b="b"/>
                <a:pathLst>
                  <a:path w="48481" h="42702" extrusionOk="0">
                    <a:moveTo>
                      <a:pt x="24229" y="0"/>
                    </a:moveTo>
                    <a:cubicBezTo>
                      <a:pt x="21470" y="0"/>
                      <a:pt x="18665" y="539"/>
                      <a:pt x="15962" y="1676"/>
                    </a:cubicBezTo>
                    <a:cubicBezTo>
                      <a:pt x="5101" y="6312"/>
                      <a:pt x="1" y="18829"/>
                      <a:pt x="4637" y="29691"/>
                    </a:cubicBezTo>
                    <a:cubicBezTo>
                      <a:pt x="8063" y="37835"/>
                      <a:pt x="15957" y="42702"/>
                      <a:pt x="24271" y="42702"/>
                    </a:cubicBezTo>
                    <a:cubicBezTo>
                      <a:pt x="27046" y="42702"/>
                      <a:pt x="29868" y="42160"/>
                      <a:pt x="32586" y="41016"/>
                    </a:cubicBezTo>
                    <a:cubicBezTo>
                      <a:pt x="43447" y="36446"/>
                      <a:pt x="48481" y="23929"/>
                      <a:pt x="43911" y="13067"/>
                    </a:cubicBezTo>
                    <a:cubicBezTo>
                      <a:pt x="40478" y="4908"/>
                      <a:pt x="32561" y="0"/>
                      <a:pt x="24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57" name="Google Shape;257;p30"/>
              <p:cNvSpPr/>
              <p:nvPr/>
            </p:nvSpPr>
            <p:spPr>
              <a:xfrm flipH="1">
                <a:off x="7567976" y="3133753"/>
                <a:ext cx="277285" cy="277285"/>
              </a:xfrm>
              <a:custGeom>
                <a:avLst/>
                <a:gdLst/>
                <a:ahLst/>
                <a:cxnLst/>
                <a:rect l="l" t="t" r="r" b="b"/>
                <a:pathLst>
                  <a:path w="22850" h="22850" extrusionOk="0">
                    <a:moveTo>
                      <a:pt x="11392" y="1"/>
                    </a:moveTo>
                    <a:cubicBezTo>
                      <a:pt x="5100" y="1"/>
                      <a:pt x="0" y="5100"/>
                      <a:pt x="0" y="11392"/>
                    </a:cubicBezTo>
                    <a:cubicBezTo>
                      <a:pt x="0" y="17750"/>
                      <a:pt x="5100" y="22850"/>
                      <a:pt x="11392" y="22850"/>
                    </a:cubicBezTo>
                    <a:cubicBezTo>
                      <a:pt x="17684" y="22850"/>
                      <a:pt x="22849" y="17750"/>
                      <a:pt x="22849" y="11392"/>
                    </a:cubicBezTo>
                    <a:cubicBezTo>
                      <a:pt x="22849" y="5100"/>
                      <a:pt x="17684" y="1"/>
                      <a:pt x="11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58" name="Google Shape;258;p30"/>
              <p:cNvSpPr/>
              <p:nvPr/>
            </p:nvSpPr>
            <p:spPr>
              <a:xfrm flipH="1">
                <a:off x="7549494" y="3115272"/>
                <a:ext cx="314248" cy="314260"/>
              </a:xfrm>
              <a:custGeom>
                <a:avLst/>
                <a:gdLst/>
                <a:ahLst/>
                <a:cxnLst/>
                <a:rect l="l" t="t" r="r" b="b"/>
                <a:pathLst>
                  <a:path w="25896" h="25897" extrusionOk="0">
                    <a:moveTo>
                      <a:pt x="12915" y="3047"/>
                    </a:moveTo>
                    <a:cubicBezTo>
                      <a:pt x="18412" y="3047"/>
                      <a:pt x="22849" y="7484"/>
                      <a:pt x="22849" y="12915"/>
                    </a:cubicBezTo>
                    <a:cubicBezTo>
                      <a:pt x="22849" y="18412"/>
                      <a:pt x="18412" y="22849"/>
                      <a:pt x="12915" y="22849"/>
                    </a:cubicBezTo>
                    <a:cubicBezTo>
                      <a:pt x="7484" y="22849"/>
                      <a:pt x="3047" y="18412"/>
                      <a:pt x="3047" y="12915"/>
                    </a:cubicBezTo>
                    <a:cubicBezTo>
                      <a:pt x="3047" y="7484"/>
                      <a:pt x="7484" y="3047"/>
                      <a:pt x="12915" y="3047"/>
                    </a:cubicBezTo>
                    <a:close/>
                    <a:moveTo>
                      <a:pt x="12915" y="0"/>
                    </a:moveTo>
                    <a:cubicBezTo>
                      <a:pt x="5828" y="0"/>
                      <a:pt x="0" y="5829"/>
                      <a:pt x="0" y="12915"/>
                    </a:cubicBezTo>
                    <a:cubicBezTo>
                      <a:pt x="0" y="20068"/>
                      <a:pt x="5828" y="25896"/>
                      <a:pt x="12915" y="25896"/>
                    </a:cubicBezTo>
                    <a:cubicBezTo>
                      <a:pt x="20067" y="25896"/>
                      <a:pt x="25896" y="20068"/>
                      <a:pt x="25896" y="12915"/>
                    </a:cubicBezTo>
                    <a:cubicBezTo>
                      <a:pt x="25896" y="5829"/>
                      <a:pt x="20067" y="0"/>
                      <a:pt x="12915" y="0"/>
                    </a:cubicBezTo>
                    <a:close/>
                  </a:path>
                </a:pathLst>
              </a:custGeom>
              <a:solidFill>
                <a:srgbClr val="EF3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59" name="Google Shape;259;p30"/>
              <p:cNvSpPr/>
              <p:nvPr/>
            </p:nvSpPr>
            <p:spPr>
              <a:xfrm flipH="1">
                <a:off x="6877604" y="3377278"/>
                <a:ext cx="794867" cy="344792"/>
              </a:xfrm>
              <a:custGeom>
                <a:avLst/>
                <a:gdLst/>
                <a:ahLst/>
                <a:cxnLst/>
                <a:rect l="l" t="t" r="r" b="b"/>
                <a:pathLst>
                  <a:path w="65502" h="28413" extrusionOk="0">
                    <a:moveTo>
                      <a:pt x="5696" y="0"/>
                    </a:moveTo>
                    <a:lnTo>
                      <a:pt x="1" y="2451"/>
                    </a:lnTo>
                    <a:cubicBezTo>
                      <a:pt x="464" y="3510"/>
                      <a:pt x="11524" y="28413"/>
                      <a:pt x="42718" y="28413"/>
                    </a:cubicBezTo>
                    <a:cubicBezTo>
                      <a:pt x="51659" y="28413"/>
                      <a:pt x="57752" y="25896"/>
                      <a:pt x="60865" y="20995"/>
                    </a:cubicBezTo>
                    <a:cubicBezTo>
                      <a:pt x="65501" y="13577"/>
                      <a:pt x="60600" y="3179"/>
                      <a:pt x="60401" y="2782"/>
                    </a:cubicBezTo>
                    <a:lnTo>
                      <a:pt x="55434" y="6756"/>
                    </a:lnTo>
                    <a:cubicBezTo>
                      <a:pt x="56362" y="8676"/>
                      <a:pt x="57951" y="13975"/>
                      <a:pt x="55567" y="17683"/>
                    </a:cubicBezTo>
                    <a:cubicBezTo>
                      <a:pt x="53183" y="21392"/>
                      <a:pt x="47288" y="22121"/>
                      <a:pt x="42718" y="22121"/>
                    </a:cubicBezTo>
                    <a:cubicBezTo>
                      <a:pt x="15697" y="22121"/>
                      <a:pt x="6094" y="927"/>
                      <a:pt x="56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grpSp>
      </p:grpSp>
      <p:sp>
        <p:nvSpPr>
          <p:cNvPr id="3" name="Subtitle 2">
            <a:extLst>
              <a:ext uri="{FF2B5EF4-FFF2-40B4-BE49-F238E27FC236}">
                <a16:creationId xmlns:a16="http://schemas.microsoft.com/office/drawing/2014/main" id="{DAC2711A-7006-E6CE-2621-D0C8EEB61C47}"/>
              </a:ext>
            </a:extLst>
          </p:cNvPr>
          <p:cNvSpPr>
            <a:spLocks noGrp="1"/>
          </p:cNvSpPr>
          <p:nvPr>
            <p:ph type="subTitle" idx="1"/>
          </p:nvPr>
        </p:nvSpPr>
        <p:spPr>
          <a:xfrm>
            <a:off x="712907" y="2178241"/>
            <a:ext cx="4688559" cy="1005175"/>
          </a:xfrm>
        </p:spPr>
        <p:txBody>
          <a:bodyPr/>
          <a:lstStyle/>
          <a:p>
            <a:pPr>
              <a:lnSpc>
                <a:spcPct val="15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Under the Guidance of:</a:t>
            </a:r>
          </a:p>
          <a:p>
            <a:pPr algn="ctr">
              <a:lnSpc>
                <a:spcPct val="150000"/>
              </a:lnSpc>
            </a:pPr>
            <a:r>
              <a:rPr lang="en-US" b="1" dirty="0">
                <a:solidFill>
                  <a:srgbClr val="0070C0"/>
                </a:solidFill>
                <a:latin typeface="Times New Roman" panose="02020603050405020304" pitchFamily="18" charset="0"/>
                <a:cs typeface="Times New Roman" panose="02020603050405020304" pitchFamily="18" charset="0"/>
              </a:rPr>
              <a:t>Mrs. S. TAHSEEN BANU </a:t>
            </a:r>
            <a:r>
              <a:rPr lang="en-US" sz="1050" b="1" dirty="0">
                <a:solidFill>
                  <a:srgbClr val="0070C0"/>
                </a:solidFill>
                <a:latin typeface="Times New Roman" panose="02020603050405020304" pitchFamily="18" charset="0"/>
                <a:cs typeface="Times New Roman" panose="02020603050405020304" pitchFamily="18" charset="0"/>
              </a:rPr>
              <a:t>M. Tech.</a:t>
            </a:r>
            <a:endParaRPr lang="en-US" sz="1200" b="1" dirty="0">
              <a:solidFill>
                <a:srgbClr val="0070C0"/>
              </a:solidFill>
              <a:latin typeface="Times New Roman" panose="02020603050405020304" pitchFamily="18" charset="0"/>
              <a:cs typeface="Times New Roman" panose="02020603050405020304" pitchFamily="18" charset="0"/>
            </a:endParaRPr>
          </a:p>
          <a:p>
            <a:pPr algn="ctr">
              <a:lnSpc>
                <a:spcPct val="150000"/>
              </a:lnSpc>
            </a:pPr>
            <a:r>
              <a:rPr lang="en-US" dirty="0">
                <a:solidFill>
                  <a:srgbClr val="0070C0"/>
                </a:solidFill>
                <a:latin typeface="Times New Roman" panose="02020603050405020304" pitchFamily="18" charset="0"/>
                <a:cs typeface="Times New Roman" panose="02020603050405020304" pitchFamily="18" charset="0"/>
              </a:rPr>
              <a:t>Assistant Professor, Dept. of CSE</a:t>
            </a:r>
            <a:endParaRPr lang="en-IN" dirty="0">
              <a:solidFill>
                <a:srgbClr val="0070C0"/>
              </a:solidFill>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A27FC96-F598-36A7-0D3B-550E862B749B}"/>
              </a:ext>
            </a:extLst>
          </p:cNvPr>
          <p:cNvSpPr txBox="1"/>
          <p:nvPr/>
        </p:nvSpPr>
        <p:spPr>
          <a:xfrm>
            <a:off x="5401466" y="2105302"/>
            <a:ext cx="3940098" cy="1669496"/>
          </a:xfrm>
          <a:prstGeom prst="rect">
            <a:avLst/>
          </a:prstGeom>
          <a:noFill/>
        </p:spPr>
        <p:txBody>
          <a:bodyPr wrap="square" rtlCol="0">
            <a:spAutoFit/>
          </a:bodyPr>
          <a:lstStyle/>
          <a:p>
            <a:pPr>
              <a:lnSpc>
                <a:spcPct val="150000"/>
              </a:lnSpc>
            </a:pPr>
            <a:r>
              <a:rPr lang="en-IN" b="1" dirty="0">
                <a:latin typeface="Times New Roman" panose="02020603050405020304" pitchFamily="18" charset="0"/>
                <a:cs typeface="Times New Roman" panose="02020603050405020304" pitchFamily="18" charset="0"/>
              </a:rPr>
              <a:t>Project Team:</a:t>
            </a:r>
          </a:p>
          <a:p>
            <a:pPr>
              <a:lnSpc>
                <a:spcPct val="150000"/>
              </a:lnSpc>
            </a:pPr>
            <a:r>
              <a:rPr lang="en-IN" dirty="0">
                <a:latin typeface="Times New Roman" panose="02020603050405020304" pitchFamily="18" charset="0"/>
                <a:cs typeface="Times New Roman" panose="02020603050405020304" pitchFamily="18" charset="0"/>
              </a:rPr>
              <a:t>C. Hemavathamma (20091A0554)</a:t>
            </a:r>
          </a:p>
          <a:p>
            <a:pPr>
              <a:lnSpc>
                <a:spcPct val="150000"/>
              </a:lnSpc>
            </a:pPr>
            <a:r>
              <a:rPr lang="en-IN" dirty="0">
                <a:latin typeface="Times New Roman" panose="02020603050405020304" pitchFamily="18" charset="0"/>
                <a:cs typeface="Times New Roman" panose="02020603050405020304" pitchFamily="18" charset="0"/>
              </a:rPr>
              <a:t>V. Sai Praneetha (20091A05D3)</a:t>
            </a:r>
          </a:p>
          <a:p>
            <a:pPr>
              <a:lnSpc>
                <a:spcPct val="150000"/>
              </a:lnSpc>
            </a:pPr>
            <a:r>
              <a:rPr lang="en-IN" dirty="0">
                <a:latin typeface="Times New Roman" panose="02020603050405020304" pitchFamily="18" charset="0"/>
                <a:cs typeface="Times New Roman" panose="02020603050405020304" pitchFamily="18" charset="0"/>
              </a:rPr>
              <a:t>M. Mohammad Anees (20091A0586)</a:t>
            </a:r>
          </a:p>
          <a:p>
            <a:pPr>
              <a:lnSpc>
                <a:spcPct val="150000"/>
              </a:lnSpc>
            </a:pPr>
            <a:r>
              <a:rPr lang="en-IN" dirty="0">
                <a:latin typeface="Times New Roman" panose="02020603050405020304" pitchFamily="18" charset="0"/>
                <a:cs typeface="Times New Roman" panose="02020603050405020304" pitchFamily="18" charset="0"/>
              </a:rPr>
              <a:t>N H Uday Shankar Reddy (20091A05H5)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randombar(horizontal)">
                                      <p:cBhvr>
                                        <p:cTn id="7"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title"/>
          </p:nvPr>
        </p:nvSpPr>
        <p:spPr>
          <a:xfrm>
            <a:off x="720000" y="19356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tx2">
                    <a:lumMod val="75000"/>
                  </a:schemeClr>
                </a:solidFill>
                <a:latin typeface="Times New Roman" panose="02020603050405020304" pitchFamily="18" charset="0"/>
                <a:cs typeface="Times New Roman" panose="02020603050405020304" pitchFamily="18" charset="0"/>
              </a:rPr>
              <a:t>Proposed Methodology</a:t>
            </a:r>
          </a:p>
        </p:txBody>
      </p:sp>
      <p:sp>
        <p:nvSpPr>
          <p:cNvPr id="26" name="TextBox 25">
            <a:extLst>
              <a:ext uri="{FF2B5EF4-FFF2-40B4-BE49-F238E27FC236}">
                <a16:creationId xmlns:a16="http://schemas.microsoft.com/office/drawing/2014/main" id="{B6069E84-5308-725B-707B-298B4D240106}"/>
              </a:ext>
            </a:extLst>
          </p:cNvPr>
          <p:cNvSpPr txBox="1"/>
          <p:nvPr/>
        </p:nvSpPr>
        <p:spPr>
          <a:xfrm>
            <a:off x="472440" y="830580"/>
            <a:ext cx="8199120" cy="307777"/>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We had selected 3 methodologies for best prediction of heart disease i.e., DT, KNN &amp; RF</a:t>
            </a:r>
          </a:p>
        </p:txBody>
      </p:sp>
      <p:pic>
        <p:nvPicPr>
          <p:cNvPr id="30" name="Picture 29">
            <a:extLst>
              <a:ext uri="{FF2B5EF4-FFF2-40B4-BE49-F238E27FC236}">
                <a16:creationId xmlns:a16="http://schemas.microsoft.com/office/drawing/2014/main" id="{EB2EF17C-D094-C5D9-3504-85267F510010}"/>
              </a:ext>
            </a:extLst>
          </p:cNvPr>
          <p:cNvPicPr>
            <a:picLocks noChangeAspect="1"/>
          </p:cNvPicPr>
          <p:nvPr/>
        </p:nvPicPr>
        <p:blipFill>
          <a:blip r:embed="rId3"/>
          <a:srcRect/>
          <a:stretch/>
        </p:blipFill>
        <p:spPr>
          <a:xfrm>
            <a:off x="1021332" y="1221461"/>
            <a:ext cx="7101335" cy="34531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randombar(horizontal)">
                                      <p:cBhvr>
                                        <p:cTn id="7" dur="500"/>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 name="Thought Bubble: Cloud 2">
            <a:extLst>
              <a:ext uri="{FF2B5EF4-FFF2-40B4-BE49-F238E27FC236}">
                <a16:creationId xmlns:a16="http://schemas.microsoft.com/office/drawing/2014/main" id="{22855350-AB71-4543-E6B1-3885382798B7}"/>
              </a:ext>
            </a:extLst>
          </p:cNvPr>
          <p:cNvSpPr/>
          <p:nvPr/>
        </p:nvSpPr>
        <p:spPr>
          <a:xfrm rot="21056286">
            <a:off x="446819" y="1997022"/>
            <a:ext cx="2512742" cy="1531435"/>
          </a:xfrm>
          <a:prstGeom prst="cloudCallou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hought Bubble: Cloud 3">
            <a:extLst>
              <a:ext uri="{FF2B5EF4-FFF2-40B4-BE49-F238E27FC236}">
                <a16:creationId xmlns:a16="http://schemas.microsoft.com/office/drawing/2014/main" id="{17B185A6-45BC-457B-EF13-2342B168C545}"/>
              </a:ext>
            </a:extLst>
          </p:cNvPr>
          <p:cNvSpPr/>
          <p:nvPr/>
        </p:nvSpPr>
        <p:spPr>
          <a:xfrm rot="1369087">
            <a:off x="6278145" y="1997024"/>
            <a:ext cx="2512742" cy="1531435"/>
          </a:xfrm>
          <a:prstGeom prst="cloudCallou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hought Bubble: Cloud 4">
            <a:extLst>
              <a:ext uri="{FF2B5EF4-FFF2-40B4-BE49-F238E27FC236}">
                <a16:creationId xmlns:a16="http://schemas.microsoft.com/office/drawing/2014/main" id="{2533F04C-19AC-ECD5-F875-1A6082EF3062}"/>
              </a:ext>
            </a:extLst>
          </p:cNvPr>
          <p:cNvSpPr/>
          <p:nvPr/>
        </p:nvSpPr>
        <p:spPr>
          <a:xfrm rot="344087">
            <a:off x="3315629" y="567694"/>
            <a:ext cx="2512742" cy="1531435"/>
          </a:xfrm>
          <a:prstGeom prst="cloudCallou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375B8989-C80F-A02C-CD49-B0BAB94A5767}"/>
              </a:ext>
            </a:extLst>
          </p:cNvPr>
          <p:cNvSpPr txBox="1"/>
          <p:nvPr/>
        </p:nvSpPr>
        <p:spPr>
          <a:xfrm rot="20335594">
            <a:off x="789811" y="2448364"/>
            <a:ext cx="2116710" cy="52322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KNN</a:t>
            </a:r>
            <a:r>
              <a:rPr lang="en-IN" dirty="0">
                <a:latin typeface="Times New Roman" panose="02020603050405020304" pitchFamily="18" charset="0"/>
                <a:cs typeface="Times New Roman" panose="02020603050405020304" pitchFamily="18" charset="0"/>
              </a:rPr>
              <a:t> is a non-parametric &amp; lazy learning algorithm</a:t>
            </a:r>
          </a:p>
        </p:txBody>
      </p:sp>
      <p:sp>
        <p:nvSpPr>
          <p:cNvPr id="12" name="TextBox 11">
            <a:extLst>
              <a:ext uri="{FF2B5EF4-FFF2-40B4-BE49-F238E27FC236}">
                <a16:creationId xmlns:a16="http://schemas.microsoft.com/office/drawing/2014/main" id="{5BEB750B-C232-C5C3-56B2-56499D3B2CD9}"/>
              </a:ext>
            </a:extLst>
          </p:cNvPr>
          <p:cNvSpPr txBox="1"/>
          <p:nvPr/>
        </p:nvSpPr>
        <p:spPr>
          <a:xfrm>
            <a:off x="3824868" y="854591"/>
            <a:ext cx="1683834" cy="95410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DT</a:t>
            </a:r>
            <a:r>
              <a:rPr lang="en-IN" dirty="0">
                <a:latin typeface="Times New Roman" panose="02020603050405020304" pitchFamily="18" charset="0"/>
                <a:cs typeface="Times New Roman" panose="02020603050405020304" pitchFamily="18" charset="0"/>
              </a:rPr>
              <a:t> builds classification model in the form of tree structure</a:t>
            </a:r>
          </a:p>
        </p:txBody>
      </p:sp>
      <p:sp>
        <p:nvSpPr>
          <p:cNvPr id="13" name="TextBox 12">
            <a:extLst>
              <a:ext uri="{FF2B5EF4-FFF2-40B4-BE49-F238E27FC236}">
                <a16:creationId xmlns:a16="http://schemas.microsoft.com/office/drawing/2014/main" id="{BE433018-F3EC-0E68-A394-95C2F1201C61}"/>
              </a:ext>
            </a:extLst>
          </p:cNvPr>
          <p:cNvSpPr txBox="1"/>
          <p:nvPr/>
        </p:nvSpPr>
        <p:spPr>
          <a:xfrm rot="1189545">
            <a:off x="6785550" y="2437830"/>
            <a:ext cx="1701590" cy="73866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RF</a:t>
            </a:r>
            <a:r>
              <a:rPr lang="en-IN" dirty="0">
                <a:latin typeface="Times New Roman" panose="02020603050405020304" pitchFamily="18" charset="0"/>
                <a:cs typeface="Times New Roman" panose="02020603050405020304" pitchFamily="18" charset="0"/>
              </a:rPr>
              <a:t> builds multiple a decision tree and merge together</a:t>
            </a:r>
          </a:p>
        </p:txBody>
      </p:sp>
      <p:sp>
        <p:nvSpPr>
          <p:cNvPr id="14" name="TextBox 13">
            <a:extLst>
              <a:ext uri="{FF2B5EF4-FFF2-40B4-BE49-F238E27FC236}">
                <a16:creationId xmlns:a16="http://schemas.microsoft.com/office/drawing/2014/main" id="{5667A680-B508-63DD-C431-AFA0B3678274}"/>
              </a:ext>
            </a:extLst>
          </p:cNvPr>
          <p:cNvSpPr txBox="1"/>
          <p:nvPr/>
        </p:nvSpPr>
        <p:spPr>
          <a:xfrm>
            <a:off x="3010829" y="4036741"/>
            <a:ext cx="2887768" cy="553998"/>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Algorithms</a:t>
            </a:r>
          </a:p>
        </p:txBody>
      </p:sp>
      <p:cxnSp>
        <p:nvCxnSpPr>
          <p:cNvPr id="20" name="Straight Arrow Connector 19">
            <a:extLst>
              <a:ext uri="{FF2B5EF4-FFF2-40B4-BE49-F238E27FC236}">
                <a16:creationId xmlns:a16="http://schemas.microsoft.com/office/drawing/2014/main" id="{843A289E-8C98-53D1-235A-061F9C9304BA}"/>
              </a:ext>
            </a:extLst>
          </p:cNvPr>
          <p:cNvCxnSpPr>
            <a:cxnSpLocks/>
          </p:cNvCxnSpPr>
          <p:nvPr/>
        </p:nvCxnSpPr>
        <p:spPr>
          <a:xfrm flipV="1">
            <a:off x="4572000" y="2220839"/>
            <a:ext cx="0" cy="188675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id="{486F0AA6-5E9A-A520-167C-C499AB4D9FF1}"/>
              </a:ext>
            </a:extLst>
          </p:cNvPr>
          <p:cNvCxnSpPr>
            <a:cxnSpLocks/>
          </p:cNvCxnSpPr>
          <p:nvPr/>
        </p:nvCxnSpPr>
        <p:spPr>
          <a:xfrm flipV="1">
            <a:off x="4571998" y="3104180"/>
            <a:ext cx="1865973" cy="100341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a:extLst>
              <a:ext uri="{FF2B5EF4-FFF2-40B4-BE49-F238E27FC236}">
                <a16:creationId xmlns:a16="http://schemas.microsoft.com/office/drawing/2014/main" id="{C9D427E3-6AAB-6161-A3A2-4DF7F9D59648}"/>
              </a:ext>
            </a:extLst>
          </p:cNvPr>
          <p:cNvCxnSpPr>
            <a:cxnSpLocks/>
          </p:cNvCxnSpPr>
          <p:nvPr/>
        </p:nvCxnSpPr>
        <p:spPr>
          <a:xfrm flipH="1" flipV="1">
            <a:off x="2683727" y="3211551"/>
            <a:ext cx="1888271" cy="89604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8ADD60E8-1374-7E19-2895-CBAA810D292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BF8B85A-81CB-F4EF-F188-72DB6C96DC0B}"/>
              </a:ext>
            </a:extLst>
          </p:cNvPr>
          <p:cNvSpPr txBox="1"/>
          <p:nvPr/>
        </p:nvSpPr>
        <p:spPr>
          <a:xfrm>
            <a:off x="438151" y="175259"/>
            <a:ext cx="3044086" cy="523220"/>
          </a:xfrm>
          <a:prstGeom prst="rect">
            <a:avLst/>
          </a:prstGeom>
          <a:noFill/>
        </p:spPr>
        <p:txBody>
          <a:bodyPr wrap="square" rtlCol="0">
            <a:spAutoFit/>
          </a:bodyPr>
          <a:lstStyle/>
          <a:p>
            <a:pPr algn="ctr"/>
            <a:r>
              <a:rPr lang="en-US" sz="2800" b="1" dirty="0">
                <a:solidFill>
                  <a:schemeClr val="tx2">
                    <a:lumMod val="75000"/>
                  </a:schemeClr>
                </a:solidFill>
                <a:latin typeface="Times New Roman" panose="02020603050405020304" pitchFamily="18" charset="0"/>
                <a:cs typeface="Times New Roman" panose="02020603050405020304" pitchFamily="18" charset="0"/>
              </a:rPr>
              <a:t>KNN Algorithm</a:t>
            </a:r>
            <a:endParaRPr lang="en-IN" sz="2800" b="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9374F9B-A2C5-2256-E743-F953F2F0250B}"/>
              </a:ext>
            </a:extLst>
          </p:cNvPr>
          <p:cNvPicPr>
            <a:picLocks noChangeAspect="1"/>
          </p:cNvPicPr>
          <p:nvPr/>
        </p:nvPicPr>
        <p:blipFill>
          <a:blip r:embed="rId3"/>
          <a:stretch>
            <a:fillRect/>
          </a:stretch>
        </p:blipFill>
        <p:spPr>
          <a:xfrm>
            <a:off x="5398718" y="436871"/>
            <a:ext cx="2974933" cy="1944642"/>
          </a:xfrm>
          <a:prstGeom prst="rect">
            <a:avLst/>
          </a:prstGeom>
        </p:spPr>
      </p:pic>
      <p:pic>
        <p:nvPicPr>
          <p:cNvPr id="13" name="Picture 12">
            <a:extLst>
              <a:ext uri="{FF2B5EF4-FFF2-40B4-BE49-F238E27FC236}">
                <a16:creationId xmlns:a16="http://schemas.microsoft.com/office/drawing/2014/main" id="{B2CD4D1C-5B7D-48F4-ED82-0CD453A709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2812" y="2761988"/>
            <a:ext cx="2153183" cy="1722547"/>
          </a:xfrm>
          <a:prstGeom prst="rect">
            <a:avLst/>
          </a:prstGeom>
        </p:spPr>
      </p:pic>
      <p:sp>
        <p:nvSpPr>
          <p:cNvPr id="15" name="TextBox 14">
            <a:extLst>
              <a:ext uri="{FF2B5EF4-FFF2-40B4-BE49-F238E27FC236}">
                <a16:creationId xmlns:a16="http://schemas.microsoft.com/office/drawing/2014/main" id="{1D325B0F-B0E0-FD3C-5442-3A299DD5E4AE}"/>
              </a:ext>
            </a:extLst>
          </p:cNvPr>
          <p:cNvSpPr txBox="1"/>
          <p:nvPr/>
        </p:nvSpPr>
        <p:spPr>
          <a:xfrm>
            <a:off x="256784" y="826718"/>
            <a:ext cx="4891413" cy="3970318"/>
          </a:xfrm>
          <a:prstGeom prst="rect">
            <a:avLst/>
          </a:prstGeom>
          <a:noFill/>
        </p:spPr>
        <p:txBody>
          <a:bodyPr wrap="square" rtlCol="0">
            <a:spAutoFit/>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The K-NN working can be explained on the basis of the below algorithm:</a:t>
            </a:r>
          </a:p>
          <a:p>
            <a:pPr algn="just"/>
            <a:r>
              <a:rPr lang="en-US" b="1" i="0" dirty="0">
                <a:solidFill>
                  <a:srgbClr val="000000"/>
                </a:solidFill>
                <a:effectLst/>
                <a:latin typeface="Times New Roman" panose="02020603050405020304" pitchFamily="18" charset="0"/>
                <a:cs typeface="Times New Roman" panose="02020603050405020304" pitchFamily="18" charset="0"/>
              </a:rPr>
              <a:t>Step-1:</a:t>
            </a:r>
            <a:r>
              <a:rPr lang="en-US" b="0" i="0" dirty="0">
                <a:solidFill>
                  <a:srgbClr val="000000"/>
                </a:solidFill>
                <a:effectLst/>
                <a:latin typeface="Times New Roman" panose="02020603050405020304" pitchFamily="18" charset="0"/>
                <a:cs typeface="Times New Roman" panose="02020603050405020304" pitchFamily="18" charset="0"/>
              </a:rPr>
              <a:t> Select the number K of the neighbors.</a:t>
            </a:r>
          </a:p>
          <a:p>
            <a:pPr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1" i="0" dirty="0">
                <a:solidFill>
                  <a:srgbClr val="000000"/>
                </a:solidFill>
                <a:effectLst/>
                <a:latin typeface="Times New Roman" panose="02020603050405020304" pitchFamily="18" charset="0"/>
                <a:cs typeface="Times New Roman" panose="02020603050405020304" pitchFamily="18" charset="0"/>
              </a:rPr>
              <a:t>Step-2:</a:t>
            </a:r>
            <a:r>
              <a:rPr lang="en-US" b="0" i="0" dirty="0">
                <a:solidFill>
                  <a:srgbClr val="000000"/>
                </a:solidFill>
                <a:effectLst/>
                <a:latin typeface="Times New Roman" panose="02020603050405020304" pitchFamily="18" charset="0"/>
                <a:cs typeface="Times New Roman" panose="02020603050405020304" pitchFamily="18" charset="0"/>
              </a:rPr>
              <a:t> Calculate the Euclidean distance of </a:t>
            </a:r>
            <a:r>
              <a:rPr lang="en-US" b="1" i="0" dirty="0">
                <a:solidFill>
                  <a:srgbClr val="000000"/>
                </a:solidFill>
                <a:effectLst/>
                <a:latin typeface="Times New Roman" panose="02020603050405020304" pitchFamily="18" charset="0"/>
                <a:cs typeface="Times New Roman" panose="02020603050405020304" pitchFamily="18" charset="0"/>
              </a:rPr>
              <a:t>K number of neighbors</a:t>
            </a:r>
            <a:r>
              <a:rPr lang="en-US"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1" i="0" dirty="0">
                <a:solidFill>
                  <a:srgbClr val="000000"/>
                </a:solidFill>
                <a:effectLst/>
                <a:latin typeface="Times New Roman" panose="02020603050405020304" pitchFamily="18" charset="0"/>
                <a:cs typeface="Times New Roman" panose="02020603050405020304" pitchFamily="18" charset="0"/>
              </a:rPr>
              <a:t>Step-3:</a:t>
            </a:r>
            <a:r>
              <a:rPr lang="en-US" b="0" i="0" dirty="0">
                <a:solidFill>
                  <a:srgbClr val="000000"/>
                </a:solidFill>
                <a:effectLst/>
                <a:latin typeface="Times New Roman" panose="02020603050405020304" pitchFamily="18" charset="0"/>
                <a:cs typeface="Times New Roman" panose="02020603050405020304" pitchFamily="18" charset="0"/>
              </a:rPr>
              <a:t> Take the K nearest neighbors as per the calculated Euclidean distance.</a:t>
            </a:r>
          </a:p>
          <a:p>
            <a:pPr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1" i="0" dirty="0">
                <a:solidFill>
                  <a:srgbClr val="000000"/>
                </a:solidFill>
                <a:effectLst/>
                <a:latin typeface="Times New Roman" panose="02020603050405020304" pitchFamily="18" charset="0"/>
                <a:cs typeface="Times New Roman" panose="02020603050405020304" pitchFamily="18" charset="0"/>
              </a:rPr>
              <a:t>Step-4:</a:t>
            </a:r>
            <a:r>
              <a:rPr lang="en-US" b="0" i="0" dirty="0">
                <a:solidFill>
                  <a:srgbClr val="000000"/>
                </a:solidFill>
                <a:effectLst/>
                <a:latin typeface="Times New Roman" panose="02020603050405020304" pitchFamily="18" charset="0"/>
                <a:cs typeface="Times New Roman" panose="02020603050405020304" pitchFamily="18" charset="0"/>
              </a:rPr>
              <a:t> Among these k neighbors, count the number of the data points in each category.</a:t>
            </a:r>
          </a:p>
          <a:p>
            <a:pPr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1" i="0" dirty="0">
                <a:solidFill>
                  <a:srgbClr val="000000"/>
                </a:solidFill>
                <a:effectLst/>
                <a:latin typeface="Times New Roman" panose="02020603050405020304" pitchFamily="18" charset="0"/>
                <a:cs typeface="Times New Roman" panose="02020603050405020304" pitchFamily="18" charset="0"/>
              </a:rPr>
              <a:t>Step-5:</a:t>
            </a:r>
            <a:r>
              <a:rPr lang="en-US" b="0" i="0" dirty="0">
                <a:solidFill>
                  <a:srgbClr val="000000"/>
                </a:solidFill>
                <a:effectLst/>
                <a:latin typeface="Times New Roman" panose="02020603050405020304" pitchFamily="18" charset="0"/>
                <a:cs typeface="Times New Roman" panose="02020603050405020304" pitchFamily="18" charset="0"/>
              </a:rPr>
              <a:t> Assign the new data points to that category for which the number of the neighbor is maximum.</a:t>
            </a:r>
          </a:p>
          <a:p>
            <a:pPr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1" i="0" dirty="0">
                <a:solidFill>
                  <a:srgbClr val="000000"/>
                </a:solidFill>
                <a:effectLst/>
                <a:latin typeface="Times New Roman" panose="02020603050405020304" pitchFamily="18" charset="0"/>
                <a:cs typeface="Times New Roman" panose="02020603050405020304" pitchFamily="18" charset="0"/>
              </a:rPr>
              <a:t>Step-6:</a:t>
            </a:r>
            <a:r>
              <a:rPr lang="en-US" b="0" i="0" dirty="0">
                <a:solidFill>
                  <a:srgbClr val="000000"/>
                </a:solidFill>
                <a:effectLst/>
                <a:latin typeface="Times New Roman" panose="02020603050405020304" pitchFamily="18" charset="0"/>
                <a:cs typeface="Times New Roman" panose="02020603050405020304" pitchFamily="18" charset="0"/>
              </a:rPr>
              <a:t> Our model is ready</a:t>
            </a:r>
            <a:r>
              <a:rPr lang="en-US" b="0" i="0" dirty="0">
                <a:solidFill>
                  <a:srgbClr val="000000"/>
                </a:solidFill>
                <a:effectLst/>
                <a:latin typeface="inter-regular"/>
              </a:rPr>
              <a:t>.</a:t>
            </a:r>
          </a:p>
          <a:p>
            <a:endParaRPr lang="en-IN" dirty="0"/>
          </a:p>
        </p:txBody>
      </p:sp>
    </p:spTree>
    <p:extLst>
      <p:ext uri="{BB962C8B-B14F-4D97-AF65-F5344CB8AC3E}">
        <p14:creationId xmlns:p14="http://schemas.microsoft.com/office/powerpoint/2010/main" val="347183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6AE949C5-5EAE-4BB4-07A1-6D87632CEC7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05EB2AC-BAB0-F975-D45D-B56B4408EF35}"/>
              </a:ext>
            </a:extLst>
          </p:cNvPr>
          <p:cNvSpPr txBox="1"/>
          <p:nvPr/>
        </p:nvSpPr>
        <p:spPr>
          <a:xfrm>
            <a:off x="-566928" y="175259"/>
            <a:ext cx="4049165" cy="523220"/>
          </a:xfrm>
          <a:prstGeom prst="rect">
            <a:avLst/>
          </a:prstGeom>
          <a:noFill/>
        </p:spPr>
        <p:txBody>
          <a:bodyPr wrap="square" rtlCol="0">
            <a:spAutoFit/>
          </a:bodyPr>
          <a:lstStyle/>
          <a:p>
            <a:pPr algn="ctr"/>
            <a:r>
              <a:rPr lang="en-US" sz="2800" b="1" dirty="0">
                <a:solidFill>
                  <a:schemeClr val="tx2">
                    <a:lumMod val="75000"/>
                  </a:schemeClr>
                </a:solidFill>
                <a:latin typeface="Times New Roman" panose="02020603050405020304" pitchFamily="18" charset="0"/>
                <a:cs typeface="Times New Roman" panose="02020603050405020304" pitchFamily="18" charset="0"/>
              </a:rPr>
              <a:t>DT Algorithm</a:t>
            </a:r>
            <a:endParaRPr lang="en-IN" sz="28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0745201-66C7-F517-E8A7-BC0EB5E7C526}"/>
              </a:ext>
            </a:extLst>
          </p:cNvPr>
          <p:cNvSpPr txBox="1"/>
          <p:nvPr/>
        </p:nvSpPr>
        <p:spPr>
          <a:xfrm>
            <a:off x="269310" y="1077238"/>
            <a:ext cx="6144015" cy="6124754"/>
          </a:xfrm>
          <a:prstGeom prst="rect">
            <a:avLst/>
          </a:prstGeom>
          <a:noFill/>
        </p:spPr>
        <p:txBody>
          <a:bodyPr wrap="square" rtlCol="0">
            <a:spAutoFit/>
          </a:bodyPr>
          <a:lstStyle/>
          <a:p>
            <a:pPr algn="just"/>
            <a:r>
              <a:rPr lang="en-US" b="1" i="0" dirty="0">
                <a:solidFill>
                  <a:srgbClr val="000000"/>
                </a:solidFill>
                <a:effectLst/>
                <a:latin typeface="Times New Roman" panose="02020603050405020304" pitchFamily="18" charset="0"/>
                <a:cs typeface="Times New Roman" panose="02020603050405020304" pitchFamily="18" charset="0"/>
              </a:rPr>
              <a:t>Step-1:</a:t>
            </a:r>
            <a:r>
              <a:rPr lang="en-US" b="0" i="0" dirty="0">
                <a:solidFill>
                  <a:srgbClr val="000000"/>
                </a:solidFill>
                <a:effectLst/>
                <a:latin typeface="Times New Roman" panose="02020603050405020304" pitchFamily="18" charset="0"/>
                <a:cs typeface="Times New Roman" panose="02020603050405020304" pitchFamily="18" charset="0"/>
              </a:rPr>
              <a:t> Begin the tree with the root node, says Age it contain complete dataset.</a:t>
            </a:r>
          </a:p>
          <a:p>
            <a:pPr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1" i="0" dirty="0">
                <a:solidFill>
                  <a:srgbClr val="000000"/>
                </a:solidFill>
                <a:effectLst/>
                <a:latin typeface="Times New Roman" panose="02020603050405020304" pitchFamily="18" charset="0"/>
                <a:cs typeface="Times New Roman" panose="02020603050405020304" pitchFamily="18" charset="0"/>
              </a:rPr>
              <a:t>Step-2:</a:t>
            </a:r>
            <a:r>
              <a:rPr lang="en-US" b="0" i="0" dirty="0">
                <a:solidFill>
                  <a:srgbClr val="000000"/>
                </a:solidFill>
                <a:effectLst/>
                <a:latin typeface="Times New Roman" panose="02020603050405020304" pitchFamily="18" charset="0"/>
                <a:cs typeface="Times New Roman" panose="02020603050405020304" pitchFamily="18" charset="0"/>
              </a:rPr>
              <a:t> Find the best attribute in the dataset using </a:t>
            </a:r>
            <a:r>
              <a:rPr lang="en-US" b="1" i="0" dirty="0">
                <a:solidFill>
                  <a:srgbClr val="000000"/>
                </a:solidFill>
                <a:effectLst/>
                <a:latin typeface="Times New Roman" panose="02020603050405020304" pitchFamily="18" charset="0"/>
                <a:cs typeface="Times New Roman" panose="02020603050405020304" pitchFamily="18" charset="0"/>
              </a:rPr>
              <a:t>Attribute Selection Measure.</a:t>
            </a:r>
          </a:p>
          <a:p>
            <a:pPr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1" i="0" dirty="0">
                <a:solidFill>
                  <a:srgbClr val="000000"/>
                </a:solidFill>
                <a:effectLst/>
                <a:latin typeface="Times New Roman" panose="02020603050405020304" pitchFamily="18" charset="0"/>
                <a:cs typeface="Times New Roman" panose="02020603050405020304" pitchFamily="18" charset="0"/>
              </a:rPr>
              <a:t>Step-3:</a:t>
            </a:r>
            <a:r>
              <a:rPr lang="en-US" b="0" i="0" dirty="0">
                <a:solidFill>
                  <a:srgbClr val="000000"/>
                </a:solidFill>
                <a:effectLst/>
                <a:latin typeface="Times New Roman" panose="02020603050405020304" pitchFamily="18" charset="0"/>
                <a:cs typeface="Times New Roman" panose="02020603050405020304" pitchFamily="18" charset="0"/>
              </a:rPr>
              <a:t> Divide the Age into subsets that contains possible values </a:t>
            </a:r>
          </a:p>
          <a:p>
            <a:pPr algn="just"/>
            <a:r>
              <a:rPr lang="en-US" b="0" i="0" dirty="0">
                <a:solidFill>
                  <a:srgbClr val="000000"/>
                </a:solidFill>
                <a:effectLst/>
                <a:latin typeface="Times New Roman" panose="02020603050405020304" pitchFamily="18" charset="0"/>
                <a:cs typeface="Times New Roman" panose="02020603050405020304" pitchFamily="18" charset="0"/>
              </a:rPr>
              <a:t>for the best attributes.</a:t>
            </a:r>
          </a:p>
          <a:p>
            <a:pPr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1" i="0" dirty="0">
                <a:solidFill>
                  <a:srgbClr val="000000"/>
                </a:solidFill>
                <a:effectLst/>
                <a:latin typeface="Times New Roman" panose="02020603050405020304" pitchFamily="18" charset="0"/>
                <a:cs typeface="Times New Roman" panose="02020603050405020304" pitchFamily="18" charset="0"/>
              </a:rPr>
              <a:t>Step-4:</a:t>
            </a:r>
            <a:r>
              <a:rPr lang="en-US" b="0" i="0" dirty="0">
                <a:solidFill>
                  <a:srgbClr val="000000"/>
                </a:solidFill>
                <a:effectLst/>
                <a:latin typeface="Times New Roman" panose="02020603050405020304" pitchFamily="18" charset="0"/>
                <a:cs typeface="Times New Roman" panose="02020603050405020304" pitchFamily="18" charset="0"/>
              </a:rPr>
              <a:t> Generate the decision tree node, which contains the best attribute.</a:t>
            </a:r>
          </a:p>
          <a:p>
            <a:pPr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1" i="0" dirty="0">
                <a:solidFill>
                  <a:srgbClr val="000000"/>
                </a:solidFill>
                <a:effectLst/>
                <a:latin typeface="Times New Roman" panose="02020603050405020304" pitchFamily="18" charset="0"/>
                <a:cs typeface="Times New Roman" panose="02020603050405020304" pitchFamily="18" charset="0"/>
              </a:rPr>
              <a:t>Step-5:</a:t>
            </a:r>
            <a:r>
              <a:rPr lang="en-US" b="0" i="0" dirty="0">
                <a:solidFill>
                  <a:srgbClr val="000000"/>
                </a:solidFill>
                <a:effectLst/>
                <a:latin typeface="Times New Roman" panose="02020603050405020304" pitchFamily="18" charset="0"/>
                <a:cs typeface="Times New Roman" panose="02020603050405020304" pitchFamily="18" charset="0"/>
              </a:rPr>
              <a:t> Recursively make new decision trees using the subsets </a:t>
            </a:r>
          </a:p>
          <a:p>
            <a:pPr algn="just"/>
            <a:r>
              <a:rPr lang="en-US" b="0" i="0" dirty="0">
                <a:solidFill>
                  <a:srgbClr val="000000"/>
                </a:solidFill>
                <a:effectLst/>
                <a:latin typeface="Times New Roman" panose="02020603050405020304" pitchFamily="18" charset="0"/>
                <a:cs typeface="Times New Roman" panose="02020603050405020304" pitchFamily="18" charset="0"/>
              </a:rPr>
              <a:t>of the dataset created in step -3. </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Continue this process until a stage is reached where you cannot</a:t>
            </a:r>
          </a:p>
          <a:p>
            <a:pPr algn="just"/>
            <a:r>
              <a:rPr lang="en-US" b="0" i="0" dirty="0">
                <a:solidFill>
                  <a:srgbClr val="000000"/>
                </a:solidFill>
                <a:effectLst/>
                <a:latin typeface="Times New Roman" panose="02020603050405020304" pitchFamily="18" charset="0"/>
                <a:cs typeface="Times New Roman" panose="02020603050405020304" pitchFamily="18" charset="0"/>
              </a:rPr>
              <a:t> further classify the nodes and called the final node as a leaf node.</a:t>
            </a:r>
          </a:p>
          <a:p>
            <a:pPr algn="just"/>
            <a:endParaRPr lang="en-US" b="0" i="0" dirty="0">
              <a:solidFill>
                <a:srgbClr val="000000"/>
              </a:solidFill>
              <a:effectLst/>
              <a:latin typeface="inter-regular"/>
            </a:endParaRPr>
          </a:p>
          <a:p>
            <a:pPr algn="just">
              <a:buFont typeface="Arial" panose="020B0604020202020204" pitchFamily="34" charset="0"/>
              <a:buChar char="•"/>
            </a:pPr>
            <a:endParaRPr lang="en-US" dirty="0">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endParaRPr lang="en-US" dirty="0">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endParaRPr lang="en-US" dirty="0">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endParaRPr lang="en-US" dirty="0">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endParaRPr lang="en-US" dirty="0">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endParaRPr lang="en-US" dirty="0">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p:txBody>
      </p:sp>
      <p:pic>
        <p:nvPicPr>
          <p:cNvPr id="2050" name="Picture 2">
            <a:extLst>
              <a:ext uri="{FF2B5EF4-FFF2-40B4-BE49-F238E27FC236}">
                <a16:creationId xmlns:a16="http://schemas.microsoft.com/office/drawing/2014/main" id="{BBFEF9F9-6324-ABAF-8BB3-BB0581D07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5397" y="1972849"/>
            <a:ext cx="3269292" cy="28997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C0AC5C2-6F88-9575-566A-D4E2508CF69B}"/>
              </a:ext>
            </a:extLst>
          </p:cNvPr>
          <p:cNvSpPr txBox="1"/>
          <p:nvPr/>
        </p:nvSpPr>
        <p:spPr>
          <a:xfrm>
            <a:off x="269310" y="698479"/>
            <a:ext cx="8285967" cy="307777"/>
          </a:xfrm>
          <a:prstGeom prst="rect">
            <a:avLst/>
          </a:prstGeom>
          <a:noFill/>
        </p:spPr>
        <p:txBody>
          <a:bodyPr wrap="square" rtlCol="0">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logic behind the decision tree can be easily understood because it shows a tree-like structure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17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8CFC8605-B970-D34E-6F7A-7CEE79BEEAE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1C0D240-8352-96C0-C3B3-8BC139CAC668}"/>
              </a:ext>
            </a:extLst>
          </p:cNvPr>
          <p:cNvSpPr txBox="1"/>
          <p:nvPr/>
        </p:nvSpPr>
        <p:spPr>
          <a:xfrm>
            <a:off x="-554736" y="175259"/>
            <a:ext cx="4036973" cy="523220"/>
          </a:xfrm>
          <a:prstGeom prst="rect">
            <a:avLst/>
          </a:prstGeom>
          <a:noFill/>
        </p:spPr>
        <p:txBody>
          <a:bodyPr wrap="square" rtlCol="0">
            <a:spAutoFit/>
          </a:bodyPr>
          <a:lstStyle/>
          <a:p>
            <a:pPr algn="ctr"/>
            <a:r>
              <a:rPr lang="en-US" sz="2800" b="1" dirty="0">
                <a:solidFill>
                  <a:schemeClr val="tx2">
                    <a:lumMod val="75000"/>
                  </a:schemeClr>
                </a:solidFill>
                <a:latin typeface="Times New Roman" panose="02020603050405020304" pitchFamily="18" charset="0"/>
                <a:cs typeface="Times New Roman" panose="02020603050405020304" pitchFamily="18" charset="0"/>
              </a:rPr>
              <a:t>RF Algorithm</a:t>
            </a:r>
            <a:endParaRPr lang="en-IN" sz="28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65C8D41-3507-6C97-42D3-5964DCE0F7B5}"/>
              </a:ext>
            </a:extLst>
          </p:cNvPr>
          <p:cNvSpPr txBox="1"/>
          <p:nvPr/>
        </p:nvSpPr>
        <p:spPr>
          <a:xfrm>
            <a:off x="313151" y="858033"/>
            <a:ext cx="4891413" cy="28931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Step-1: Select random K data points from the training set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Step-2: Build the decision trees associated with the selected data points (Subsets).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Step-3: Choose the number N for decision trees that you want to build.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Step-4: Repeat Step 1 &amp; 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Step-5: For new data points, find the predictions of each decision tree, and assign the new data points to the category that wins the majority votes.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FFB7C53-EA5B-55DF-A461-25BBF83C4FBC}"/>
              </a:ext>
            </a:extLst>
          </p:cNvPr>
          <p:cNvPicPr>
            <a:picLocks noChangeAspect="1"/>
          </p:cNvPicPr>
          <p:nvPr/>
        </p:nvPicPr>
        <p:blipFill>
          <a:blip r:embed="rId3"/>
          <a:stretch>
            <a:fillRect/>
          </a:stretch>
        </p:blipFill>
        <p:spPr>
          <a:xfrm>
            <a:off x="5204563" y="434155"/>
            <a:ext cx="3263031" cy="4275190"/>
          </a:xfrm>
          <a:prstGeom prst="rect">
            <a:avLst/>
          </a:prstGeom>
        </p:spPr>
      </p:pic>
    </p:spTree>
    <p:extLst>
      <p:ext uri="{BB962C8B-B14F-4D97-AF65-F5344CB8AC3E}">
        <p14:creationId xmlns:p14="http://schemas.microsoft.com/office/powerpoint/2010/main" val="322385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5" name="Google Shape;315;p34"/>
          <p:cNvSpPr txBox="1">
            <a:spLocks noGrp="1"/>
          </p:cNvSpPr>
          <p:nvPr>
            <p:ph type="title"/>
          </p:nvPr>
        </p:nvSpPr>
        <p:spPr>
          <a:xfrm>
            <a:off x="720000" y="19356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tx2">
                    <a:lumMod val="75000"/>
                  </a:schemeClr>
                </a:solidFill>
                <a:latin typeface="Times New Roman" panose="02020603050405020304" pitchFamily="18" charset="0"/>
                <a:cs typeface="Times New Roman" panose="02020603050405020304" pitchFamily="18" charset="0"/>
              </a:rPr>
              <a:t>Requirements</a:t>
            </a:r>
            <a:endParaRPr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croll: Vertical 2">
            <a:extLst>
              <a:ext uri="{FF2B5EF4-FFF2-40B4-BE49-F238E27FC236}">
                <a16:creationId xmlns:a16="http://schemas.microsoft.com/office/drawing/2014/main" id="{84AD4BF6-C3C1-47E0-E05D-D53D05494957}"/>
              </a:ext>
            </a:extLst>
          </p:cNvPr>
          <p:cNvSpPr/>
          <p:nvPr/>
        </p:nvSpPr>
        <p:spPr>
          <a:xfrm>
            <a:off x="647700" y="1066614"/>
            <a:ext cx="3520440" cy="2910840"/>
          </a:xfrm>
          <a:prstGeom prst="verticalScroll">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croll: Vertical 3">
            <a:extLst>
              <a:ext uri="{FF2B5EF4-FFF2-40B4-BE49-F238E27FC236}">
                <a16:creationId xmlns:a16="http://schemas.microsoft.com/office/drawing/2014/main" id="{C0B5240C-001F-4948-F3D3-08AA4170DE32}"/>
              </a:ext>
            </a:extLst>
          </p:cNvPr>
          <p:cNvSpPr/>
          <p:nvPr/>
        </p:nvSpPr>
        <p:spPr>
          <a:xfrm>
            <a:off x="4861560" y="1059180"/>
            <a:ext cx="3562440" cy="2910840"/>
          </a:xfrm>
          <a:prstGeom prst="verticalScroll">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729E541-56EA-5744-DB1E-1B602E1A64A2}"/>
              </a:ext>
            </a:extLst>
          </p:cNvPr>
          <p:cNvSpPr txBox="1"/>
          <p:nvPr/>
        </p:nvSpPr>
        <p:spPr>
          <a:xfrm>
            <a:off x="1181100" y="1059180"/>
            <a:ext cx="3048000" cy="369332"/>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Software Requirements</a:t>
            </a:r>
          </a:p>
        </p:txBody>
      </p:sp>
      <p:sp>
        <p:nvSpPr>
          <p:cNvPr id="6" name="TextBox 5">
            <a:extLst>
              <a:ext uri="{FF2B5EF4-FFF2-40B4-BE49-F238E27FC236}">
                <a16:creationId xmlns:a16="http://schemas.microsoft.com/office/drawing/2014/main" id="{81452276-4332-C57E-DB04-651E3FE960BF}"/>
              </a:ext>
            </a:extLst>
          </p:cNvPr>
          <p:cNvSpPr txBox="1"/>
          <p:nvPr/>
        </p:nvSpPr>
        <p:spPr>
          <a:xfrm>
            <a:off x="5516880" y="1059180"/>
            <a:ext cx="2811780" cy="369332"/>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Hardware Requirements</a:t>
            </a:r>
          </a:p>
        </p:txBody>
      </p:sp>
      <p:sp>
        <p:nvSpPr>
          <p:cNvPr id="7" name="TextBox 6">
            <a:extLst>
              <a:ext uri="{FF2B5EF4-FFF2-40B4-BE49-F238E27FC236}">
                <a16:creationId xmlns:a16="http://schemas.microsoft.com/office/drawing/2014/main" id="{044E675F-AA84-E081-B00A-F216DC61ED02}"/>
              </a:ext>
            </a:extLst>
          </p:cNvPr>
          <p:cNvSpPr txBox="1"/>
          <p:nvPr/>
        </p:nvSpPr>
        <p:spPr>
          <a:xfrm>
            <a:off x="1082040" y="1575419"/>
            <a:ext cx="2651760" cy="199266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Software:</a:t>
            </a:r>
            <a:r>
              <a:rPr lang="en-IN" dirty="0">
                <a:latin typeface="Times New Roman" panose="02020603050405020304" pitchFamily="18" charset="0"/>
                <a:cs typeface="Times New Roman" panose="02020603050405020304" pitchFamily="18" charset="0"/>
              </a:rPr>
              <a:t> Any preferred IDE, Jupyter, Google Collab.</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Programming Language: </a:t>
            </a:r>
            <a:r>
              <a:rPr lang="en-IN" dirty="0">
                <a:latin typeface="Times New Roman" panose="02020603050405020304" pitchFamily="18" charset="0"/>
                <a:cs typeface="Times New Roman" panose="02020603050405020304" pitchFamily="18" charset="0"/>
              </a:rPr>
              <a:t>Python</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Operating System: </a:t>
            </a:r>
            <a:r>
              <a:rPr lang="en-IN" dirty="0">
                <a:latin typeface="Times New Roman" panose="02020603050405020304" pitchFamily="18" charset="0"/>
                <a:cs typeface="Times New Roman" panose="02020603050405020304" pitchFamily="18" charset="0"/>
              </a:rPr>
              <a:t>Windows, Linux, MacOS.</a:t>
            </a:r>
          </a:p>
        </p:txBody>
      </p:sp>
      <p:sp>
        <p:nvSpPr>
          <p:cNvPr id="8" name="TextBox 7">
            <a:extLst>
              <a:ext uri="{FF2B5EF4-FFF2-40B4-BE49-F238E27FC236}">
                <a16:creationId xmlns:a16="http://schemas.microsoft.com/office/drawing/2014/main" id="{91467FA6-2A72-8C92-8B02-BF79A68FBEB2}"/>
              </a:ext>
            </a:extLst>
          </p:cNvPr>
          <p:cNvSpPr txBox="1"/>
          <p:nvPr/>
        </p:nvSpPr>
        <p:spPr>
          <a:xfrm>
            <a:off x="5394960" y="2003017"/>
            <a:ext cx="2811780" cy="102316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Hard Disk Drive:</a:t>
            </a:r>
            <a:r>
              <a:rPr lang="en-IN" dirty="0">
                <a:latin typeface="Times New Roman" panose="02020603050405020304" pitchFamily="18" charset="0"/>
                <a:cs typeface="Times New Roman" panose="02020603050405020304" pitchFamily="18" charset="0"/>
              </a:rPr>
              <a:t> 512 GB</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Processor:</a:t>
            </a:r>
            <a:r>
              <a:rPr lang="en-IN" dirty="0">
                <a:latin typeface="Times New Roman" panose="02020603050405020304" pitchFamily="18" charset="0"/>
                <a:cs typeface="Times New Roman" panose="02020603050405020304" pitchFamily="18" charset="0"/>
              </a:rPr>
              <a:t> i5 and above</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RAM:</a:t>
            </a:r>
            <a:r>
              <a:rPr lang="en-IN" dirty="0">
                <a:latin typeface="Times New Roman" panose="02020603050405020304" pitchFamily="18" charset="0"/>
                <a:cs typeface="Times New Roman" panose="02020603050405020304" pitchFamily="18" charset="0"/>
              </a:rPr>
              <a:t> 4 GB (8 GB preferred)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randombar(horizontal)">
                                      <p:cBhvr>
                                        <p:cTn id="7" dur="5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a:extLst>
            <a:ext uri="{FF2B5EF4-FFF2-40B4-BE49-F238E27FC236}">
              <a16:creationId xmlns:a16="http://schemas.microsoft.com/office/drawing/2014/main" id="{B39A7115-4F4D-C96D-4D30-80A11BB1EF7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3D4B168-47F1-8B57-4A87-077EE5D253ED}"/>
              </a:ext>
            </a:extLst>
          </p:cNvPr>
          <p:cNvSpPr>
            <a:spLocks noGrp="1"/>
          </p:cNvSpPr>
          <p:nvPr>
            <p:ph type="title"/>
          </p:nvPr>
        </p:nvSpPr>
        <p:spPr/>
        <p:txBody>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Modules</a:t>
            </a:r>
            <a:endParaRPr lang="en-IN"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21F1D53-9B93-5F7D-0C75-5E12E1D5BB72}"/>
              </a:ext>
            </a:extLst>
          </p:cNvPr>
          <p:cNvSpPr txBox="1"/>
          <p:nvPr/>
        </p:nvSpPr>
        <p:spPr>
          <a:xfrm>
            <a:off x="5843392" y="3674597"/>
            <a:ext cx="845507" cy="307777"/>
          </a:xfrm>
          <a:prstGeom prst="rect">
            <a:avLst/>
          </a:prstGeom>
          <a:noFill/>
        </p:spPr>
        <p:txBody>
          <a:bodyPr wrap="square" rtlCol="0">
            <a:spAutoFit/>
          </a:bodyPr>
          <a:lstStyle/>
          <a:p>
            <a:endParaRPr lang="en-IN" dirty="0"/>
          </a:p>
        </p:txBody>
      </p:sp>
      <p:cxnSp>
        <p:nvCxnSpPr>
          <p:cNvPr id="25" name="Straight Connector 24">
            <a:extLst>
              <a:ext uri="{FF2B5EF4-FFF2-40B4-BE49-F238E27FC236}">
                <a16:creationId xmlns:a16="http://schemas.microsoft.com/office/drawing/2014/main" id="{869E46D9-3AD5-B8F8-729D-7D191941AA22}"/>
              </a:ext>
            </a:extLst>
          </p:cNvPr>
          <p:cNvCxnSpPr>
            <a:cxnSpLocks/>
          </p:cNvCxnSpPr>
          <p:nvPr/>
        </p:nvCxnSpPr>
        <p:spPr>
          <a:xfrm>
            <a:off x="791097" y="1359072"/>
            <a:ext cx="7553698"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2D6C20C-E2F1-FC05-4C1E-F99FA37E723A}"/>
              </a:ext>
            </a:extLst>
          </p:cNvPr>
          <p:cNvSpPr/>
          <p:nvPr/>
        </p:nvSpPr>
        <p:spPr>
          <a:xfrm>
            <a:off x="255790" y="2578146"/>
            <a:ext cx="1089237" cy="7922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56" name="TextBox 55">
            <a:extLst>
              <a:ext uri="{FF2B5EF4-FFF2-40B4-BE49-F238E27FC236}">
                <a16:creationId xmlns:a16="http://schemas.microsoft.com/office/drawing/2014/main" id="{0873FFD8-DAEF-C0E7-B01A-27DDCC7EB324}"/>
              </a:ext>
            </a:extLst>
          </p:cNvPr>
          <p:cNvSpPr txBox="1"/>
          <p:nvPr/>
        </p:nvSpPr>
        <p:spPr>
          <a:xfrm>
            <a:off x="386636" y="2720020"/>
            <a:ext cx="846169" cy="430887"/>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Data                          Collection</a:t>
            </a:r>
            <a:endParaRPr lang="en-IN" sz="1100" dirty="0">
              <a:latin typeface="Times New Roman" panose="02020603050405020304" pitchFamily="18" charset="0"/>
              <a:cs typeface="Times New Roman" panose="02020603050405020304" pitchFamily="18" charset="0"/>
            </a:endParaRPr>
          </a:p>
        </p:txBody>
      </p:sp>
      <p:sp>
        <p:nvSpPr>
          <p:cNvPr id="61" name="Oval 60">
            <a:extLst>
              <a:ext uri="{FF2B5EF4-FFF2-40B4-BE49-F238E27FC236}">
                <a16:creationId xmlns:a16="http://schemas.microsoft.com/office/drawing/2014/main" id="{7E9CDBDF-F796-69EA-3ACD-29A278BC2049}"/>
              </a:ext>
            </a:extLst>
          </p:cNvPr>
          <p:cNvSpPr/>
          <p:nvPr/>
        </p:nvSpPr>
        <p:spPr>
          <a:xfrm>
            <a:off x="1839919" y="3395561"/>
            <a:ext cx="1089237" cy="7922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62" name="Oval 61">
            <a:extLst>
              <a:ext uri="{FF2B5EF4-FFF2-40B4-BE49-F238E27FC236}">
                <a16:creationId xmlns:a16="http://schemas.microsoft.com/office/drawing/2014/main" id="{06E0B9F8-53BE-9EA9-B103-E6629B8B7E61}"/>
              </a:ext>
            </a:extLst>
          </p:cNvPr>
          <p:cNvSpPr/>
          <p:nvPr/>
        </p:nvSpPr>
        <p:spPr>
          <a:xfrm>
            <a:off x="3889595" y="2486415"/>
            <a:ext cx="1089237" cy="7922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63" name="Oval 62">
            <a:extLst>
              <a:ext uri="{FF2B5EF4-FFF2-40B4-BE49-F238E27FC236}">
                <a16:creationId xmlns:a16="http://schemas.microsoft.com/office/drawing/2014/main" id="{4ED92CC6-6136-7ABB-DD08-3E66CFC2BB59}"/>
              </a:ext>
            </a:extLst>
          </p:cNvPr>
          <p:cNvSpPr/>
          <p:nvPr/>
        </p:nvSpPr>
        <p:spPr>
          <a:xfrm>
            <a:off x="5921942" y="3364019"/>
            <a:ext cx="1089237" cy="7922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64" name="Oval 63">
            <a:extLst>
              <a:ext uri="{FF2B5EF4-FFF2-40B4-BE49-F238E27FC236}">
                <a16:creationId xmlns:a16="http://schemas.microsoft.com/office/drawing/2014/main" id="{430A6AC0-B2A3-E9FD-B705-8C4131F50307}"/>
              </a:ext>
            </a:extLst>
          </p:cNvPr>
          <p:cNvSpPr/>
          <p:nvPr/>
        </p:nvSpPr>
        <p:spPr>
          <a:xfrm>
            <a:off x="7800176" y="2843408"/>
            <a:ext cx="1089237" cy="7922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68" name="TextBox 67">
            <a:extLst>
              <a:ext uri="{FF2B5EF4-FFF2-40B4-BE49-F238E27FC236}">
                <a16:creationId xmlns:a16="http://schemas.microsoft.com/office/drawing/2014/main" id="{03D44D6C-CC28-7A7B-729D-5B388D0B4F89}"/>
              </a:ext>
            </a:extLst>
          </p:cNvPr>
          <p:cNvSpPr txBox="1"/>
          <p:nvPr/>
        </p:nvSpPr>
        <p:spPr>
          <a:xfrm>
            <a:off x="1873051" y="3544709"/>
            <a:ext cx="1040301" cy="430887"/>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Data           Preprocessing</a:t>
            </a:r>
            <a:endParaRPr lang="en-IN" sz="11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292E2609-E097-7B2D-86A8-0EB865F0EC9C}"/>
              </a:ext>
            </a:extLst>
          </p:cNvPr>
          <p:cNvSpPr txBox="1"/>
          <p:nvPr/>
        </p:nvSpPr>
        <p:spPr>
          <a:xfrm>
            <a:off x="3995395" y="2720020"/>
            <a:ext cx="877637" cy="430887"/>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Feature Extraction</a:t>
            </a:r>
            <a:endParaRPr lang="en-IN" sz="1300" dirty="0">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4DA82BD3-1F8E-7640-969F-797171898303}"/>
              </a:ext>
            </a:extLst>
          </p:cNvPr>
          <p:cNvSpPr txBox="1"/>
          <p:nvPr/>
        </p:nvSpPr>
        <p:spPr>
          <a:xfrm>
            <a:off x="5959133" y="3629348"/>
            <a:ext cx="1031756"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Classification</a:t>
            </a:r>
            <a:endParaRPr lang="en-IN" sz="11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B21791F3-F81C-0E91-D3EC-D086DC66D5E3}"/>
              </a:ext>
            </a:extLst>
          </p:cNvPr>
          <p:cNvSpPr txBox="1"/>
          <p:nvPr/>
        </p:nvSpPr>
        <p:spPr>
          <a:xfrm>
            <a:off x="7847037" y="3057331"/>
            <a:ext cx="1012403"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Prediction</a:t>
            </a:r>
            <a:endParaRPr lang="en-IN" sz="1300" dirty="0">
              <a:latin typeface="Times New Roman" panose="02020603050405020304" pitchFamily="18" charset="0"/>
              <a:cs typeface="Times New Roman" panose="02020603050405020304" pitchFamily="18" charset="0"/>
            </a:endParaRPr>
          </a:p>
        </p:txBody>
      </p:sp>
      <p:cxnSp>
        <p:nvCxnSpPr>
          <p:cNvPr id="75" name="Straight Arrow Connector 74">
            <a:extLst>
              <a:ext uri="{FF2B5EF4-FFF2-40B4-BE49-F238E27FC236}">
                <a16:creationId xmlns:a16="http://schemas.microsoft.com/office/drawing/2014/main" id="{19CA9161-E3EF-3D92-C75A-00CE0788B767}"/>
              </a:ext>
            </a:extLst>
          </p:cNvPr>
          <p:cNvCxnSpPr>
            <a:cxnSpLocks/>
          </p:cNvCxnSpPr>
          <p:nvPr/>
        </p:nvCxnSpPr>
        <p:spPr>
          <a:xfrm>
            <a:off x="791097" y="1359072"/>
            <a:ext cx="18624" cy="1212678"/>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7490D62-D3EA-235E-255A-9F875E644BA9}"/>
              </a:ext>
            </a:extLst>
          </p:cNvPr>
          <p:cNvCxnSpPr>
            <a:cxnSpLocks/>
            <a:endCxn id="61" idx="0"/>
          </p:cNvCxnSpPr>
          <p:nvPr/>
        </p:nvCxnSpPr>
        <p:spPr>
          <a:xfrm flipH="1">
            <a:off x="2384538" y="1361682"/>
            <a:ext cx="17328" cy="2033879"/>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7820B8D-AAE2-F69E-45F7-950FF777D6A4}"/>
              </a:ext>
            </a:extLst>
          </p:cNvPr>
          <p:cNvCxnSpPr>
            <a:cxnSpLocks/>
            <a:endCxn id="64" idx="0"/>
          </p:cNvCxnSpPr>
          <p:nvPr/>
        </p:nvCxnSpPr>
        <p:spPr>
          <a:xfrm flipH="1">
            <a:off x="8344795" y="1353854"/>
            <a:ext cx="8444" cy="1489554"/>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3E889DA-9EFE-B8B1-07A3-0E3B3905C860}"/>
              </a:ext>
            </a:extLst>
          </p:cNvPr>
          <p:cNvCxnSpPr>
            <a:cxnSpLocks/>
            <a:endCxn id="63" idx="0"/>
          </p:cNvCxnSpPr>
          <p:nvPr/>
        </p:nvCxnSpPr>
        <p:spPr>
          <a:xfrm flipH="1">
            <a:off x="6466561" y="1359072"/>
            <a:ext cx="16900" cy="2004947"/>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79F5E40-38EC-04A2-DB1C-11A609782549}"/>
              </a:ext>
            </a:extLst>
          </p:cNvPr>
          <p:cNvCxnSpPr>
            <a:cxnSpLocks/>
          </p:cNvCxnSpPr>
          <p:nvPr/>
        </p:nvCxnSpPr>
        <p:spPr>
          <a:xfrm>
            <a:off x="4434305" y="1380205"/>
            <a:ext cx="0" cy="1099947"/>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31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6">
          <a:extLst>
            <a:ext uri="{FF2B5EF4-FFF2-40B4-BE49-F238E27FC236}">
              <a16:creationId xmlns:a16="http://schemas.microsoft.com/office/drawing/2014/main" id="{5B6CBA56-4141-CB9E-366F-89A0E377072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6189619-9EFA-1DA1-C536-5FB9085632B7}"/>
              </a:ext>
            </a:extLst>
          </p:cNvPr>
          <p:cNvSpPr>
            <a:spLocks noGrp="1"/>
          </p:cNvSpPr>
          <p:nvPr>
            <p:ph type="title"/>
          </p:nvPr>
        </p:nvSpPr>
        <p:spPr>
          <a:xfrm>
            <a:off x="720000" y="231732"/>
            <a:ext cx="7704000" cy="463463"/>
          </a:xfrm>
        </p:spPr>
        <p:txBody>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Modules Description</a:t>
            </a:r>
            <a:endParaRPr lang="en-IN"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9D68321-D012-C413-888D-F7C6CAEBFB5D}"/>
              </a:ext>
            </a:extLst>
          </p:cNvPr>
          <p:cNvSpPr txBox="1"/>
          <p:nvPr/>
        </p:nvSpPr>
        <p:spPr>
          <a:xfrm>
            <a:off x="256785" y="789140"/>
            <a:ext cx="8611642" cy="3970318"/>
          </a:xfrm>
          <a:prstGeom prst="rect">
            <a:avLst/>
          </a:prstGeom>
          <a:noFill/>
        </p:spPr>
        <p:txBody>
          <a:bodyPr wrap="square" rtlCol="0">
            <a:spAutoFit/>
          </a:bodyPr>
          <a:lstStyle/>
          <a:p>
            <a:pPr algn="just"/>
            <a:r>
              <a:rPr lang="en-US" b="1" dirty="0">
                <a:solidFill>
                  <a:schemeClr val="bg2"/>
                </a:solidFill>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This part collects important information from different places about patients, like their health records, personal details, and test results such as blood pressure and cholesterol levels, to understand their overall heart health.</a:t>
            </a:r>
          </a:p>
          <a:p>
            <a:pPr algn="just"/>
            <a:endParaRPr lang="en-US" dirty="0">
              <a:latin typeface="Times New Roman" panose="02020603050405020304" pitchFamily="18" charset="0"/>
              <a:cs typeface="Times New Roman" panose="02020603050405020304" pitchFamily="18" charset="0"/>
            </a:endParaRPr>
          </a:p>
          <a:p>
            <a:pPr algn="just"/>
            <a:r>
              <a:rPr lang="en-US" b="1" dirty="0">
                <a:solidFill>
                  <a:schemeClr val="bg2"/>
                </a:solidFill>
                <a:latin typeface="Times New Roman" panose="02020603050405020304" pitchFamily="18" charset="0"/>
                <a:cs typeface="Times New Roman" panose="02020603050405020304" pitchFamily="18" charset="0"/>
              </a:rPr>
              <a:t>Data Preprocessing: </a:t>
            </a:r>
            <a:r>
              <a:rPr lang="en-US" b="0" i="0" dirty="0">
                <a:solidFill>
                  <a:srgbClr val="000000"/>
                </a:solidFill>
                <a:effectLst/>
                <a:latin typeface="Times New Roman" panose="02020603050405020304" pitchFamily="18" charset="0"/>
                <a:cs typeface="Times New Roman" panose="02020603050405020304" pitchFamily="18" charset="0"/>
              </a:rPr>
              <a:t>This file contains all the pre-processing functions needed to process all input documents and texts. First we read the train, test and validation data files then performed some preprocessing. There are some exploratory data analysis is performed like response variable distribution and data quality checks like null or missing values etc.</a:t>
            </a:r>
          </a:p>
          <a:p>
            <a:pPr algn="just"/>
            <a:endParaRPr lang="en-US" dirty="0">
              <a:latin typeface="Times New Roman" panose="02020603050405020304" pitchFamily="18" charset="0"/>
              <a:cs typeface="Times New Roman" panose="02020603050405020304" pitchFamily="18" charset="0"/>
            </a:endParaRPr>
          </a:p>
          <a:p>
            <a:pPr algn="just"/>
            <a:r>
              <a:rPr lang="en-US" b="1" dirty="0">
                <a:solidFill>
                  <a:schemeClr val="bg2"/>
                </a:solidFill>
                <a:latin typeface="Times New Roman" panose="02020603050405020304" pitchFamily="18" charset="0"/>
                <a:cs typeface="Times New Roman" panose="02020603050405020304" pitchFamily="18" charset="0"/>
              </a:rPr>
              <a:t>Feature Extraction: </a:t>
            </a:r>
            <a:r>
              <a:rPr lang="en-US" dirty="0">
                <a:solidFill>
                  <a:schemeClr val="tx1"/>
                </a:solidFill>
                <a:latin typeface="Times New Roman" panose="02020603050405020304" pitchFamily="18" charset="0"/>
                <a:cs typeface="Times New Roman" panose="02020603050405020304" pitchFamily="18" charset="0"/>
              </a:rPr>
              <a:t>Extracts relevant features from data sources, such as heart rate variability (HRV) from ECG signals.</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1" dirty="0">
                <a:solidFill>
                  <a:schemeClr val="bg2"/>
                </a:solidFill>
                <a:latin typeface="Times New Roman" panose="02020603050405020304" pitchFamily="18" charset="0"/>
                <a:cs typeface="Times New Roman" panose="02020603050405020304" pitchFamily="18" charset="0"/>
              </a:rPr>
              <a:t>Classification: </a:t>
            </a:r>
            <a:r>
              <a:rPr lang="en-US" dirty="0">
                <a:latin typeface="Times New Roman" panose="02020603050405020304" pitchFamily="18" charset="0"/>
                <a:cs typeface="Times New Roman" panose="02020603050405020304" pitchFamily="18" charset="0"/>
              </a:rPr>
              <a:t>We tried different ways to predict heart disease and picking the best ones. Then, we adjusted these methods to predict heart disease and checked which features were most important. Finally, we looked at how well the models worked with different types of data.</a:t>
            </a:r>
          </a:p>
          <a:p>
            <a:pPr algn="just"/>
            <a:endParaRPr lang="en-US" dirty="0">
              <a:latin typeface="Times New Roman" panose="02020603050405020304" pitchFamily="18" charset="0"/>
              <a:cs typeface="Times New Roman" panose="02020603050405020304" pitchFamily="18" charset="0"/>
            </a:endParaRPr>
          </a:p>
          <a:p>
            <a:pPr algn="just"/>
            <a:r>
              <a:rPr lang="en-US" b="1" dirty="0">
                <a:solidFill>
                  <a:schemeClr val="bg2"/>
                </a:solidFill>
                <a:latin typeface="Times New Roman" panose="02020603050405020304" pitchFamily="18" charset="0"/>
                <a:cs typeface="Times New Roman" panose="02020603050405020304" pitchFamily="18" charset="0"/>
              </a:rPr>
              <a:t>Prediction: </a:t>
            </a:r>
            <a:r>
              <a:rPr lang="en-US" dirty="0">
                <a:latin typeface="Times New Roman" panose="02020603050405020304" pitchFamily="18" charset="0"/>
                <a:cs typeface="Times New Roman" panose="02020603050405020304" pitchFamily="18" charset="0"/>
              </a:rPr>
              <a:t>It takes as input from user then model is used for final classification output that is shown to user along with probability of 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57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6">
          <a:extLst>
            <a:ext uri="{FF2B5EF4-FFF2-40B4-BE49-F238E27FC236}">
              <a16:creationId xmlns:a16="http://schemas.microsoft.com/office/drawing/2014/main" id="{5F02B99C-926A-7B79-96D1-AE9707C4ECE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5A53465-F5E2-CBFD-4C87-F34533F3F791}"/>
              </a:ext>
            </a:extLst>
          </p:cNvPr>
          <p:cNvSpPr>
            <a:spLocks noGrp="1"/>
          </p:cNvSpPr>
          <p:nvPr>
            <p:ph type="title"/>
          </p:nvPr>
        </p:nvSpPr>
        <p:spPr>
          <a:xfrm>
            <a:off x="713984" y="212942"/>
            <a:ext cx="7710016" cy="507305"/>
          </a:xfrm>
        </p:spPr>
        <p:txBody>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System Design</a:t>
            </a:r>
            <a:endParaRPr lang="en-IN"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46" y="735346"/>
            <a:ext cx="6757776" cy="4055326"/>
          </a:xfrm>
          <a:prstGeom prst="rect">
            <a:avLst/>
          </a:prstGeom>
        </p:spPr>
      </p:pic>
    </p:spTree>
    <p:extLst>
      <p:ext uri="{BB962C8B-B14F-4D97-AF65-F5344CB8AC3E}">
        <p14:creationId xmlns:p14="http://schemas.microsoft.com/office/powerpoint/2010/main" val="5174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6">
          <a:extLst>
            <a:ext uri="{FF2B5EF4-FFF2-40B4-BE49-F238E27FC236}">
              <a16:creationId xmlns:a16="http://schemas.microsoft.com/office/drawing/2014/main" id="{EE5179A4-A30E-E880-BB89-BF6EFD14A08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F4D409-7372-A089-EA2C-C9DF2B4ABCFE}"/>
              </a:ext>
            </a:extLst>
          </p:cNvPr>
          <p:cNvSpPr>
            <a:spLocks noGrp="1"/>
          </p:cNvSpPr>
          <p:nvPr>
            <p:ph type="title"/>
          </p:nvPr>
        </p:nvSpPr>
        <p:spPr>
          <a:xfrm>
            <a:off x="720000" y="244258"/>
            <a:ext cx="7704000" cy="463463"/>
          </a:xfrm>
        </p:spPr>
        <p:txBody>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Implementation</a:t>
            </a:r>
            <a:endParaRPr lang="en-IN"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39AE9CA-92EB-3AC7-6D78-D294151091EC}"/>
              </a:ext>
            </a:extLst>
          </p:cNvPr>
          <p:cNvPicPr>
            <a:picLocks noChangeAspect="1"/>
          </p:cNvPicPr>
          <p:nvPr/>
        </p:nvPicPr>
        <p:blipFill>
          <a:blip r:embed="rId3"/>
          <a:stretch>
            <a:fillRect/>
          </a:stretch>
        </p:blipFill>
        <p:spPr>
          <a:xfrm>
            <a:off x="351692" y="983293"/>
            <a:ext cx="3268206" cy="2123161"/>
          </a:xfrm>
          <a:prstGeom prst="rect">
            <a:avLst/>
          </a:prstGeom>
        </p:spPr>
      </p:pic>
      <p:pic>
        <p:nvPicPr>
          <p:cNvPr id="6" name="Picture 5">
            <a:extLst>
              <a:ext uri="{FF2B5EF4-FFF2-40B4-BE49-F238E27FC236}">
                <a16:creationId xmlns:a16="http://schemas.microsoft.com/office/drawing/2014/main" id="{F6B77301-A02A-545A-DD2E-47DDFE13DE72}"/>
              </a:ext>
            </a:extLst>
          </p:cNvPr>
          <p:cNvPicPr>
            <a:picLocks noChangeAspect="1"/>
          </p:cNvPicPr>
          <p:nvPr/>
        </p:nvPicPr>
        <p:blipFill>
          <a:blip r:embed="rId4"/>
          <a:stretch>
            <a:fillRect/>
          </a:stretch>
        </p:blipFill>
        <p:spPr>
          <a:xfrm>
            <a:off x="3723299" y="2022953"/>
            <a:ext cx="2668044" cy="2674308"/>
          </a:xfrm>
          <a:prstGeom prst="rect">
            <a:avLst/>
          </a:prstGeom>
        </p:spPr>
      </p:pic>
      <p:pic>
        <p:nvPicPr>
          <p:cNvPr id="8" name="Picture 7">
            <a:extLst>
              <a:ext uri="{FF2B5EF4-FFF2-40B4-BE49-F238E27FC236}">
                <a16:creationId xmlns:a16="http://schemas.microsoft.com/office/drawing/2014/main" id="{9D5DD0F4-8402-6B06-0CC2-5F47AD7A2726}"/>
              </a:ext>
            </a:extLst>
          </p:cNvPr>
          <p:cNvPicPr>
            <a:picLocks noChangeAspect="1"/>
          </p:cNvPicPr>
          <p:nvPr/>
        </p:nvPicPr>
        <p:blipFill>
          <a:blip r:embed="rId5"/>
          <a:stretch>
            <a:fillRect/>
          </a:stretch>
        </p:blipFill>
        <p:spPr>
          <a:xfrm>
            <a:off x="6456552" y="820452"/>
            <a:ext cx="2481139" cy="2924829"/>
          </a:xfrm>
          <a:prstGeom prst="rect">
            <a:avLst/>
          </a:prstGeom>
        </p:spPr>
      </p:pic>
    </p:spTree>
    <p:extLst>
      <p:ext uri="{BB962C8B-B14F-4D97-AF65-F5344CB8AC3E}">
        <p14:creationId xmlns:p14="http://schemas.microsoft.com/office/powerpoint/2010/main" val="100568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2"/>
          <p:cNvSpPr txBox="1">
            <a:spLocks noGrp="1"/>
          </p:cNvSpPr>
          <p:nvPr>
            <p:ph type="subTitle" idx="1"/>
          </p:nvPr>
        </p:nvSpPr>
        <p:spPr>
          <a:xfrm>
            <a:off x="1041396" y="1694716"/>
            <a:ext cx="6212857" cy="2079909"/>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 </a:t>
            </a:r>
          </a:p>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  </a:t>
            </a:r>
          </a:p>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Literature review</a:t>
            </a:r>
          </a:p>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Problem Statement</a:t>
            </a:r>
          </a:p>
          <a:p>
            <a:pPr marL="285750" lvl="0" indent="-285750" algn="just"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Objectives </a:t>
            </a:r>
          </a:p>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Methodology</a:t>
            </a:r>
          </a:p>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Requirements</a:t>
            </a:r>
          </a:p>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Modules</a:t>
            </a:r>
          </a:p>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Modules Descriptions</a:t>
            </a:r>
          </a:p>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System Design</a:t>
            </a:r>
          </a:p>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Implementation</a:t>
            </a:r>
          </a:p>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Result</a:t>
            </a:r>
          </a:p>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a:t>
            </a:r>
          </a:p>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References</a:t>
            </a:r>
          </a:p>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Queries</a:t>
            </a:r>
          </a:p>
        </p:txBody>
      </p:sp>
      <p:sp>
        <p:nvSpPr>
          <p:cNvPr id="280" name="Google Shape;280;p32"/>
          <p:cNvSpPr txBox="1">
            <a:spLocks noGrp="1"/>
          </p:cNvSpPr>
          <p:nvPr>
            <p:ph type="title"/>
          </p:nvPr>
        </p:nvSpPr>
        <p:spPr>
          <a:xfrm>
            <a:off x="1895700" y="216105"/>
            <a:ext cx="5352600" cy="5229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5400" dirty="0">
                <a:solidFill>
                  <a:schemeClr val="bg2">
                    <a:lumMod val="75000"/>
                  </a:schemeClr>
                </a:solidFill>
                <a:latin typeface="Times New Roman" panose="02020603050405020304" pitchFamily="18" charset="0"/>
                <a:cs typeface="Times New Roman" panose="02020603050405020304" pitchFamily="18" charset="0"/>
              </a:rPr>
              <a:t>Agenda</a:t>
            </a:r>
          </a:p>
        </p:txBody>
      </p:sp>
      <p:cxnSp>
        <p:nvCxnSpPr>
          <p:cNvPr id="3" name="Straight Connector 2">
            <a:extLst>
              <a:ext uri="{FF2B5EF4-FFF2-40B4-BE49-F238E27FC236}">
                <a16:creationId xmlns:a16="http://schemas.microsoft.com/office/drawing/2014/main" id="{E46AEBDF-44AB-47BF-5A02-BA96A7BD777D}"/>
              </a:ext>
            </a:extLst>
          </p:cNvPr>
          <p:cNvCxnSpPr>
            <a:cxnSpLocks/>
          </p:cNvCxnSpPr>
          <p:nvPr/>
        </p:nvCxnSpPr>
        <p:spPr>
          <a:xfrm>
            <a:off x="6021659" y="1813932"/>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oogle Shape;504;p41">
            <a:extLst>
              <a:ext uri="{FF2B5EF4-FFF2-40B4-BE49-F238E27FC236}">
                <a16:creationId xmlns:a16="http://schemas.microsoft.com/office/drawing/2014/main" id="{36450E26-56E8-82CB-2AB5-36D0AAD94852}"/>
              </a:ext>
            </a:extLst>
          </p:cNvPr>
          <p:cNvGrpSpPr/>
          <p:nvPr/>
        </p:nvGrpSpPr>
        <p:grpSpPr>
          <a:xfrm>
            <a:off x="5835805" y="1239307"/>
            <a:ext cx="2954046" cy="2115464"/>
            <a:chOff x="6974350" y="3183675"/>
            <a:chExt cx="1583175" cy="1133750"/>
          </a:xfrm>
        </p:grpSpPr>
        <p:sp>
          <p:nvSpPr>
            <p:cNvPr id="4" name="Google Shape;505;p41">
              <a:extLst>
                <a:ext uri="{FF2B5EF4-FFF2-40B4-BE49-F238E27FC236}">
                  <a16:creationId xmlns:a16="http://schemas.microsoft.com/office/drawing/2014/main" id="{93B56C6A-30FE-8178-4A90-362D2A5D2B05}"/>
                </a:ext>
              </a:extLst>
            </p:cNvPr>
            <p:cNvSpPr/>
            <p:nvPr/>
          </p:nvSpPr>
          <p:spPr>
            <a:xfrm>
              <a:off x="6974350" y="3183675"/>
              <a:ext cx="1583175" cy="1133750"/>
            </a:xfrm>
            <a:custGeom>
              <a:avLst/>
              <a:gdLst/>
              <a:ahLst/>
              <a:cxnLst/>
              <a:rect l="l" t="t" r="r" b="b"/>
              <a:pathLst>
                <a:path w="63327" h="45350" extrusionOk="0">
                  <a:moveTo>
                    <a:pt x="44870" y="1"/>
                  </a:moveTo>
                  <a:cubicBezTo>
                    <a:pt x="37479" y="1"/>
                    <a:pt x="31478" y="5225"/>
                    <a:pt x="31478" y="5225"/>
                  </a:cubicBezTo>
                  <a:cubicBezTo>
                    <a:pt x="31478" y="5225"/>
                    <a:pt x="25531" y="188"/>
                    <a:pt x="18239" y="188"/>
                  </a:cubicBezTo>
                  <a:cubicBezTo>
                    <a:pt x="15826" y="188"/>
                    <a:pt x="13266" y="740"/>
                    <a:pt x="10726" y="2208"/>
                  </a:cubicBezTo>
                  <a:cubicBezTo>
                    <a:pt x="509" y="8120"/>
                    <a:pt x="1" y="31707"/>
                    <a:pt x="31759" y="45350"/>
                  </a:cubicBezTo>
                  <a:cubicBezTo>
                    <a:pt x="63327" y="31267"/>
                    <a:pt x="62493" y="7680"/>
                    <a:pt x="52193" y="1920"/>
                  </a:cubicBezTo>
                  <a:cubicBezTo>
                    <a:pt x="49710" y="529"/>
                    <a:pt x="47220" y="1"/>
                    <a:pt x="44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5" name="Google Shape;506;p41">
              <a:extLst>
                <a:ext uri="{FF2B5EF4-FFF2-40B4-BE49-F238E27FC236}">
                  <a16:creationId xmlns:a16="http://schemas.microsoft.com/office/drawing/2014/main" id="{B38E0F5E-3C06-FE73-62BB-19696C6FC7F1}"/>
                </a:ext>
              </a:extLst>
            </p:cNvPr>
            <p:cNvSpPr/>
            <p:nvPr/>
          </p:nvSpPr>
          <p:spPr>
            <a:xfrm>
              <a:off x="8080950" y="3257050"/>
              <a:ext cx="277250" cy="413075"/>
            </a:xfrm>
            <a:custGeom>
              <a:avLst/>
              <a:gdLst/>
              <a:ahLst/>
              <a:cxnLst/>
              <a:rect l="l" t="t" r="r" b="b"/>
              <a:pathLst>
                <a:path w="11090" h="16523" extrusionOk="0">
                  <a:moveTo>
                    <a:pt x="107" y="1"/>
                  </a:moveTo>
                  <a:cubicBezTo>
                    <a:pt x="1" y="1"/>
                    <a:pt x="8" y="145"/>
                    <a:pt x="107" y="160"/>
                  </a:cubicBezTo>
                  <a:cubicBezTo>
                    <a:pt x="3222" y="569"/>
                    <a:pt x="6246" y="3525"/>
                    <a:pt x="7534" y="6254"/>
                  </a:cubicBezTo>
                  <a:cubicBezTo>
                    <a:pt x="8262" y="7792"/>
                    <a:pt x="8861" y="9157"/>
                    <a:pt x="8808" y="10877"/>
                  </a:cubicBezTo>
                  <a:cubicBezTo>
                    <a:pt x="8755" y="12802"/>
                    <a:pt x="8254" y="14591"/>
                    <a:pt x="7777" y="16440"/>
                  </a:cubicBezTo>
                  <a:cubicBezTo>
                    <a:pt x="7762" y="16485"/>
                    <a:pt x="7802" y="16523"/>
                    <a:pt x="7842" y="16523"/>
                  </a:cubicBezTo>
                  <a:cubicBezTo>
                    <a:pt x="7864" y="16523"/>
                    <a:pt x="7885" y="16512"/>
                    <a:pt x="7898" y="16486"/>
                  </a:cubicBezTo>
                  <a:cubicBezTo>
                    <a:pt x="9573" y="13037"/>
                    <a:pt x="11089" y="8740"/>
                    <a:pt x="9308" y="5041"/>
                  </a:cubicBezTo>
                  <a:cubicBezTo>
                    <a:pt x="8535" y="3419"/>
                    <a:pt x="7208" y="1812"/>
                    <a:pt x="5571" y="1032"/>
                  </a:cubicBezTo>
                  <a:cubicBezTo>
                    <a:pt x="3783" y="167"/>
                    <a:pt x="2047" y="31"/>
                    <a:pt x="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507;p41">
              <a:extLst>
                <a:ext uri="{FF2B5EF4-FFF2-40B4-BE49-F238E27FC236}">
                  <a16:creationId xmlns:a16="http://schemas.microsoft.com/office/drawing/2014/main" id="{4E58D015-1EFE-D7D9-6D11-2A421E1DADFB}"/>
                </a:ext>
              </a:extLst>
            </p:cNvPr>
            <p:cNvSpPr/>
            <p:nvPr/>
          </p:nvSpPr>
          <p:spPr>
            <a:xfrm>
              <a:off x="7138075" y="3286900"/>
              <a:ext cx="154975" cy="566400"/>
            </a:xfrm>
            <a:custGeom>
              <a:avLst/>
              <a:gdLst/>
              <a:ahLst/>
              <a:cxnLst/>
              <a:rect l="l" t="t" r="r" b="b"/>
              <a:pathLst>
                <a:path w="6199" h="22656" extrusionOk="0">
                  <a:moveTo>
                    <a:pt x="6166" y="1"/>
                  </a:moveTo>
                  <a:cubicBezTo>
                    <a:pt x="6162" y="1"/>
                    <a:pt x="6159" y="2"/>
                    <a:pt x="6155" y="4"/>
                  </a:cubicBezTo>
                  <a:cubicBezTo>
                    <a:pt x="2691" y="2642"/>
                    <a:pt x="296" y="6348"/>
                    <a:pt x="145" y="10790"/>
                  </a:cubicBezTo>
                  <a:cubicBezTo>
                    <a:pt x="1" y="15133"/>
                    <a:pt x="2221" y="19559"/>
                    <a:pt x="5170" y="22629"/>
                  </a:cubicBezTo>
                  <a:cubicBezTo>
                    <a:pt x="5189" y="22648"/>
                    <a:pt x="5209" y="22656"/>
                    <a:pt x="5229" y="22656"/>
                  </a:cubicBezTo>
                  <a:cubicBezTo>
                    <a:pt x="5298" y="22656"/>
                    <a:pt x="5357" y="22563"/>
                    <a:pt x="5299" y="22492"/>
                  </a:cubicBezTo>
                  <a:cubicBezTo>
                    <a:pt x="2532" y="19218"/>
                    <a:pt x="1539" y="15148"/>
                    <a:pt x="1933" y="10941"/>
                  </a:cubicBezTo>
                  <a:cubicBezTo>
                    <a:pt x="2290" y="7068"/>
                    <a:pt x="3608" y="3013"/>
                    <a:pt x="6185" y="42"/>
                  </a:cubicBezTo>
                  <a:cubicBezTo>
                    <a:pt x="6198" y="29"/>
                    <a:pt x="6184" y="1"/>
                    <a:pt x="6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 name="Google Shape;508;p41">
            <a:extLst>
              <a:ext uri="{FF2B5EF4-FFF2-40B4-BE49-F238E27FC236}">
                <a16:creationId xmlns:a16="http://schemas.microsoft.com/office/drawing/2014/main" id="{77CA1FB6-6018-8DB5-7AC4-B68EC91DAA74}"/>
              </a:ext>
            </a:extLst>
          </p:cNvPr>
          <p:cNvSpPr/>
          <p:nvPr/>
        </p:nvSpPr>
        <p:spPr>
          <a:xfrm>
            <a:off x="6401620" y="1673235"/>
            <a:ext cx="1730498" cy="680267"/>
          </a:xfrm>
          <a:custGeom>
            <a:avLst/>
            <a:gdLst/>
            <a:ahLst/>
            <a:cxnLst/>
            <a:rect l="l" t="t" r="r" b="b"/>
            <a:pathLst>
              <a:path w="24196" h="17303" fill="none" extrusionOk="0">
                <a:moveTo>
                  <a:pt x="13376" y="17302"/>
                </a:moveTo>
                <a:cubicBezTo>
                  <a:pt x="12920" y="17302"/>
                  <a:pt x="12760" y="15248"/>
                  <a:pt x="12463" y="8651"/>
                </a:cubicBezTo>
                <a:cubicBezTo>
                  <a:pt x="12303" y="4999"/>
                  <a:pt x="12098" y="457"/>
                  <a:pt x="11778" y="183"/>
                </a:cubicBezTo>
                <a:cubicBezTo>
                  <a:pt x="11504" y="366"/>
                  <a:pt x="11253" y="3744"/>
                  <a:pt x="11048" y="6209"/>
                </a:cubicBezTo>
                <a:cubicBezTo>
                  <a:pt x="10683" y="10934"/>
                  <a:pt x="10500" y="12395"/>
                  <a:pt x="10089" y="12395"/>
                </a:cubicBezTo>
                <a:cubicBezTo>
                  <a:pt x="9701" y="12395"/>
                  <a:pt x="9541" y="11687"/>
                  <a:pt x="9382" y="10843"/>
                </a:cubicBezTo>
                <a:cubicBezTo>
                  <a:pt x="9245" y="10249"/>
                  <a:pt x="9085" y="9450"/>
                  <a:pt x="8879" y="9450"/>
                </a:cubicBezTo>
                <a:cubicBezTo>
                  <a:pt x="8651" y="9450"/>
                  <a:pt x="8514" y="10044"/>
                  <a:pt x="8377" y="10523"/>
                </a:cubicBezTo>
                <a:cubicBezTo>
                  <a:pt x="8218" y="11139"/>
                  <a:pt x="8058" y="11733"/>
                  <a:pt x="7693" y="11733"/>
                </a:cubicBezTo>
                <a:lnTo>
                  <a:pt x="0" y="11733"/>
                </a:lnTo>
                <a:lnTo>
                  <a:pt x="0" y="11527"/>
                </a:lnTo>
                <a:lnTo>
                  <a:pt x="7693" y="11527"/>
                </a:lnTo>
                <a:cubicBezTo>
                  <a:pt x="7898" y="11527"/>
                  <a:pt x="8058" y="10934"/>
                  <a:pt x="8172" y="10455"/>
                </a:cubicBezTo>
                <a:cubicBezTo>
                  <a:pt x="8354" y="9838"/>
                  <a:pt x="8491" y="9245"/>
                  <a:pt x="8879" y="9245"/>
                </a:cubicBezTo>
                <a:cubicBezTo>
                  <a:pt x="9245" y="9245"/>
                  <a:pt x="9404" y="9975"/>
                  <a:pt x="9564" y="10797"/>
                </a:cubicBezTo>
                <a:cubicBezTo>
                  <a:pt x="9701" y="11390"/>
                  <a:pt x="9861" y="12189"/>
                  <a:pt x="10066" y="12189"/>
                </a:cubicBezTo>
                <a:cubicBezTo>
                  <a:pt x="10386" y="12030"/>
                  <a:pt x="10660" y="8651"/>
                  <a:pt x="10842" y="6186"/>
                </a:cubicBezTo>
                <a:cubicBezTo>
                  <a:pt x="11208" y="1461"/>
                  <a:pt x="11390" y="1"/>
                  <a:pt x="11801" y="1"/>
                </a:cubicBezTo>
                <a:cubicBezTo>
                  <a:pt x="12212" y="1"/>
                  <a:pt x="12372" y="2055"/>
                  <a:pt x="12668" y="8651"/>
                </a:cubicBezTo>
                <a:cubicBezTo>
                  <a:pt x="12828" y="12303"/>
                  <a:pt x="13034" y="16846"/>
                  <a:pt x="13353" y="17120"/>
                </a:cubicBezTo>
                <a:cubicBezTo>
                  <a:pt x="13513" y="16960"/>
                  <a:pt x="13627" y="15248"/>
                  <a:pt x="13718" y="13993"/>
                </a:cubicBezTo>
                <a:cubicBezTo>
                  <a:pt x="13901" y="11413"/>
                  <a:pt x="13992" y="10706"/>
                  <a:pt x="14266" y="10706"/>
                </a:cubicBezTo>
                <a:cubicBezTo>
                  <a:pt x="14563" y="10706"/>
                  <a:pt x="14700" y="11025"/>
                  <a:pt x="14814" y="11322"/>
                </a:cubicBezTo>
                <a:cubicBezTo>
                  <a:pt x="14905" y="11550"/>
                  <a:pt x="15019" y="11778"/>
                  <a:pt x="15156" y="11778"/>
                </a:cubicBezTo>
                <a:lnTo>
                  <a:pt x="15156" y="11778"/>
                </a:lnTo>
                <a:cubicBezTo>
                  <a:pt x="15430" y="11778"/>
                  <a:pt x="15613" y="10660"/>
                  <a:pt x="15727" y="9930"/>
                </a:cubicBezTo>
                <a:cubicBezTo>
                  <a:pt x="15932" y="8674"/>
                  <a:pt x="16092" y="7898"/>
                  <a:pt x="16480" y="7898"/>
                </a:cubicBezTo>
                <a:cubicBezTo>
                  <a:pt x="16868" y="7898"/>
                  <a:pt x="17005" y="8857"/>
                  <a:pt x="17234" y="10569"/>
                </a:cubicBezTo>
                <a:cubicBezTo>
                  <a:pt x="17348" y="11482"/>
                  <a:pt x="17553" y="13034"/>
                  <a:pt x="17781" y="13034"/>
                </a:cubicBezTo>
                <a:cubicBezTo>
                  <a:pt x="17941" y="13034"/>
                  <a:pt x="18078" y="12258"/>
                  <a:pt x="18147" y="11847"/>
                </a:cubicBezTo>
                <a:cubicBezTo>
                  <a:pt x="18306" y="11025"/>
                  <a:pt x="18420" y="10500"/>
                  <a:pt x="18717" y="10500"/>
                </a:cubicBezTo>
                <a:cubicBezTo>
                  <a:pt x="19037" y="10500"/>
                  <a:pt x="19151" y="10980"/>
                  <a:pt x="19288" y="11459"/>
                </a:cubicBezTo>
                <a:cubicBezTo>
                  <a:pt x="19356" y="11801"/>
                  <a:pt x="19493" y="12258"/>
                  <a:pt x="19630" y="12258"/>
                </a:cubicBezTo>
                <a:cubicBezTo>
                  <a:pt x="19721" y="12258"/>
                  <a:pt x="19790" y="12075"/>
                  <a:pt x="19836" y="11938"/>
                </a:cubicBezTo>
                <a:cubicBezTo>
                  <a:pt x="19904" y="11733"/>
                  <a:pt x="19973" y="11527"/>
                  <a:pt x="20155" y="11527"/>
                </a:cubicBezTo>
                <a:lnTo>
                  <a:pt x="24195" y="11527"/>
                </a:lnTo>
                <a:lnTo>
                  <a:pt x="24195" y="11733"/>
                </a:lnTo>
                <a:lnTo>
                  <a:pt x="20155" y="11733"/>
                </a:lnTo>
                <a:cubicBezTo>
                  <a:pt x="20110" y="11733"/>
                  <a:pt x="20064" y="11915"/>
                  <a:pt x="20018" y="11984"/>
                </a:cubicBezTo>
                <a:cubicBezTo>
                  <a:pt x="19950" y="12189"/>
                  <a:pt x="19881" y="12463"/>
                  <a:pt x="19630" y="12463"/>
                </a:cubicBezTo>
                <a:cubicBezTo>
                  <a:pt x="19333" y="12463"/>
                  <a:pt x="19197" y="12007"/>
                  <a:pt x="19082" y="11505"/>
                </a:cubicBezTo>
                <a:cubicBezTo>
                  <a:pt x="18991" y="11162"/>
                  <a:pt x="18877" y="10706"/>
                  <a:pt x="18717" y="10706"/>
                </a:cubicBezTo>
                <a:cubicBezTo>
                  <a:pt x="18580" y="10706"/>
                  <a:pt x="18443" y="11482"/>
                  <a:pt x="18352" y="11893"/>
                </a:cubicBezTo>
                <a:cubicBezTo>
                  <a:pt x="18215" y="12737"/>
                  <a:pt x="18101" y="13239"/>
                  <a:pt x="17804" y="13239"/>
                </a:cubicBezTo>
                <a:cubicBezTo>
                  <a:pt x="17393" y="13239"/>
                  <a:pt x="17256" y="12281"/>
                  <a:pt x="17028" y="10592"/>
                </a:cubicBezTo>
                <a:cubicBezTo>
                  <a:pt x="16914" y="9656"/>
                  <a:pt x="16709" y="8104"/>
                  <a:pt x="16480" y="8104"/>
                </a:cubicBezTo>
                <a:cubicBezTo>
                  <a:pt x="16229" y="8104"/>
                  <a:pt x="16047" y="9222"/>
                  <a:pt x="15932" y="9975"/>
                </a:cubicBezTo>
                <a:cubicBezTo>
                  <a:pt x="15727" y="11231"/>
                  <a:pt x="15567" y="11984"/>
                  <a:pt x="15179" y="11984"/>
                </a:cubicBezTo>
                <a:cubicBezTo>
                  <a:pt x="14883" y="11984"/>
                  <a:pt x="14746" y="11664"/>
                  <a:pt x="14631" y="11390"/>
                </a:cubicBezTo>
                <a:cubicBezTo>
                  <a:pt x="14517" y="11162"/>
                  <a:pt x="14426" y="10911"/>
                  <a:pt x="14266" y="10911"/>
                </a:cubicBezTo>
                <a:cubicBezTo>
                  <a:pt x="14129" y="11048"/>
                  <a:pt x="14015" y="12760"/>
                  <a:pt x="13924" y="14015"/>
                </a:cubicBezTo>
                <a:cubicBezTo>
                  <a:pt x="13741" y="16595"/>
                  <a:pt x="13650" y="17302"/>
                  <a:pt x="13376" y="17302"/>
                </a:cubicBezTo>
                <a:close/>
              </a:path>
            </a:pathLst>
          </a:custGeom>
          <a:solidFill>
            <a:schemeClr val="lt1"/>
          </a:solidFill>
          <a:ln w="1905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grpSp>
        <p:nvGrpSpPr>
          <p:cNvPr id="9" name="Google Shape;509;p41">
            <a:extLst>
              <a:ext uri="{FF2B5EF4-FFF2-40B4-BE49-F238E27FC236}">
                <a16:creationId xmlns:a16="http://schemas.microsoft.com/office/drawing/2014/main" id="{75C3FAD0-B4BC-15BB-A555-0D8C268A2B3A}"/>
              </a:ext>
            </a:extLst>
          </p:cNvPr>
          <p:cNvGrpSpPr/>
          <p:nvPr/>
        </p:nvGrpSpPr>
        <p:grpSpPr>
          <a:xfrm>
            <a:off x="6306501" y="2491558"/>
            <a:ext cx="2013405" cy="1581425"/>
            <a:chOff x="6143300" y="2116900"/>
            <a:chExt cx="1893900" cy="1487700"/>
          </a:xfrm>
        </p:grpSpPr>
        <p:sp>
          <p:nvSpPr>
            <p:cNvPr id="10" name="Google Shape;510;p41">
              <a:extLst>
                <a:ext uri="{FF2B5EF4-FFF2-40B4-BE49-F238E27FC236}">
                  <a16:creationId xmlns:a16="http://schemas.microsoft.com/office/drawing/2014/main" id="{784C3090-5825-E9AB-C80A-0A5379C77E5C}"/>
                </a:ext>
              </a:extLst>
            </p:cNvPr>
            <p:cNvSpPr/>
            <p:nvPr/>
          </p:nvSpPr>
          <p:spPr>
            <a:xfrm>
              <a:off x="6143300" y="2116900"/>
              <a:ext cx="1893900" cy="1487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grpSp>
          <p:nvGrpSpPr>
            <p:cNvPr id="11" name="Google Shape;511;p41">
              <a:extLst>
                <a:ext uri="{FF2B5EF4-FFF2-40B4-BE49-F238E27FC236}">
                  <a16:creationId xmlns:a16="http://schemas.microsoft.com/office/drawing/2014/main" id="{329C91F6-A412-E1D5-409F-43899BFBEE69}"/>
                </a:ext>
              </a:extLst>
            </p:cNvPr>
            <p:cNvGrpSpPr/>
            <p:nvPr/>
          </p:nvGrpSpPr>
          <p:grpSpPr>
            <a:xfrm>
              <a:off x="6256040" y="2214736"/>
              <a:ext cx="1652172" cy="1290257"/>
              <a:chOff x="3935669" y="2218921"/>
              <a:chExt cx="1560567" cy="1218718"/>
            </a:xfrm>
          </p:grpSpPr>
          <p:sp>
            <p:nvSpPr>
              <p:cNvPr id="12" name="Google Shape;512;p41">
                <a:extLst>
                  <a:ext uri="{FF2B5EF4-FFF2-40B4-BE49-F238E27FC236}">
                    <a16:creationId xmlns:a16="http://schemas.microsoft.com/office/drawing/2014/main" id="{E7E52F8E-0E0E-08E6-F27C-F7C583EB6DD7}"/>
                  </a:ext>
                </a:extLst>
              </p:cNvPr>
              <p:cNvSpPr/>
              <p:nvPr/>
            </p:nvSpPr>
            <p:spPr>
              <a:xfrm>
                <a:off x="3935669" y="2218921"/>
                <a:ext cx="1560567" cy="1218718"/>
              </a:xfrm>
              <a:custGeom>
                <a:avLst/>
                <a:gdLst/>
                <a:ahLst/>
                <a:cxnLst/>
                <a:rect l="l" t="t" r="r" b="b"/>
                <a:pathLst>
                  <a:path w="19404" h="15153" extrusionOk="0">
                    <a:moveTo>
                      <a:pt x="1820" y="1"/>
                    </a:moveTo>
                    <a:cubicBezTo>
                      <a:pt x="819" y="1"/>
                      <a:pt x="1" y="812"/>
                      <a:pt x="1" y="1812"/>
                    </a:cubicBezTo>
                    <a:lnTo>
                      <a:pt x="1" y="13341"/>
                    </a:lnTo>
                    <a:cubicBezTo>
                      <a:pt x="1" y="14341"/>
                      <a:pt x="819" y="15152"/>
                      <a:pt x="1820" y="15152"/>
                    </a:cubicBezTo>
                    <a:lnTo>
                      <a:pt x="17593" y="15152"/>
                    </a:lnTo>
                    <a:cubicBezTo>
                      <a:pt x="18593" y="15152"/>
                      <a:pt x="19404" y="14341"/>
                      <a:pt x="19404" y="13341"/>
                    </a:cubicBezTo>
                    <a:lnTo>
                      <a:pt x="19404" y="1812"/>
                    </a:lnTo>
                    <a:cubicBezTo>
                      <a:pt x="19404" y="812"/>
                      <a:pt x="18593" y="1"/>
                      <a:pt x="175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13" name="Google Shape;513;p41">
                <a:extLst>
                  <a:ext uri="{FF2B5EF4-FFF2-40B4-BE49-F238E27FC236}">
                    <a16:creationId xmlns:a16="http://schemas.microsoft.com/office/drawing/2014/main" id="{EF1BCC81-9CA9-D40E-331E-7624B7479CB4}"/>
                  </a:ext>
                </a:extLst>
              </p:cNvPr>
              <p:cNvSpPr/>
              <p:nvPr/>
            </p:nvSpPr>
            <p:spPr>
              <a:xfrm>
                <a:off x="4046014" y="3176012"/>
                <a:ext cx="173798" cy="173804"/>
              </a:xfrm>
              <a:custGeom>
                <a:avLst/>
                <a:gdLst/>
                <a:ahLst/>
                <a:cxnLst/>
                <a:rect l="l" t="t" r="r" b="b"/>
                <a:pathLst>
                  <a:path w="2161" h="2161" extrusionOk="0">
                    <a:moveTo>
                      <a:pt x="1077" y="1"/>
                    </a:moveTo>
                    <a:cubicBezTo>
                      <a:pt x="486" y="1"/>
                      <a:pt x="1" y="486"/>
                      <a:pt x="1" y="1077"/>
                    </a:cubicBezTo>
                    <a:cubicBezTo>
                      <a:pt x="1" y="1676"/>
                      <a:pt x="486" y="2161"/>
                      <a:pt x="1077" y="2161"/>
                    </a:cubicBezTo>
                    <a:cubicBezTo>
                      <a:pt x="1676" y="2161"/>
                      <a:pt x="2161" y="1676"/>
                      <a:pt x="2161" y="1077"/>
                    </a:cubicBezTo>
                    <a:cubicBezTo>
                      <a:pt x="2161" y="486"/>
                      <a:pt x="1676" y="1"/>
                      <a:pt x="1077" y="1"/>
                    </a:cubicBezTo>
                    <a:close/>
                  </a:path>
                </a:pathLst>
              </a:custGeom>
              <a:solidFill>
                <a:srgbClr val="C2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14" name="Google Shape;514;p41">
                <a:extLst>
                  <a:ext uri="{FF2B5EF4-FFF2-40B4-BE49-F238E27FC236}">
                    <a16:creationId xmlns:a16="http://schemas.microsoft.com/office/drawing/2014/main" id="{3C9504F5-7826-5511-2747-DAFFD4B1CCB5}"/>
                  </a:ext>
                </a:extLst>
              </p:cNvPr>
              <p:cNvSpPr/>
              <p:nvPr/>
            </p:nvSpPr>
            <p:spPr>
              <a:xfrm>
                <a:off x="4075933" y="3189444"/>
                <a:ext cx="114043" cy="131740"/>
              </a:xfrm>
              <a:custGeom>
                <a:avLst/>
                <a:gdLst/>
                <a:ahLst/>
                <a:cxnLst/>
                <a:rect l="l" t="t" r="r" b="b"/>
                <a:pathLst>
                  <a:path w="1418" h="1638" extrusionOk="0">
                    <a:moveTo>
                      <a:pt x="849" y="463"/>
                    </a:moveTo>
                    <a:cubicBezTo>
                      <a:pt x="1054" y="523"/>
                      <a:pt x="1198" y="705"/>
                      <a:pt x="1198" y="933"/>
                    </a:cubicBezTo>
                    <a:cubicBezTo>
                      <a:pt x="1198" y="1198"/>
                      <a:pt x="978" y="1425"/>
                      <a:pt x="705" y="1425"/>
                    </a:cubicBezTo>
                    <a:cubicBezTo>
                      <a:pt x="432" y="1425"/>
                      <a:pt x="212" y="1198"/>
                      <a:pt x="212" y="933"/>
                    </a:cubicBezTo>
                    <a:cubicBezTo>
                      <a:pt x="212" y="705"/>
                      <a:pt x="364" y="523"/>
                      <a:pt x="569" y="463"/>
                    </a:cubicBezTo>
                    <a:lnTo>
                      <a:pt x="569" y="599"/>
                    </a:lnTo>
                    <a:cubicBezTo>
                      <a:pt x="569" y="675"/>
                      <a:pt x="629" y="743"/>
                      <a:pt x="705" y="743"/>
                    </a:cubicBezTo>
                    <a:cubicBezTo>
                      <a:pt x="788" y="743"/>
                      <a:pt x="849" y="675"/>
                      <a:pt x="849" y="599"/>
                    </a:cubicBezTo>
                    <a:lnTo>
                      <a:pt x="849" y="463"/>
                    </a:lnTo>
                    <a:close/>
                    <a:moveTo>
                      <a:pt x="705" y="0"/>
                    </a:moveTo>
                    <a:cubicBezTo>
                      <a:pt x="629" y="0"/>
                      <a:pt x="569" y="68"/>
                      <a:pt x="569" y="144"/>
                    </a:cubicBezTo>
                    <a:lnTo>
                      <a:pt x="569" y="235"/>
                    </a:lnTo>
                    <a:cubicBezTo>
                      <a:pt x="243" y="303"/>
                      <a:pt x="0" y="584"/>
                      <a:pt x="0" y="933"/>
                    </a:cubicBezTo>
                    <a:cubicBezTo>
                      <a:pt x="0" y="1319"/>
                      <a:pt x="318" y="1637"/>
                      <a:pt x="705" y="1637"/>
                    </a:cubicBezTo>
                    <a:cubicBezTo>
                      <a:pt x="1099" y="1637"/>
                      <a:pt x="1417" y="1319"/>
                      <a:pt x="1417" y="933"/>
                    </a:cubicBezTo>
                    <a:cubicBezTo>
                      <a:pt x="1417" y="584"/>
                      <a:pt x="1167" y="303"/>
                      <a:pt x="849" y="235"/>
                    </a:cubicBezTo>
                    <a:lnTo>
                      <a:pt x="849" y="144"/>
                    </a:lnTo>
                    <a:cubicBezTo>
                      <a:pt x="849" y="68"/>
                      <a:pt x="788"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15" name="Google Shape;515;p41">
                <a:extLst>
                  <a:ext uri="{FF2B5EF4-FFF2-40B4-BE49-F238E27FC236}">
                    <a16:creationId xmlns:a16="http://schemas.microsoft.com/office/drawing/2014/main" id="{22125FFA-5887-B53F-CEB3-B73DB2829AC9}"/>
                  </a:ext>
                </a:extLst>
              </p:cNvPr>
              <p:cNvSpPr/>
              <p:nvPr/>
            </p:nvSpPr>
            <p:spPr>
              <a:xfrm>
                <a:off x="4074646" y="2298786"/>
                <a:ext cx="1027269" cy="788913"/>
              </a:xfrm>
              <a:custGeom>
                <a:avLst/>
                <a:gdLst/>
                <a:ahLst/>
                <a:cxnLst/>
                <a:rect l="l" t="t" r="r" b="b"/>
                <a:pathLst>
                  <a:path w="12773" h="9809" extrusionOk="0">
                    <a:moveTo>
                      <a:pt x="956" y="1"/>
                    </a:moveTo>
                    <a:cubicBezTo>
                      <a:pt x="433" y="1"/>
                      <a:pt x="1" y="425"/>
                      <a:pt x="1" y="956"/>
                    </a:cubicBezTo>
                    <a:lnTo>
                      <a:pt x="1" y="8854"/>
                    </a:lnTo>
                    <a:cubicBezTo>
                      <a:pt x="1" y="9376"/>
                      <a:pt x="433" y="9809"/>
                      <a:pt x="956" y="9809"/>
                    </a:cubicBezTo>
                    <a:lnTo>
                      <a:pt x="11817" y="9809"/>
                    </a:lnTo>
                    <a:cubicBezTo>
                      <a:pt x="12340" y="9809"/>
                      <a:pt x="12772" y="9376"/>
                      <a:pt x="12772" y="8854"/>
                    </a:cubicBezTo>
                    <a:lnTo>
                      <a:pt x="12772" y="956"/>
                    </a:lnTo>
                    <a:cubicBezTo>
                      <a:pt x="12772" y="425"/>
                      <a:pt x="12340" y="1"/>
                      <a:pt x="11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16" name="Google Shape;516;p41">
                <a:extLst>
                  <a:ext uri="{FF2B5EF4-FFF2-40B4-BE49-F238E27FC236}">
                    <a16:creationId xmlns:a16="http://schemas.microsoft.com/office/drawing/2014/main" id="{B41B0CFA-CB81-7577-2506-D52E7072A63B}"/>
                  </a:ext>
                </a:extLst>
              </p:cNvPr>
              <p:cNvSpPr/>
              <p:nvPr/>
            </p:nvSpPr>
            <p:spPr>
              <a:xfrm>
                <a:off x="4309331" y="3208344"/>
                <a:ext cx="279316" cy="113403"/>
              </a:xfrm>
              <a:custGeom>
                <a:avLst/>
                <a:gdLst/>
                <a:ahLst/>
                <a:cxnLst/>
                <a:rect l="l" t="t" r="r" b="b"/>
                <a:pathLst>
                  <a:path w="3473" h="1410" extrusionOk="0">
                    <a:moveTo>
                      <a:pt x="653" y="0"/>
                    </a:moveTo>
                    <a:cubicBezTo>
                      <a:pt x="297" y="0"/>
                      <a:pt x="1" y="296"/>
                      <a:pt x="1" y="652"/>
                    </a:cubicBezTo>
                    <a:lnTo>
                      <a:pt x="1" y="758"/>
                    </a:lnTo>
                    <a:cubicBezTo>
                      <a:pt x="1" y="1114"/>
                      <a:pt x="297" y="1410"/>
                      <a:pt x="653" y="1410"/>
                    </a:cubicBezTo>
                    <a:lnTo>
                      <a:pt x="2813" y="1410"/>
                    </a:lnTo>
                    <a:cubicBezTo>
                      <a:pt x="3177" y="1410"/>
                      <a:pt x="3472" y="1114"/>
                      <a:pt x="3472" y="758"/>
                    </a:cubicBezTo>
                    <a:lnTo>
                      <a:pt x="3472" y="652"/>
                    </a:lnTo>
                    <a:cubicBezTo>
                      <a:pt x="3472" y="296"/>
                      <a:pt x="3177" y="0"/>
                      <a:pt x="2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17" name="Google Shape;517;p41">
                <a:extLst>
                  <a:ext uri="{FF2B5EF4-FFF2-40B4-BE49-F238E27FC236}">
                    <a16:creationId xmlns:a16="http://schemas.microsoft.com/office/drawing/2014/main" id="{9A1D9ACF-0DE1-8B02-8FDE-ACAE0EE9C5EC}"/>
                  </a:ext>
                </a:extLst>
              </p:cNvPr>
              <p:cNvSpPr/>
              <p:nvPr/>
            </p:nvSpPr>
            <p:spPr>
              <a:xfrm>
                <a:off x="4731811" y="3208344"/>
                <a:ext cx="279236" cy="113403"/>
              </a:xfrm>
              <a:custGeom>
                <a:avLst/>
                <a:gdLst/>
                <a:ahLst/>
                <a:cxnLst/>
                <a:rect l="l" t="t" r="r" b="b"/>
                <a:pathLst>
                  <a:path w="3472" h="1410" extrusionOk="0">
                    <a:moveTo>
                      <a:pt x="652" y="0"/>
                    </a:moveTo>
                    <a:cubicBezTo>
                      <a:pt x="296" y="0"/>
                      <a:pt x="0" y="296"/>
                      <a:pt x="0" y="652"/>
                    </a:cubicBezTo>
                    <a:lnTo>
                      <a:pt x="0" y="758"/>
                    </a:lnTo>
                    <a:cubicBezTo>
                      <a:pt x="0" y="1114"/>
                      <a:pt x="296" y="1410"/>
                      <a:pt x="652" y="1410"/>
                    </a:cubicBezTo>
                    <a:lnTo>
                      <a:pt x="2820" y="1410"/>
                    </a:lnTo>
                    <a:cubicBezTo>
                      <a:pt x="3176" y="1410"/>
                      <a:pt x="3472" y="1114"/>
                      <a:pt x="3472" y="758"/>
                    </a:cubicBezTo>
                    <a:lnTo>
                      <a:pt x="3472" y="652"/>
                    </a:lnTo>
                    <a:cubicBezTo>
                      <a:pt x="3472" y="296"/>
                      <a:pt x="3176"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18" name="Google Shape;518;p41">
                <a:extLst>
                  <a:ext uri="{FF2B5EF4-FFF2-40B4-BE49-F238E27FC236}">
                    <a16:creationId xmlns:a16="http://schemas.microsoft.com/office/drawing/2014/main" id="{24ED7CB3-29B3-23B8-D314-2866DD5B4D8E}"/>
                  </a:ext>
                </a:extLst>
              </p:cNvPr>
              <p:cNvSpPr/>
              <p:nvPr/>
            </p:nvSpPr>
            <p:spPr>
              <a:xfrm>
                <a:off x="5156704" y="2302486"/>
                <a:ext cx="268298" cy="355490"/>
              </a:xfrm>
              <a:custGeom>
                <a:avLst/>
                <a:gdLst/>
                <a:ahLst/>
                <a:cxnLst/>
                <a:rect l="l" t="t" r="r" b="b"/>
                <a:pathLst>
                  <a:path w="3336" h="4420" extrusionOk="0">
                    <a:moveTo>
                      <a:pt x="766" y="0"/>
                    </a:moveTo>
                    <a:cubicBezTo>
                      <a:pt x="341" y="0"/>
                      <a:pt x="0" y="341"/>
                      <a:pt x="0" y="766"/>
                    </a:cubicBezTo>
                    <a:lnTo>
                      <a:pt x="0" y="3654"/>
                    </a:lnTo>
                    <a:cubicBezTo>
                      <a:pt x="0" y="4078"/>
                      <a:pt x="341" y="4419"/>
                      <a:pt x="766" y="4419"/>
                    </a:cubicBezTo>
                    <a:lnTo>
                      <a:pt x="2570" y="4419"/>
                    </a:lnTo>
                    <a:cubicBezTo>
                      <a:pt x="2994" y="4419"/>
                      <a:pt x="3335" y="4078"/>
                      <a:pt x="3335" y="3654"/>
                    </a:cubicBezTo>
                    <a:lnTo>
                      <a:pt x="3335" y="766"/>
                    </a:lnTo>
                    <a:cubicBezTo>
                      <a:pt x="3335" y="341"/>
                      <a:pt x="2994" y="0"/>
                      <a:pt x="2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19" name="Google Shape;519;p41">
                <a:extLst>
                  <a:ext uri="{FF2B5EF4-FFF2-40B4-BE49-F238E27FC236}">
                    <a16:creationId xmlns:a16="http://schemas.microsoft.com/office/drawing/2014/main" id="{5DEEA9F1-B119-4791-E87F-F29646BF50B0}"/>
                  </a:ext>
                </a:extLst>
              </p:cNvPr>
              <p:cNvSpPr/>
              <p:nvPr/>
            </p:nvSpPr>
            <p:spPr>
              <a:xfrm>
                <a:off x="5156704" y="2726742"/>
                <a:ext cx="268298" cy="356053"/>
              </a:xfrm>
              <a:custGeom>
                <a:avLst/>
                <a:gdLst/>
                <a:ahLst/>
                <a:cxnLst/>
                <a:rect l="l" t="t" r="r" b="b"/>
                <a:pathLst>
                  <a:path w="3336" h="4427" extrusionOk="0">
                    <a:moveTo>
                      <a:pt x="766" y="1"/>
                    </a:moveTo>
                    <a:cubicBezTo>
                      <a:pt x="341" y="1"/>
                      <a:pt x="0" y="349"/>
                      <a:pt x="0" y="774"/>
                    </a:cubicBezTo>
                    <a:lnTo>
                      <a:pt x="0" y="3661"/>
                    </a:lnTo>
                    <a:cubicBezTo>
                      <a:pt x="0" y="4078"/>
                      <a:pt x="341" y="4427"/>
                      <a:pt x="766" y="4427"/>
                    </a:cubicBezTo>
                    <a:lnTo>
                      <a:pt x="2570" y="4427"/>
                    </a:lnTo>
                    <a:cubicBezTo>
                      <a:pt x="2994" y="4427"/>
                      <a:pt x="3335" y="4078"/>
                      <a:pt x="3335" y="3661"/>
                    </a:cubicBezTo>
                    <a:lnTo>
                      <a:pt x="3335" y="774"/>
                    </a:lnTo>
                    <a:cubicBezTo>
                      <a:pt x="3335" y="349"/>
                      <a:pt x="2994" y="1"/>
                      <a:pt x="2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0" name="Google Shape;520;p41">
                <a:extLst>
                  <a:ext uri="{FF2B5EF4-FFF2-40B4-BE49-F238E27FC236}">
                    <a16:creationId xmlns:a16="http://schemas.microsoft.com/office/drawing/2014/main" id="{374C2A18-6FD2-AA80-DC74-3501C78CD1EC}"/>
                  </a:ext>
                </a:extLst>
              </p:cNvPr>
              <p:cNvSpPr/>
              <p:nvPr/>
            </p:nvSpPr>
            <p:spPr>
              <a:xfrm>
                <a:off x="4637310" y="2447577"/>
                <a:ext cx="27505" cy="173160"/>
              </a:xfrm>
              <a:custGeom>
                <a:avLst/>
                <a:gdLst/>
                <a:ahLst/>
                <a:cxnLst/>
                <a:rect l="l" t="t" r="r" b="b"/>
                <a:pathLst>
                  <a:path w="342" h="2153" extrusionOk="0">
                    <a:moveTo>
                      <a:pt x="342" y="0"/>
                    </a:moveTo>
                    <a:lnTo>
                      <a:pt x="1" y="341"/>
                    </a:lnTo>
                    <a:lnTo>
                      <a:pt x="1" y="796"/>
                    </a:lnTo>
                    <a:lnTo>
                      <a:pt x="213" y="1016"/>
                    </a:lnTo>
                    <a:lnTo>
                      <a:pt x="342" y="879"/>
                    </a:lnTo>
                    <a:lnTo>
                      <a:pt x="342" y="0"/>
                    </a:lnTo>
                    <a:close/>
                    <a:moveTo>
                      <a:pt x="213" y="1137"/>
                    </a:moveTo>
                    <a:lnTo>
                      <a:pt x="1" y="1349"/>
                    </a:lnTo>
                    <a:lnTo>
                      <a:pt x="1" y="1812"/>
                    </a:lnTo>
                    <a:lnTo>
                      <a:pt x="342" y="2153"/>
                    </a:lnTo>
                    <a:lnTo>
                      <a:pt x="342" y="1266"/>
                    </a:lnTo>
                    <a:lnTo>
                      <a:pt x="213" y="113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1" name="Google Shape;521;p41">
                <a:extLst>
                  <a:ext uri="{FF2B5EF4-FFF2-40B4-BE49-F238E27FC236}">
                    <a16:creationId xmlns:a16="http://schemas.microsoft.com/office/drawing/2014/main" id="{99A2D1BC-FA49-9897-C50F-4961CB305CDA}"/>
                  </a:ext>
                </a:extLst>
              </p:cNvPr>
              <p:cNvSpPr/>
              <p:nvPr/>
            </p:nvSpPr>
            <p:spPr>
              <a:xfrm>
                <a:off x="4707442" y="2447577"/>
                <a:ext cx="116455" cy="173160"/>
              </a:xfrm>
              <a:custGeom>
                <a:avLst/>
                <a:gdLst/>
                <a:ahLst/>
                <a:cxnLst/>
                <a:rect l="l" t="t" r="r" b="b"/>
                <a:pathLst>
                  <a:path w="1448" h="2153" extrusionOk="0">
                    <a:moveTo>
                      <a:pt x="0" y="0"/>
                    </a:moveTo>
                    <a:lnTo>
                      <a:pt x="0" y="879"/>
                    </a:lnTo>
                    <a:lnTo>
                      <a:pt x="129" y="1016"/>
                    </a:lnTo>
                    <a:lnTo>
                      <a:pt x="341" y="796"/>
                    </a:lnTo>
                    <a:lnTo>
                      <a:pt x="341" y="341"/>
                    </a:lnTo>
                    <a:lnTo>
                      <a:pt x="0" y="0"/>
                    </a:lnTo>
                    <a:close/>
                    <a:moveTo>
                      <a:pt x="1448" y="0"/>
                    </a:moveTo>
                    <a:lnTo>
                      <a:pt x="1107" y="341"/>
                    </a:lnTo>
                    <a:lnTo>
                      <a:pt x="1107" y="796"/>
                    </a:lnTo>
                    <a:lnTo>
                      <a:pt x="1319" y="1016"/>
                    </a:lnTo>
                    <a:lnTo>
                      <a:pt x="1448" y="879"/>
                    </a:lnTo>
                    <a:lnTo>
                      <a:pt x="1448" y="0"/>
                    </a:lnTo>
                    <a:close/>
                    <a:moveTo>
                      <a:pt x="364" y="902"/>
                    </a:moveTo>
                    <a:lnTo>
                      <a:pt x="197" y="1076"/>
                    </a:lnTo>
                    <a:lnTo>
                      <a:pt x="364" y="1243"/>
                    </a:lnTo>
                    <a:lnTo>
                      <a:pt x="1084" y="1243"/>
                    </a:lnTo>
                    <a:lnTo>
                      <a:pt x="1258" y="1076"/>
                    </a:lnTo>
                    <a:lnTo>
                      <a:pt x="1084" y="902"/>
                    </a:lnTo>
                    <a:close/>
                    <a:moveTo>
                      <a:pt x="1319" y="1137"/>
                    </a:moveTo>
                    <a:lnTo>
                      <a:pt x="1107" y="1349"/>
                    </a:lnTo>
                    <a:lnTo>
                      <a:pt x="1107" y="1812"/>
                    </a:lnTo>
                    <a:lnTo>
                      <a:pt x="1448" y="2153"/>
                    </a:lnTo>
                    <a:lnTo>
                      <a:pt x="1448" y="1266"/>
                    </a:lnTo>
                    <a:lnTo>
                      <a:pt x="1319" y="113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2" name="Google Shape;522;p41">
                <a:extLst>
                  <a:ext uri="{FF2B5EF4-FFF2-40B4-BE49-F238E27FC236}">
                    <a16:creationId xmlns:a16="http://schemas.microsoft.com/office/drawing/2014/main" id="{A229BE28-0995-4113-9EAF-6F3812FB2752}"/>
                  </a:ext>
                </a:extLst>
              </p:cNvPr>
              <p:cNvSpPr/>
              <p:nvPr/>
            </p:nvSpPr>
            <p:spPr>
              <a:xfrm>
                <a:off x="4854301" y="2442028"/>
                <a:ext cx="116536" cy="183616"/>
              </a:xfrm>
              <a:custGeom>
                <a:avLst/>
                <a:gdLst/>
                <a:ahLst/>
                <a:cxnLst/>
                <a:rect l="l" t="t" r="r" b="b"/>
                <a:pathLst>
                  <a:path w="1449" h="2283" extrusionOk="0">
                    <a:moveTo>
                      <a:pt x="69" y="1"/>
                    </a:moveTo>
                    <a:lnTo>
                      <a:pt x="403" y="342"/>
                    </a:lnTo>
                    <a:lnTo>
                      <a:pt x="1047" y="342"/>
                    </a:lnTo>
                    <a:lnTo>
                      <a:pt x="1380" y="1"/>
                    </a:lnTo>
                    <a:close/>
                    <a:moveTo>
                      <a:pt x="1" y="69"/>
                    </a:moveTo>
                    <a:lnTo>
                      <a:pt x="1" y="948"/>
                    </a:lnTo>
                    <a:lnTo>
                      <a:pt x="130" y="1085"/>
                    </a:lnTo>
                    <a:lnTo>
                      <a:pt x="342" y="865"/>
                    </a:lnTo>
                    <a:lnTo>
                      <a:pt x="342" y="403"/>
                    </a:lnTo>
                    <a:lnTo>
                      <a:pt x="1" y="69"/>
                    </a:lnTo>
                    <a:close/>
                    <a:moveTo>
                      <a:pt x="1449" y="69"/>
                    </a:moveTo>
                    <a:lnTo>
                      <a:pt x="1108" y="403"/>
                    </a:lnTo>
                    <a:lnTo>
                      <a:pt x="1108" y="865"/>
                    </a:lnTo>
                    <a:lnTo>
                      <a:pt x="1320" y="1085"/>
                    </a:lnTo>
                    <a:lnTo>
                      <a:pt x="1449" y="948"/>
                    </a:lnTo>
                    <a:lnTo>
                      <a:pt x="1449" y="69"/>
                    </a:lnTo>
                    <a:close/>
                    <a:moveTo>
                      <a:pt x="130" y="1206"/>
                    </a:moveTo>
                    <a:lnTo>
                      <a:pt x="1" y="1335"/>
                    </a:lnTo>
                    <a:lnTo>
                      <a:pt x="1" y="2222"/>
                    </a:lnTo>
                    <a:lnTo>
                      <a:pt x="342" y="1881"/>
                    </a:lnTo>
                    <a:lnTo>
                      <a:pt x="342" y="1418"/>
                    </a:lnTo>
                    <a:lnTo>
                      <a:pt x="130" y="1206"/>
                    </a:lnTo>
                    <a:close/>
                    <a:moveTo>
                      <a:pt x="1320" y="1206"/>
                    </a:moveTo>
                    <a:lnTo>
                      <a:pt x="1108" y="1418"/>
                    </a:lnTo>
                    <a:lnTo>
                      <a:pt x="1108" y="1881"/>
                    </a:lnTo>
                    <a:lnTo>
                      <a:pt x="1449" y="2222"/>
                    </a:lnTo>
                    <a:lnTo>
                      <a:pt x="1449" y="1335"/>
                    </a:lnTo>
                    <a:lnTo>
                      <a:pt x="1320" y="1206"/>
                    </a:lnTo>
                    <a:close/>
                    <a:moveTo>
                      <a:pt x="403" y="1949"/>
                    </a:moveTo>
                    <a:lnTo>
                      <a:pt x="69" y="2282"/>
                    </a:lnTo>
                    <a:lnTo>
                      <a:pt x="1380" y="2282"/>
                    </a:lnTo>
                    <a:lnTo>
                      <a:pt x="1047" y="194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3" name="Google Shape;523;p41">
                <a:extLst>
                  <a:ext uri="{FF2B5EF4-FFF2-40B4-BE49-F238E27FC236}">
                    <a16:creationId xmlns:a16="http://schemas.microsoft.com/office/drawing/2014/main" id="{A1D8F1FB-7802-02DF-29B3-FE88C2DBE9C6}"/>
                  </a:ext>
                </a:extLst>
              </p:cNvPr>
              <p:cNvSpPr/>
              <p:nvPr/>
            </p:nvSpPr>
            <p:spPr>
              <a:xfrm>
                <a:off x="4697067" y="2759074"/>
                <a:ext cx="110986" cy="178629"/>
              </a:xfrm>
              <a:custGeom>
                <a:avLst/>
                <a:gdLst/>
                <a:ahLst/>
                <a:cxnLst/>
                <a:rect l="l" t="t" r="r" b="b"/>
                <a:pathLst>
                  <a:path w="1380" h="2221" extrusionOk="0">
                    <a:moveTo>
                      <a:pt x="0" y="0"/>
                    </a:moveTo>
                    <a:lnTo>
                      <a:pt x="334" y="341"/>
                    </a:lnTo>
                    <a:lnTo>
                      <a:pt x="978" y="341"/>
                    </a:lnTo>
                    <a:lnTo>
                      <a:pt x="1319" y="0"/>
                    </a:lnTo>
                    <a:close/>
                    <a:moveTo>
                      <a:pt x="1380" y="68"/>
                    </a:moveTo>
                    <a:lnTo>
                      <a:pt x="1039" y="402"/>
                    </a:lnTo>
                    <a:lnTo>
                      <a:pt x="1039" y="864"/>
                    </a:lnTo>
                    <a:lnTo>
                      <a:pt x="1251" y="1084"/>
                    </a:lnTo>
                    <a:lnTo>
                      <a:pt x="1380" y="948"/>
                    </a:lnTo>
                    <a:lnTo>
                      <a:pt x="1380" y="68"/>
                    </a:lnTo>
                    <a:close/>
                    <a:moveTo>
                      <a:pt x="1251" y="1205"/>
                    </a:moveTo>
                    <a:lnTo>
                      <a:pt x="1039" y="1418"/>
                    </a:lnTo>
                    <a:lnTo>
                      <a:pt x="1039" y="1880"/>
                    </a:lnTo>
                    <a:lnTo>
                      <a:pt x="1380" y="2221"/>
                    </a:lnTo>
                    <a:lnTo>
                      <a:pt x="1380" y="1334"/>
                    </a:lnTo>
                    <a:lnTo>
                      <a:pt x="1251" y="120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4" name="Google Shape;524;p41">
                <a:extLst>
                  <a:ext uri="{FF2B5EF4-FFF2-40B4-BE49-F238E27FC236}">
                    <a16:creationId xmlns:a16="http://schemas.microsoft.com/office/drawing/2014/main" id="{45BF73E8-6308-14D5-DC3A-A8C7E28DE284}"/>
                  </a:ext>
                </a:extLst>
              </p:cNvPr>
              <p:cNvSpPr/>
              <p:nvPr/>
            </p:nvSpPr>
            <p:spPr>
              <a:xfrm>
                <a:off x="4838457" y="2759074"/>
                <a:ext cx="116536" cy="183536"/>
              </a:xfrm>
              <a:custGeom>
                <a:avLst/>
                <a:gdLst/>
                <a:ahLst/>
                <a:cxnLst/>
                <a:rect l="l" t="t" r="r" b="b"/>
                <a:pathLst>
                  <a:path w="1449" h="2282" extrusionOk="0">
                    <a:moveTo>
                      <a:pt x="69" y="0"/>
                    </a:moveTo>
                    <a:lnTo>
                      <a:pt x="403" y="341"/>
                    </a:lnTo>
                    <a:lnTo>
                      <a:pt x="1047" y="341"/>
                    </a:lnTo>
                    <a:lnTo>
                      <a:pt x="1380" y="0"/>
                    </a:lnTo>
                    <a:close/>
                    <a:moveTo>
                      <a:pt x="1" y="68"/>
                    </a:moveTo>
                    <a:lnTo>
                      <a:pt x="1" y="948"/>
                    </a:lnTo>
                    <a:lnTo>
                      <a:pt x="130" y="1084"/>
                    </a:lnTo>
                    <a:lnTo>
                      <a:pt x="342" y="864"/>
                    </a:lnTo>
                    <a:lnTo>
                      <a:pt x="342" y="402"/>
                    </a:lnTo>
                    <a:lnTo>
                      <a:pt x="1" y="68"/>
                    </a:lnTo>
                    <a:close/>
                    <a:moveTo>
                      <a:pt x="1449" y="68"/>
                    </a:moveTo>
                    <a:lnTo>
                      <a:pt x="1107" y="402"/>
                    </a:lnTo>
                    <a:lnTo>
                      <a:pt x="1107" y="864"/>
                    </a:lnTo>
                    <a:lnTo>
                      <a:pt x="1320" y="1084"/>
                    </a:lnTo>
                    <a:lnTo>
                      <a:pt x="1449" y="948"/>
                    </a:lnTo>
                    <a:lnTo>
                      <a:pt x="1449" y="68"/>
                    </a:lnTo>
                    <a:close/>
                    <a:moveTo>
                      <a:pt x="1320" y="1205"/>
                    </a:moveTo>
                    <a:lnTo>
                      <a:pt x="1107" y="1418"/>
                    </a:lnTo>
                    <a:lnTo>
                      <a:pt x="1107" y="1880"/>
                    </a:lnTo>
                    <a:lnTo>
                      <a:pt x="1449" y="2213"/>
                    </a:lnTo>
                    <a:lnTo>
                      <a:pt x="1449" y="1334"/>
                    </a:lnTo>
                    <a:lnTo>
                      <a:pt x="1320" y="1205"/>
                    </a:lnTo>
                    <a:close/>
                    <a:moveTo>
                      <a:pt x="130" y="1205"/>
                    </a:moveTo>
                    <a:lnTo>
                      <a:pt x="1" y="1334"/>
                    </a:lnTo>
                    <a:lnTo>
                      <a:pt x="1" y="2221"/>
                    </a:lnTo>
                    <a:lnTo>
                      <a:pt x="342" y="1880"/>
                    </a:lnTo>
                    <a:lnTo>
                      <a:pt x="342" y="1418"/>
                    </a:lnTo>
                    <a:lnTo>
                      <a:pt x="130" y="1205"/>
                    </a:lnTo>
                    <a:close/>
                    <a:moveTo>
                      <a:pt x="403" y="1948"/>
                    </a:moveTo>
                    <a:lnTo>
                      <a:pt x="69" y="2282"/>
                    </a:lnTo>
                    <a:lnTo>
                      <a:pt x="1380" y="2282"/>
                    </a:lnTo>
                    <a:lnTo>
                      <a:pt x="1047" y="19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5" name="Google Shape;525;p41">
                <a:extLst>
                  <a:ext uri="{FF2B5EF4-FFF2-40B4-BE49-F238E27FC236}">
                    <a16:creationId xmlns:a16="http://schemas.microsoft.com/office/drawing/2014/main" id="{4B439A0F-F2E8-4331-8B81-BAB6C6A27005}"/>
                  </a:ext>
                </a:extLst>
              </p:cNvPr>
              <p:cNvSpPr/>
              <p:nvPr/>
            </p:nvSpPr>
            <p:spPr>
              <a:xfrm>
                <a:off x="4172203" y="2805401"/>
                <a:ext cx="488341" cy="173160"/>
              </a:xfrm>
              <a:custGeom>
                <a:avLst/>
                <a:gdLst/>
                <a:ahLst/>
                <a:cxnLst/>
                <a:rect l="l" t="t" r="r" b="b"/>
                <a:pathLst>
                  <a:path w="6072" h="2153" fill="none" extrusionOk="0">
                    <a:moveTo>
                      <a:pt x="6072" y="2153"/>
                    </a:moveTo>
                    <a:lnTo>
                      <a:pt x="3714" y="2153"/>
                    </a:lnTo>
                    <a:lnTo>
                      <a:pt x="3199" y="1137"/>
                    </a:lnTo>
                    <a:lnTo>
                      <a:pt x="2903" y="1880"/>
                    </a:lnTo>
                    <a:lnTo>
                      <a:pt x="2631" y="1137"/>
                    </a:lnTo>
                    <a:lnTo>
                      <a:pt x="2115" y="2032"/>
                    </a:lnTo>
                    <a:lnTo>
                      <a:pt x="1539" y="0"/>
                    </a:lnTo>
                    <a:lnTo>
                      <a:pt x="1153" y="2153"/>
                    </a:lnTo>
                    <a:lnTo>
                      <a:pt x="1" y="2153"/>
                    </a:lnTo>
                  </a:path>
                </a:pathLst>
              </a:custGeom>
              <a:solidFill>
                <a:schemeClr val="dk2"/>
              </a:solidFill>
              <a:ln w="19050" cap="rnd" cmpd="sng">
                <a:solidFill>
                  <a:srgbClr val="EF34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6" name="Google Shape;526;p41">
                <a:extLst>
                  <a:ext uri="{FF2B5EF4-FFF2-40B4-BE49-F238E27FC236}">
                    <a16:creationId xmlns:a16="http://schemas.microsoft.com/office/drawing/2014/main" id="{4AC7F7F2-53D9-3911-A41C-D26D041A5978}"/>
                  </a:ext>
                </a:extLst>
              </p:cNvPr>
              <p:cNvSpPr/>
              <p:nvPr/>
            </p:nvSpPr>
            <p:spPr>
              <a:xfrm>
                <a:off x="4164885" y="2478542"/>
                <a:ext cx="340198" cy="222704"/>
              </a:xfrm>
              <a:custGeom>
                <a:avLst/>
                <a:gdLst/>
                <a:ahLst/>
                <a:cxnLst/>
                <a:rect l="l" t="t" r="r" b="b"/>
                <a:pathLst>
                  <a:path w="4230" h="2769" extrusionOk="0">
                    <a:moveTo>
                      <a:pt x="3007" y="0"/>
                    </a:moveTo>
                    <a:cubicBezTo>
                      <a:pt x="2511" y="0"/>
                      <a:pt x="2108" y="320"/>
                      <a:pt x="2108" y="320"/>
                    </a:cubicBezTo>
                    <a:cubicBezTo>
                      <a:pt x="2108" y="320"/>
                      <a:pt x="1713" y="7"/>
                      <a:pt x="1227" y="7"/>
                    </a:cubicBezTo>
                    <a:cubicBezTo>
                      <a:pt x="1067" y="7"/>
                      <a:pt x="897" y="41"/>
                      <a:pt x="728" y="131"/>
                    </a:cubicBezTo>
                    <a:cubicBezTo>
                      <a:pt x="39" y="487"/>
                      <a:pt x="1" y="1934"/>
                      <a:pt x="2115" y="2768"/>
                    </a:cubicBezTo>
                    <a:cubicBezTo>
                      <a:pt x="4230" y="1912"/>
                      <a:pt x="4177" y="472"/>
                      <a:pt x="3495" y="115"/>
                    </a:cubicBezTo>
                    <a:cubicBezTo>
                      <a:pt x="3329" y="32"/>
                      <a:pt x="3164" y="0"/>
                      <a:pt x="3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randombar(horizontal)">
                                      <p:cBhvr>
                                        <p:cTn id="7" dur="5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6">
          <a:extLst>
            <a:ext uri="{FF2B5EF4-FFF2-40B4-BE49-F238E27FC236}">
              <a16:creationId xmlns:a16="http://schemas.microsoft.com/office/drawing/2014/main" id="{B74606BB-52F9-4A88-F472-7608FC682661}"/>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D6C973F5-075A-D2C6-F399-E118DF0BDEA7}"/>
              </a:ext>
            </a:extLst>
          </p:cNvPr>
          <p:cNvPicPr>
            <a:picLocks noChangeAspect="1"/>
          </p:cNvPicPr>
          <p:nvPr/>
        </p:nvPicPr>
        <p:blipFill>
          <a:blip r:embed="rId3"/>
          <a:stretch>
            <a:fillRect/>
          </a:stretch>
        </p:blipFill>
        <p:spPr>
          <a:xfrm>
            <a:off x="256783" y="191022"/>
            <a:ext cx="4597053" cy="4199351"/>
          </a:xfrm>
          <a:prstGeom prst="rect">
            <a:avLst/>
          </a:prstGeom>
        </p:spPr>
      </p:pic>
      <p:pic>
        <p:nvPicPr>
          <p:cNvPr id="12" name="Picture 11">
            <a:extLst>
              <a:ext uri="{FF2B5EF4-FFF2-40B4-BE49-F238E27FC236}">
                <a16:creationId xmlns:a16="http://schemas.microsoft.com/office/drawing/2014/main" id="{1E4AED2A-1242-1AF7-E6FF-100964DBCD59}"/>
              </a:ext>
            </a:extLst>
          </p:cNvPr>
          <p:cNvPicPr>
            <a:picLocks noChangeAspect="1"/>
          </p:cNvPicPr>
          <p:nvPr/>
        </p:nvPicPr>
        <p:blipFill>
          <a:blip r:embed="rId4"/>
          <a:stretch>
            <a:fillRect/>
          </a:stretch>
        </p:blipFill>
        <p:spPr>
          <a:xfrm>
            <a:off x="5071838" y="275573"/>
            <a:ext cx="3539806" cy="4070959"/>
          </a:xfrm>
          <a:prstGeom prst="rect">
            <a:avLst/>
          </a:prstGeom>
        </p:spPr>
      </p:pic>
      <p:sp>
        <p:nvSpPr>
          <p:cNvPr id="13" name="TextBox 12">
            <a:extLst>
              <a:ext uri="{FF2B5EF4-FFF2-40B4-BE49-F238E27FC236}">
                <a16:creationId xmlns:a16="http://schemas.microsoft.com/office/drawing/2014/main" id="{B99523CB-4A62-A12F-C500-CF2219E696CB}"/>
              </a:ext>
            </a:extLst>
          </p:cNvPr>
          <p:cNvSpPr txBox="1"/>
          <p:nvPr/>
        </p:nvSpPr>
        <p:spPr>
          <a:xfrm>
            <a:off x="300625" y="4521896"/>
            <a:ext cx="8311019" cy="307777"/>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Future Selection using Seaborn                                                  Fig: Data Visualization plot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375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33CF0E-5E0D-11DB-980F-56506807A766}"/>
              </a:ext>
            </a:extLst>
          </p:cNvPr>
          <p:cNvPicPr>
            <a:picLocks noChangeAspect="1"/>
          </p:cNvPicPr>
          <p:nvPr/>
        </p:nvPicPr>
        <p:blipFill>
          <a:blip r:embed="rId2"/>
          <a:stretch>
            <a:fillRect/>
          </a:stretch>
        </p:blipFill>
        <p:spPr>
          <a:xfrm>
            <a:off x="4864951" y="2504779"/>
            <a:ext cx="3886169" cy="1440305"/>
          </a:xfrm>
          <a:prstGeom prst="rect">
            <a:avLst/>
          </a:prstGeom>
        </p:spPr>
      </p:pic>
      <p:pic>
        <p:nvPicPr>
          <p:cNvPr id="15" name="Picture 14">
            <a:extLst>
              <a:ext uri="{FF2B5EF4-FFF2-40B4-BE49-F238E27FC236}">
                <a16:creationId xmlns:a16="http://schemas.microsoft.com/office/drawing/2014/main" id="{ADF976B5-EECD-57DF-CE95-6A2CAA2C9244}"/>
              </a:ext>
            </a:extLst>
          </p:cNvPr>
          <p:cNvPicPr>
            <a:picLocks noChangeAspect="1"/>
          </p:cNvPicPr>
          <p:nvPr/>
        </p:nvPicPr>
        <p:blipFill>
          <a:blip r:embed="rId3"/>
          <a:stretch>
            <a:fillRect/>
          </a:stretch>
        </p:blipFill>
        <p:spPr>
          <a:xfrm>
            <a:off x="418456" y="1055083"/>
            <a:ext cx="4252017" cy="3175687"/>
          </a:xfrm>
          <a:prstGeom prst="rect">
            <a:avLst/>
          </a:prstGeom>
        </p:spPr>
      </p:pic>
      <p:sp>
        <p:nvSpPr>
          <p:cNvPr id="17" name="TextBox 16">
            <a:extLst>
              <a:ext uri="{FF2B5EF4-FFF2-40B4-BE49-F238E27FC236}">
                <a16:creationId xmlns:a16="http://schemas.microsoft.com/office/drawing/2014/main" id="{7B20CC5C-224A-6D68-FC1E-1939600D8ACF}"/>
              </a:ext>
            </a:extLst>
          </p:cNvPr>
          <p:cNvSpPr txBox="1"/>
          <p:nvPr/>
        </p:nvSpPr>
        <p:spPr>
          <a:xfrm>
            <a:off x="5665573" y="4399005"/>
            <a:ext cx="2570206" cy="307777"/>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Accuracy Result</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50FF8D3-ACCB-7735-7C8F-26A518E0A187}"/>
              </a:ext>
            </a:extLst>
          </p:cNvPr>
          <p:cNvPicPr>
            <a:picLocks noChangeAspect="1"/>
          </p:cNvPicPr>
          <p:nvPr/>
        </p:nvPicPr>
        <p:blipFill>
          <a:blip r:embed="rId4"/>
          <a:stretch>
            <a:fillRect/>
          </a:stretch>
        </p:blipFill>
        <p:spPr>
          <a:xfrm>
            <a:off x="4783014" y="766250"/>
            <a:ext cx="4051497" cy="1543050"/>
          </a:xfrm>
          <a:prstGeom prst="rect">
            <a:avLst/>
          </a:prstGeom>
        </p:spPr>
      </p:pic>
    </p:spTree>
    <p:extLst>
      <p:ext uri="{BB962C8B-B14F-4D97-AF65-F5344CB8AC3E}">
        <p14:creationId xmlns:p14="http://schemas.microsoft.com/office/powerpoint/2010/main" val="471785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7D46E3-7A98-ADF2-B9F2-16B0A32456AD}"/>
              </a:ext>
            </a:extLst>
          </p:cNvPr>
          <p:cNvPicPr>
            <a:picLocks noChangeAspect="1"/>
          </p:cNvPicPr>
          <p:nvPr/>
        </p:nvPicPr>
        <p:blipFill>
          <a:blip r:embed="rId2"/>
          <a:stretch>
            <a:fillRect/>
          </a:stretch>
        </p:blipFill>
        <p:spPr>
          <a:xfrm>
            <a:off x="647158" y="905760"/>
            <a:ext cx="3882639" cy="3279378"/>
          </a:xfrm>
          <a:prstGeom prst="rect">
            <a:avLst/>
          </a:prstGeom>
        </p:spPr>
      </p:pic>
      <p:pic>
        <p:nvPicPr>
          <p:cNvPr id="7" name="Picture 6">
            <a:extLst>
              <a:ext uri="{FF2B5EF4-FFF2-40B4-BE49-F238E27FC236}">
                <a16:creationId xmlns:a16="http://schemas.microsoft.com/office/drawing/2014/main" id="{72025CE4-286E-9605-72B2-6650AB085C9C}"/>
              </a:ext>
            </a:extLst>
          </p:cNvPr>
          <p:cNvPicPr>
            <a:picLocks noChangeAspect="1"/>
          </p:cNvPicPr>
          <p:nvPr/>
        </p:nvPicPr>
        <p:blipFill>
          <a:blip r:embed="rId3"/>
          <a:stretch>
            <a:fillRect/>
          </a:stretch>
        </p:blipFill>
        <p:spPr>
          <a:xfrm>
            <a:off x="4852315" y="921435"/>
            <a:ext cx="3703082" cy="3256671"/>
          </a:xfrm>
          <a:prstGeom prst="rect">
            <a:avLst/>
          </a:prstGeom>
        </p:spPr>
      </p:pic>
    </p:spTree>
    <p:extLst>
      <p:ext uri="{BB962C8B-B14F-4D97-AF65-F5344CB8AC3E}">
        <p14:creationId xmlns:p14="http://schemas.microsoft.com/office/powerpoint/2010/main" val="398523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Result</a:t>
            </a:r>
            <a:endParaRPr lang="en-IN"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00" y="1017725"/>
            <a:ext cx="7742233" cy="3792484"/>
          </a:xfrm>
          <a:prstGeom prst="rect">
            <a:avLst/>
          </a:prstGeom>
        </p:spPr>
      </p:pic>
    </p:spTree>
    <p:extLst>
      <p:ext uri="{BB962C8B-B14F-4D97-AF65-F5344CB8AC3E}">
        <p14:creationId xmlns:p14="http://schemas.microsoft.com/office/powerpoint/2010/main" val="3941039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6" name="TextBox 5">
            <a:extLst>
              <a:ext uri="{FF2B5EF4-FFF2-40B4-BE49-F238E27FC236}">
                <a16:creationId xmlns:a16="http://schemas.microsoft.com/office/drawing/2014/main" id="{F01F0262-0DE1-F8A6-85DA-D96F5FF4A60C}"/>
              </a:ext>
            </a:extLst>
          </p:cNvPr>
          <p:cNvSpPr txBox="1"/>
          <p:nvPr/>
        </p:nvSpPr>
        <p:spPr>
          <a:xfrm>
            <a:off x="1691640" y="224790"/>
            <a:ext cx="5760720" cy="553998"/>
          </a:xfrm>
          <a:prstGeom prst="rect">
            <a:avLst/>
          </a:prstGeom>
          <a:noFill/>
        </p:spPr>
        <p:txBody>
          <a:bodyPr wrap="square" rtlCol="0">
            <a:spAutoFit/>
          </a:bodyPr>
          <a:lstStyle/>
          <a:p>
            <a:pPr algn="ctr"/>
            <a:r>
              <a:rPr lang="en-IN" sz="3000" b="1" dirty="0">
                <a:solidFill>
                  <a:schemeClr val="tx2">
                    <a:lumMod val="75000"/>
                  </a:schemeClr>
                </a:solidFill>
                <a:latin typeface="Times New Roman" panose="02020603050405020304" pitchFamily="18" charset="0"/>
                <a:cs typeface="Times New Roman" panose="02020603050405020304" pitchFamily="18" charset="0"/>
              </a:rPr>
              <a:t>Conclusion</a:t>
            </a:r>
          </a:p>
        </p:txBody>
      </p:sp>
      <p:grpSp>
        <p:nvGrpSpPr>
          <p:cNvPr id="2" name="Google Shape;1467;p57">
            <a:extLst>
              <a:ext uri="{FF2B5EF4-FFF2-40B4-BE49-F238E27FC236}">
                <a16:creationId xmlns:a16="http://schemas.microsoft.com/office/drawing/2014/main" id="{7B9E47E0-17CA-CC74-E34F-96ECB169282A}"/>
              </a:ext>
            </a:extLst>
          </p:cNvPr>
          <p:cNvGrpSpPr/>
          <p:nvPr/>
        </p:nvGrpSpPr>
        <p:grpSpPr>
          <a:xfrm>
            <a:off x="5129562" y="1289986"/>
            <a:ext cx="3593392" cy="2563527"/>
            <a:chOff x="4548850" y="2948585"/>
            <a:chExt cx="2007335" cy="1406572"/>
          </a:xfrm>
        </p:grpSpPr>
        <p:grpSp>
          <p:nvGrpSpPr>
            <p:cNvPr id="3" name="Google Shape;1468;p57">
              <a:extLst>
                <a:ext uri="{FF2B5EF4-FFF2-40B4-BE49-F238E27FC236}">
                  <a16:creationId xmlns:a16="http://schemas.microsoft.com/office/drawing/2014/main" id="{2DFDC104-97EF-6DFF-685B-B885F7196539}"/>
                </a:ext>
              </a:extLst>
            </p:cNvPr>
            <p:cNvGrpSpPr/>
            <p:nvPr/>
          </p:nvGrpSpPr>
          <p:grpSpPr>
            <a:xfrm>
              <a:off x="5539205" y="2948585"/>
              <a:ext cx="1016980" cy="1381032"/>
              <a:chOff x="5539205" y="2948585"/>
              <a:chExt cx="1016980" cy="1381032"/>
            </a:xfrm>
          </p:grpSpPr>
          <p:sp>
            <p:nvSpPr>
              <p:cNvPr id="21" name="Google Shape;1469;p57">
                <a:extLst>
                  <a:ext uri="{FF2B5EF4-FFF2-40B4-BE49-F238E27FC236}">
                    <a16:creationId xmlns:a16="http://schemas.microsoft.com/office/drawing/2014/main" id="{46F45C15-3F96-855F-54B4-327A5A4CD0C0}"/>
                  </a:ext>
                </a:extLst>
              </p:cNvPr>
              <p:cNvSpPr/>
              <p:nvPr/>
            </p:nvSpPr>
            <p:spPr>
              <a:xfrm rot="1576506">
                <a:off x="5703674" y="3406055"/>
                <a:ext cx="494466" cy="858465"/>
              </a:xfrm>
              <a:custGeom>
                <a:avLst/>
                <a:gdLst/>
                <a:ahLst/>
                <a:cxnLst/>
                <a:rect l="l" t="t" r="r" b="b"/>
                <a:pathLst>
                  <a:path w="15122" h="26254" extrusionOk="0">
                    <a:moveTo>
                      <a:pt x="11829" y="0"/>
                    </a:moveTo>
                    <a:lnTo>
                      <a:pt x="10295" y="502"/>
                    </a:lnTo>
                    <a:cubicBezTo>
                      <a:pt x="13392" y="10044"/>
                      <a:pt x="13336" y="16879"/>
                      <a:pt x="10099" y="20869"/>
                    </a:cubicBezTo>
                    <a:cubicBezTo>
                      <a:pt x="7365" y="24244"/>
                      <a:pt x="2985" y="24635"/>
                      <a:pt x="1088" y="24635"/>
                    </a:cubicBezTo>
                    <a:cubicBezTo>
                      <a:pt x="558" y="24635"/>
                      <a:pt x="195" y="24607"/>
                      <a:pt x="195" y="24607"/>
                    </a:cubicBezTo>
                    <a:lnTo>
                      <a:pt x="0" y="26197"/>
                    </a:lnTo>
                    <a:cubicBezTo>
                      <a:pt x="84" y="26225"/>
                      <a:pt x="502" y="26253"/>
                      <a:pt x="1172" y="26253"/>
                    </a:cubicBezTo>
                    <a:cubicBezTo>
                      <a:pt x="3376" y="26253"/>
                      <a:pt x="8202" y="25779"/>
                      <a:pt x="11355" y="21901"/>
                    </a:cubicBezTo>
                    <a:cubicBezTo>
                      <a:pt x="14954" y="17465"/>
                      <a:pt x="15121" y="10100"/>
                      <a:pt x="11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70;p57">
                <a:extLst>
                  <a:ext uri="{FF2B5EF4-FFF2-40B4-BE49-F238E27FC236}">
                    <a16:creationId xmlns:a16="http://schemas.microsoft.com/office/drawing/2014/main" id="{DDDDC2BC-A7B0-E80A-70C3-2716A9241EB0}"/>
                  </a:ext>
                </a:extLst>
              </p:cNvPr>
              <p:cNvSpPr/>
              <p:nvPr/>
            </p:nvSpPr>
            <p:spPr>
              <a:xfrm rot="1576506">
                <a:off x="6176838" y="3459089"/>
                <a:ext cx="117714" cy="115883"/>
              </a:xfrm>
              <a:custGeom>
                <a:avLst/>
                <a:gdLst/>
                <a:ahLst/>
                <a:cxnLst/>
                <a:rect l="l" t="t" r="r" b="b"/>
                <a:pathLst>
                  <a:path w="3600" h="3544" extrusionOk="0">
                    <a:moveTo>
                      <a:pt x="2679" y="0"/>
                    </a:moveTo>
                    <a:cubicBezTo>
                      <a:pt x="2679" y="0"/>
                      <a:pt x="2651" y="0"/>
                      <a:pt x="2623" y="0"/>
                    </a:cubicBezTo>
                    <a:lnTo>
                      <a:pt x="168" y="726"/>
                    </a:lnTo>
                    <a:cubicBezTo>
                      <a:pt x="56" y="754"/>
                      <a:pt x="1" y="837"/>
                      <a:pt x="28" y="949"/>
                    </a:cubicBezTo>
                    <a:lnTo>
                      <a:pt x="754" y="3404"/>
                    </a:lnTo>
                    <a:cubicBezTo>
                      <a:pt x="782" y="3488"/>
                      <a:pt x="837" y="3544"/>
                      <a:pt x="921" y="3544"/>
                    </a:cubicBezTo>
                    <a:cubicBezTo>
                      <a:pt x="949" y="3544"/>
                      <a:pt x="949" y="3544"/>
                      <a:pt x="977" y="3544"/>
                    </a:cubicBezTo>
                    <a:lnTo>
                      <a:pt x="3460" y="2818"/>
                    </a:lnTo>
                    <a:cubicBezTo>
                      <a:pt x="3544" y="2790"/>
                      <a:pt x="3599" y="2707"/>
                      <a:pt x="3572" y="2595"/>
                    </a:cubicBezTo>
                    <a:lnTo>
                      <a:pt x="2846" y="112"/>
                    </a:lnTo>
                    <a:cubicBezTo>
                      <a:pt x="2846" y="56"/>
                      <a:pt x="2763" y="0"/>
                      <a:pt x="26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71;p57">
                <a:extLst>
                  <a:ext uri="{FF2B5EF4-FFF2-40B4-BE49-F238E27FC236}">
                    <a16:creationId xmlns:a16="http://schemas.microsoft.com/office/drawing/2014/main" id="{FB91B620-22C0-B07B-F834-1E4363FDA986}"/>
                  </a:ext>
                </a:extLst>
              </p:cNvPr>
              <p:cNvSpPr/>
              <p:nvPr/>
            </p:nvSpPr>
            <p:spPr>
              <a:xfrm rot="1576506">
                <a:off x="6253463" y="3476248"/>
                <a:ext cx="31031" cy="93060"/>
              </a:xfrm>
              <a:custGeom>
                <a:avLst/>
                <a:gdLst/>
                <a:ahLst/>
                <a:cxnLst/>
                <a:rect l="l" t="t" r="r" b="b"/>
                <a:pathLst>
                  <a:path w="949" h="2846" extrusionOk="0">
                    <a:moveTo>
                      <a:pt x="140" y="0"/>
                    </a:moveTo>
                    <a:lnTo>
                      <a:pt x="0" y="56"/>
                    </a:lnTo>
                    <a:lnTo>
                      <a:pt x="809" y="2846"/>
                    </a:lnTo>
                    <a:lnTo>
                      <a:pt x="949" y="281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72;p57">
                <a:extLst>
                  <a:ext uri="{FF2B5EF4-FFF2-40B4-BE49-F238E27FC236}">
                    <a16:creationId xmlns:a16="http://schemas.microsoft.com/office/drawing/2014/main" id="{D39D7193-AD10-AB88-6B96-7481B44A9835}"/>
                  </a:ext>
                </a:extLst>
              </p:cNvPr>
              <p:cNvSpPr/>
              <p:nvPr/>
            </p:nvSpPr>
            <p:spPr>
              <a:xfrm rot="1576506">
                <a:off x="6236444" y="3473203"/>
                <a:ext cx="31979" cy="94008"/>
              </a:xfrm>
              <a:custGeom>
                <a:avLst/>
                <a:gdLst/>
                <a:ahLst/>
                <a:cxnLst/>
                <a:rect l="l" t="t" r="r" b="b"/>
                <a:pathLst>
                  <a:path w="978" h="2875" extrusionOk="0">
                    <a:moveTo>
                      <a:pt x="140" y="1"/>
                    </a:moveTo>
                    <a:lnTo>
                      <a:pt x="1" y="29"/>
                    </a:lnTo>
                    <a:lnTo>
                      <a:pt x="810" y="2874"/>
                    </a:lnTo>
                    <a:lnTo>
                      <a:pt x="977" y="28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73;p57">
                <a:extLst>
                  <a:ext uri="{FF2B5EF4-FFF2-40B4-BE49-F238E27FC236}">
                    <a16:creationId xmlns:a16="http://schemas.microsoft.com/office/drawing/2014/main" id="{18EED498-EE22-EC0E-BCF9-E11F4EC10B02}"/>
                  </a:ext>
                </a:extLst>
              </p:cNvPr>
              <p:cNvSpPr/>
              <p:nvPr/>
            </p:nvSpPr>
            <p:spPr>
              <a:xfrm rot="1576506">
                <a:off x="6220574" y="3470246"/>
                <a:ext cx="31064" cy="93975"/>
              </a:xfrm>
              <a:custGeom>
                <a:avLst/>
                <a:gdLst/>
                <a:ahLst/>
                <a:cxnLst/>
                <a:rect l="l" t="t" r="r" b="b"/>
                <a:pathLst>
                  <a:path w="950" h="2874" extrusionOk="0">
                    <a:moveTo>
                      <a:pt x="140" y="0"/>
                    </a:moveTo>
                    <a:lnTo>
                      <a:pt x="1" y="56"/>
                    </a:lnTo>
                    <a:lnTo>
                      <a:pt x="810" y="2874"/>
                    </a:lnTo>
                    <a:lnTo>
                      <a:pt x="949" y="281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74;p57">
                <a:extLst>
                  <a:ext uri="{FF2B5EF4-FFF2-40B4-BE49-F238E27FC236}">
                    <a16:creationId xmlns:a16="http://schemas.microsoft.com/office/drawing/2014/main" id="{CFB37A6C-1FF5-22C8-F82C-F819E6696D58}"/>
                  </a:ext>
                </a:extLst>
              </p:cNvPr>
              <p:cNvSpPr/>
              <p:nvPr/>
            </p:nvSpPr>
            <p:spPr>
              <a:xfrm rot="1576506">
                <a:off x="6203836" y="3467053"/>
                <a:ext cx="31064" cy="94008"/>
              </a:xfrm>
              <a:custGeom>
                <a:avLst/>
                <a:gdLst/>
                <a:ahLst/>
                <a:cxnLst/>
                <a:rect l="l" t="t" r="r" b="b"/>
                <a:pathLst>
                  <a:path w="950" h="2875" extrusionOk="0">
                    <a:moveTo>
                      <a:pt x="140" y="1"/>
                    </a:moveTo>
                    <a:lnTo>
                      <a:pt x="0" y="57"/>
                    </a:lnTo>
                    <a:lnTo>
                      <a:pt x="810" y="2874"/>
                    </a:lnTo>
                    <a:lnTo>
                      <a:pt x="949" y="28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75;p57">
                <a:extLst>
                  <a:ext uri="{FF2B5EF4-FFF2-40B4-BE49-F238E27FC236}">
                    <a16:creationId xmlns:a16="http://schemas.microsoft.com/office/drawing/2014/main" id="{8AA94505-FBC0-67E8-ED24-9B490B69D357}"/>
                  </a:ext>
                </a:extLst>
              </p:cNvPr>
              <p:cNvSpPr/>
              <p:nvPr/>
            </p:nvSpPr>
            <p:spPr>
              <a:xfrm rot="1576506">
                <a:off x="6187100" y="3463886"/>
                <a:ext cx="31031" cy="93975"/>
              </a:xfrm>
              <a:custGeom>
                <a:avLst/>
                <a:gdLst/>
                <a:ahLst/>
                <a:cxnLst/>
                <a:rect l="l" t="t" r="r" b="b"/>
                <a:pathLst>
                  <a:path w="949" h="2874" extrusionOk="0">
                    <a:moveTo>
                      <a:pt x="140" y="0"/>
                    </a:moveTo>
                    <a:lnTo>
                      <a:pt x="0" y="56"/>
                    </a:lnTo>
                    <a:lnTo>
                      <a:pt x="809" y="2874"/>
                    </a:lnTo>
                    <a:lnTo>
                      <a:pt x="949" y="28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76;p57">
                <a:extLst>
                  <a:ext uri="{FF2B5EF4-FFF2-40B4-BE49-F238E27FC236}">
                    <a16:creationId xmlns:a16="http://schemas.microsoft.com/office/drawing/2014/main" id="{AFEB1686-817E-B01F-5ABE-05B67D573FE3}"/>
                  </a:ext>
                </a:extLst>
              </p:cNvPr>
              <p:cNvSpPr/>
              <p:nvPr/>
            </p:nvSpPr>
            <p:spPr>
              <a:xfrm rot="1576506">
                <a:off x="6190168" y="3424052"/>
                <a:ext cx="110423" cy="60231"/>
              </a:xfrm>
              <a:custGeom>
                <a:avLst/>
                <a:gdLst/>
                <a:ahLst/>
                <a:cxnLst/>
                <a:rect l="l" t="t" r="r" b="b"/>
                <a:pathLst>
                  <a:path w="3377" h="1842" extrusionOk="0">
                    <a:moveTo>
                      <a:pt x="2762" y="0"/>
                    </a:moveTo>
                    <a:cubicBezTo>
                      <a:pt x="2706" y="0"/>
                      <a:pt x="2679" y="0"/>
                      <a:pt x="2623" y="0"/>
                    </a:cubicBezTo>
                    <a:lnTo>
                      <a:pt x="391" y="642"/>
                    </a:lnTo>
                    <a:cubicBezTo>
                      <a:pt x="140" y="698"/>
                      <a:pt x="0" y="977"/>
                      <a:pt x="56" y="1256"/>
                    </a:cubicBezTo>
                    <a:lnTo>
                      <a:pt x="140" y="1479"/>
                    </a:lnTo>
                    <a:cubicBezTo>
                      <a:pt x="196" y="1702"/>
                      <a:pt x="391" y="1841"/>
                      <a:pt x="614" y="1841"/>
                    </a:cubicBezTo>
                    <a:cubicBezTo>
                      <a:pt x="642" y="1841"/>
                      <a:pt x="698" y="1841"/>
                      <a:pt x="754" y="1841"/>
                    </a:cubicBezTo>
                    <a:lnTo>
                      <a:pt x="2958" y="1200"/>
                    </a:lnTo>
                    <a:cubicBezTo>
                      <a:pt x="3237" y="1144"/>
                      <a:pt x="3376" y="865"/>
                      <a:pt x="3320" y="614"/>
                    </a:cubicBezTo>
                    <a:lnTo>
                      <a:pt x="3237" y="363"/>
                    </a:lnTo>
                    <a:cubicBezTo>
                      <a:pt x="3181" y="140"/>
                      <a:pt x="2985" y="0"/>
                      <a:pt x="27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77;p57">
                <a:extLst>
                  <a:ext uri="{FF2B5EF4-FFF2-40B4-BE49-F238E27FC236}">
                    <a16:creationId xmlns:a16="http://schemas.microsoft.com/office/drawing/2014/main" id="{EC78AA69-C9D5-60FA-D539-763FF5C43E28}"/>
                  </a:ext>
                </a:extLst>
              </p:cNvPr>
              <p:cNvSpPr/>
              <p:nvPr/>
            </p:nvSpPr>
            <p:spPr>
              <a:xfrm rot="1576506">
                <a:off x="6273532" y="2979121"/>
                <a:ext cx="111338" cy="60231"/>
              </a:xfrm>
              <a:custGeom>
                <a:avLst/>
                <a:gdLst/>
                <a:ahLst/>
                <a:cxnLst/>
                <a:rect l="l" t="t" r="r" b="b"/>
                <a:pathLst>
                  <a:path w="3405" h="1842" extrusionOk="0">
                    <a:moveTo>
                      <a:pt x="2791" y="0"/>
                    </a:moveTo>
                    <a:cubicBezTo>
                      <a:pt x="2763" y="0"/>
                      <a:pt x="2707" y="0"/>
                      <a:pt x="2651" y="0"/>
                    </a:cubicBezTo>
                    <a:lnTo>
                      <a:pt x="419" y="614"/>
                    </a:lnTo>
                    <a:cubicBezTo>
                      <a:pt x="168" y="698"/>
                      <a:pt x="1" y="977"/>
                      <a:pt x="84" y="1256"/>
                    </a:cubicBezTo>
                    <a:lnTo>
                      <a:pt x="140" y="1479"/>
                    </a:lnTo>
                    <a:cubicBezTo>
                      <a:pt x="224" y="1702"/>
                      <a:pt x="419" y="1842"/>
                      <a:pt x="615" y="1842"/>
                    </a:cubicBezTo>
                    <a:cubicBezTo>
                      <a:pt x="670" y="1842"/>
                      <a:pt x="726" y="1842"/>
                      <a:pt x="754" y="1814"/>
                    </a:cubicBezTo>
                    <a:lnTo>
                      <a:pt x="2986" y="1200"/>
                    </a:lnTo>
                    <a:cubicBezTo>
                      <a:pt x="3265" y="1144"/>
                      <a:pt x="3404" y="865"/>
                      <a:pt x="3349" y="586"/>
                    </a:cubicBezTo>
                    <a:lnTo>
                      <a:pt x="3265" y="363"/>
                    </a:lnTo>
                    <a:cubicBezTo>
                      <a:pt x="3209" y="140"/>
                      <a:pt x="3014" y="0"/>
                      <a:pt x="27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78;p57">
                <a:extLst>
                  <a:ext uri="{FF2B5EF4-FFF2-40B4-BE49-F238E27FC236}">
                    <a16:creationId xmlns:a16="http://schemas.microsoft.com/office/drawing/2014/main" id="{5540118A-354D-858D-5198-1CC508E5F958}"/>
                  </a:ext>
                </a:extLst>
              </p:cNvPr>
              <p:cNvSpPr/>
              <p:nvPr/>
            </p:nvSpPr>
            <p:spPr>
              <a:xfrm rot="1576506">
                <a:off x="6097375" y="3009105"/>
                <a:ext cx="378615" cy="450683"/>
              </a:xfrm>
              <a:custGeom>
                <a:avLst/>
                <a:gdLst/>
                <a:ahLst/>
                <a:cxnLst/>
                <a:rect l="l" t="t" r="r" b="b"/>
                <a:pathLst>
                  <a:path w="11579" h="13783" extrusionOk="0">
                    <a:moveTo>
                      <a:pt x="4883" y="1"/>
                    </a:moveTo>
                    <a:cubicBezTo>
                      <a:pt x="4548" y="1"/>
                      <a:pt x="4241" y="56"/>
                      <a:pt x="3907" y="140"/>
                    </a:cubicBezTo>
                    <a:cubicBezTo>
                      <a:pt x="1284" y="865"/>
                      <a:pt x="1" y="4492"/>
                      <a:pt x="1033" y="8203"/>
                    </a:cubicBezTo>
                    <a:cubicBezTo>
                      <a:pt x="1954" y="11495"/>
                      <a:pt x="4381" y="13783"/>
                      <a:pt x="6724" y="13783"/>
                    </a:cubicBezTo>
                    <a:cubicBezTo>
                      <a:pt x="7059" y="13783"/>
                      <a:pt x="7366" y="13727"/>
                      <a:pt x="7673" y="13643"/>
                    </a:cubicBezTo>
                    <a:cubicBezTo>
                      <a:pt x="10295" y="12918"/>
                      <a:pt x="11579" y="9291"/>
                      <a:pt x="10547" y="5580"/>
                    </a:cubicBezTo>
                    <a:cubicBezTo>
                      <a:pt x="9626" y="2288"/>
                      <a:pt x="7227" y="1"/>
                      <a:pt x="4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79;p57">
                <a:extLst>
                  <a:ext uri="{FF2B5EF4-FFF2-40B4-BE49-F238E27FC236}">
                    <a16:creationId xmlns:a16="http://schemas.microsoft.com/office/drawing/2014/main" id="{C8222B7C-3123-292E-D87B-47BC84C37151}"/>
                  </a:ext>
                </a:extLst>
              </p:cNvPr>
              <p:cNvSpPr/>
              <p:nvPr/>
            </p:nvSpPr>
            <p:spPr>
              <a:xfrm rot="1576506">
                <a:off x="6281524" y="3083863"/>
                <a:ext cx="134129" cy="334832"/>
              </a:xfrm>
              <a:custGeom>
                <a:avLst/>
                <a:gdLst/>
                <a:ahLst/>
                <a:cxnLst/>
                <a:rect l="l" t="t" r="r" b="b"/>
                <a:pathLst>
                  <a:path w="4102" h="10240" extrusionOk="0">
                    <a:moveTo>
                      <a:pt x="56" y="0"/>
                    </a:moveTo>
                    <a:cubicBezTo>
                      <a:pt x="28" y="0"/>
                      <a:pt x="0" y="28"/>
                      <a:pt x="28" y="56"/>
                    </a:cubicBezTo>
                    <a:cubicBezTo>
                      <a:pt x="781" y="1200"/>
                      <a:pt x="1451" y="2428"/>
                      <a:pt x="1953" y="3711"/>
                    </a:cubicBezTo>
                    <a:cubicBezTo>
                      <a:pt x="1618" y="4074"/>
                      <a:pt x="1423" y="4576"/>
                      <a:pt x="1451" y="5078"/>
                    </a:cubicBezTo>
                    <a:cubicBezTo>
                      <a:pt x="1507" y="5776"/>
                      <a:pt x="2065" y="6501"/>
                      <a:pt x="2762" y="6640"/>
                    </a:cubicBezTo>
                    <a:cubicBezTo>
                      <a:pt x="2930" y="7812"/>
                      <a:pt x="2930" y="8984"/>
                      <a:pt x="2734" y="10156"/>
                    </a:cubicBezTo>
                    <a:cubicBezTo>
                      <a:pt x="2734" y="10212"/>
                      <a:pt x="2762" y="10239"/>
                      <a:pt x="2790" y="10239"/>
                    </a:cubicBezTo>
                    <a:cubicBezTo>
                      <a:pt x="2790" y="10239"/>
                      <a:pt x="2818" y="10212"/>
                      <a:pt x="2818" y="10212"/>
                    </a:cubicBezTo>
                    <a:cubicBezTo>
                      <a:pt x="3767" y="8454"/>
                      <a:pt x="4101" y="6473"/>
                      <a:pt x="3571" y="4520"/>
                    </a:cubicBezTo>
                    <a:cubicBezTo>
                      <a:pt x="3013" y="2623"/>
                      <a:pt x="1869" y="893"/>
                      <a:pt x="56" y="0"/>
                    </a:cubicBezTo>
                    <a:cubicBezTo>
                      <a:pt x="56" y="0"/>
                      <a:pt x="56"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480;p57">
              <a:extLst>
                <a:ext uri="{FF2B5EF4-FFF2-40B4-BE49-F238E27FC236}">
                  <a16:creationId xmlns:a16="http://schemas.microsoft.com/office/drawing/2014/main" id="{85812EEC-8472-D96A-4D96-A10EA6643128}"/>
                </a:ext>
              </a:extLst>
            </p:cNvPr>
            <p:cNvSpPr/>
            <p:nvPr/>
          </p:nvSpPr>
          <p:spPr>
            <a:xfrm>
              <a:off x="4548850" y="3233226"/>
              <a:ext cx="1712224" cy="1121931"/>
            </a:xfrm>
            <a:custGeom>
              <a:avLst/>
              <a:gdLst/>
              <a:ahLst/>
              <a:cxnLst/>
              <a:rect l="l" t="t" r="r" b="b"/>
              <a:pathLst>
                <a:path w="140002" h="91736" extrusionOk="0">
                  <a:moveTo>
                    <a:pt x="40548" y="1"/>
                  </a:moveTo>
                  <a:cubicBezTo>
                    <a:pt x="35286" y="1"/>
                    <a:pt x="29708" y="1094"/>
                    <a:pt x="24161" y="3990"/>
                  </a:cubicBezTo>
                  <a:cubicBezTo>
                    <a:pt x="1479" y="15820"/>
                    <a:pt x="0" y="63640"/>
                    <a:pt x="70001" y="91735"/>
                  </a:cubicBezTo>
                  <a:cubicBezTo>
                    <a:pt x="140001" y="63640"/>
                    <a:pt x="138522" y="15820"/>
                    <a:pt x="115866" y="3990"/>
                  </a:cubicBezTo>
                  <a:cubicBezTo>
                    <a:pt x="110313" y="1094"/>
                    <a:pt x="104730" y="1"/>
                    <a:pt x="99465" y="1"/>
                  </a:cubicBezTo>
                  <a:cubicBezTo>
                    <a:pt x="83222" y="1"/>
                    <a:pt x="70001" y="10406"/>
                    <a:pt x="70001" y="10406"/>
                  </a:cubicBezTo>
                  <a:cubicBezTo>
                    <a:pt x="70001" y="10406"/>
                    <a:pt x="56779" y="1"/>
                    <a:pt x="40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81;p57">
              <a:extLst>
                <a:ext uri="{FF2B5EF4-FFF2-40B4-BE49-F238E27FC236}">
                  <a16:creationId xmlns:a16="http://schemas.microsoft.com/office/drawing/2014/main" id="{F9398EFD-B418-2CAB-8E63-8456EBE9F914}"/>
                </a:ext>
              </a:extLst>
            </p:cNvPr>
            <p:cNvSpPr/>
            <p:nvPr/>
          </p:nvSpPr>
          <p:spPr>
            <a:xfrm rot="5102726" flipH="1">
              <a:off x="4579690" y="3813631"/>
              <a:ext cx="495227" cy="369303"/>
            </a:xfrm>
            <a:custGeom>
              <a:avLst/>
              <a:gdLst/>
              <a:ahLst/>
              <a:cxnLst/>
              <a:rect l="l" t="t" r="r" b="b"/>
              <a:pathLst>
                <a:path w="19530" h="14564" extrusionOk="0">
                  <a:moveTo>
                    <a:pt x="2818" y="1"/>
                  </a:moveTo>
                  <a:lnTo>
                    <a:pt x="2818" y="1"/>
                  </a:lnTo>
                  <a:cubicBezTo>
                    <a:pt x="0" y="6445"/>
                    <a:pt x="1562" y="10156"/>
                    <a:pt x="3543" y="11997"/>
                  </a:cubicBezTo>
                  <a:cubicBezTo>
                    <a:pt x="5524" y="13839"/>
                    <a:pt x="8398" y="14564"/>
                    <a:pt x="10909" y="14564"/>
                  </a:cubicBezTo>
                  <a:lnTo>
                    <a:pt x="10964" y="14564"/>
                  </a:lnTo>
                  <a:cubicBezTo>
                    <a:pt x="12638" y="14564"/>
                    <a:pt x="14145" y="14257"/>
                    <a:pt x="15149" y="13727"/>
                  </a:cubicBezTo>
                  <a:cubicBezTo>
                    <a:pt x="19529" y="11383"/>
                    <a:pt x="19055" y="3209"/>
                    <a:pt x="19027" y="2846"/>
                  </a:cubicBezTo>
                  <a:lnTo>
                    <a:pt x="19027" y="2846"/>
                  </a:lnTo>
                  <a:lnTo>
                    <a:pt x="17214" y="2986"/>
                  </a:lnTo>
                  <a:cubicBezTo>
                    <a:pt x="17353" y="5022"/>
                    <a:pt x="17102" y="10658"/>
                    <a:pt x="14312" y="12137"/>
                  </a:cubicBezTo>
                  <a:cubicBezTo>
                    <a:pt x="13531" y="12555"/>
                    <a:pt x="12331" y="12778"/>
                    <a:pt x="10992" y="12778"/>
                  </a:cubicBezTo>
                  <a:cubicBezTo>
                    <a:pt x="8872" y="12778"/>
                    <a:pt x="6389" y="12165"/>
                    <a:pt x="4771" y="10686"/>
                  </a:cubicBezTo>
                  <a:cubicBezTo>
                    <a:pt x="2539" y="8621"/>
                    <a:pt x="2288" y="5525"/>
                    <a:pt x="4157" y="12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82;p57">
              <a:extLst>
                <a:ext uri="{FF2B5EF4-FFF2-40B4-BE49-F238E27FC236}">
                  <a16:creationId xmlns:a16="http://schemas.microsoft.com/office/drawing/2014/main" id="{2015A72E-D4C9-A677-EE05-9ED38E1B7F01}"/>
                </a:ext>
              </a:extLst>
            </p:cNvPr>
            <p:cNvSpPr/>
            <p:nvPr/>
          </p:nvSpPr>
          <p:spPr>
            <a:xfrm rot="5102726" flipH="1">
              <a:off x="4870506" y="3735135"/>
              <a:ext cx="98361" cy="84921"/>
            </a:xfrm>
            <a:custGeom>
              <a:avLst/>
              <a:gdLst/>
              <a:ahLst/>
              <a:cxnLst/>
              <a:rect l="l" t="t" r="r" b="b"/>
              <a:pathLst>
                <a:path w="3879" h="3349" extrusionOk="0">
                  <a:moveTo>
                    <a:pt x="447" y="0"/>
                  </a:moveTo>
                  <a:cubicBezTo>
                    <a:pt x="196" y="0"/>
                    <a:pt x="1" y="223"/>
                    <a:pt x="1" y="447"/>
                  </a:cubicBezTo>
                  <a:lnTo>
                    <a:pt x="1" y="2930"/>
                  </a:lnTo>
                  <a:cubicBezTo>
                    <a:pt x="1" y="3153"/>
                    <a:pt x="196" y="3348"/>
                    <a:pt x="447" y="3348"/>
                  </a:cubicBezTo>
                  <a:lnTo>
                    <a:pt x="3432" y="3348"/>
                  </a:lnTo>
                  <a:cubicBezTo>
                    <a:pt x="3683" y="3348"/>
                    <a:pt x="3879" y="3153"/>
                    <a:pt x="3879" y="2930"/>
                  </a:cubicBezTo>
                  <a:lnTo>
                    <a:pt x="3879" y="447"/>
                  </a:lnTo>
                  <a:cubicBezTo>
                    <a:pt x="3879" y="223"/>
                    <a:pt x="3683" y="0"/>
                    <a:pt x="3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83;p57">
              <a:extLst>
                <a:ext uri="{FF2B5EF4-FFF2-40B4-BE49-F238E27FC236}">
                  <a16:creationId xmlns:a16="http://schemas.microsoft.com/office/drawing/2014/main" id="{CE511F5F-3CEF-D064-F25B-8BC1464366FA}"/>
                </a:ext>
              </a:extLst>
            </p:cNvPr>
            <p:cNvSpPr/>
            <p:nvPr/>
          </p:nvSpPr>
          <p:spPr>
            <a:xfrm rot="5102726" flipH="1">
              <a:off x="4919567" y="3766498"/>
              <a:ext cx="5680" cy="84921"/>
            </a:xfrm>
            <a:custGeom>
              <a:avLst/>
              <a:gdLst/>
              <a:ahLst/>
              <a:cxnLst/>
              <a:rect l="l" t="t" r="r" b="b"/>
              <a:pathLst>
                <a:path w="224" h="3349" extrusionOk="0">
                  <a:moveTo>
                    <a:pt x="0" y="0"/>
                  </a:moveTo>
                  <a:lnTo>
                    <a:pt x="0" y="3348"/>
                  </a:lnTo>
                  <a:lnTo>
                    <a:pt x="224" y="3348"/>
                  </a:lnTo>
                  <a:lnTo>
                    <a:pt x="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84;p57">
              <a:extLst>
                <a:ext uri="{FF2B5EF4-FFF2-40B4-BE49-F238E27FC236}">
                  <a16:creationId xmlns:a16="http://schemas.microsoft.com/office/drawing/2014/main" id="{E959B090-FB72-DE17-B243-374993A1DD82}"/>
                </a:ext>
              </a:extLst>
            </p:cNvPr>
            <p:cNvSpPr/>
            <p:nvPr/>
          </p:nvSpPr>
          <p:spPr>
            <a:xfrm rot="5102726" flipH="1">
              <a:off x="4917737" y="3745353"/>
              <a:ext cx="5680" cy="84921"/>
            </a:xfrm>
            <a:custGeom>
              <a:avLst/>
              <a:gdLst/>
              <a:ahLst/>
              <a:cxnLst/>
              <a:rect l="l" t="t" r="r" b="b"/>
              <a:pathLst>
                <a:path w="224" h="3349" extrusionOk="0">
                  <a:moveTo>
                    <a:pt x="0" y="0"/>
                  </a:moveTo>
                  <a:lnTo>
                    <a:pt x="0" y="3348"/>
                  </a:lnTo>
                  <a:lnTo>
                    <a:pt x="224" y="3348"/>
                  </a:lnTo>
                  <a:lnTo>
                    <a:pt x="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85;p57">
              <a:extLst>
                <a:ext uri="{FF2B5EF4-FFF2-40B4-BE49-F238E27FC236}">
                  <a16:creationId xmlns:a16="http://schemas.microsoft.com/office/drawing/2014/main" id="{AB3CEF9A-D3C8-F66E-F047-2A56956AD52F}"/>
                </a:ext>
              </a:extLst>
            </p:cNvPr>
            <p:cNvSpPr/>
            <p:nvPr/>
          </p:nvSpPr>
          <p:spPr>
            <a:xfrm rot="5102726" flipH="1">
              <a:off x="4916292" y="3724561"/>
              <a:ext cx="4970" cy="84921"/>
            </a:xfrm>
            <a:custGeom>
              <a:avLst/>
              <a:gdLst/>
              <a:ahLst/>
              <a:cxnLst/>
              <a:rect l="l" t="t" r="r" b="b"/>
              <a:pathLst>
                <a:path w="196" h="3349" extrusionOk="0">
                  <a:moveTo>
                    <a:pt x="0" y="0"/>
                  </a:moveTo>
                  <a:lnTo>
                    <a:pt x="0" y="3348"/>
                  </a:lnTo>
                  <a:lnTo>
                    <a:pt x="196" y="3348"/>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86;p57">
              <a:extLst>
                <a:ext uri="{FF2B5EF4-FFF2-40B4-BE49-F238E27FC236}">
                  <a16:creationId xmlns:a16="http://schemas.microsoft.com/office/drawing/2014/main" id="{C0F0F645-ECA5-4E37-4A58-73BDB28A5E1B}"/>
                </a:ext>
              </a:extLst>
            </p:cNvPr>
            <p:cNvSpPr/>
            <p:nvPr/>
          </p:nvSpPr>
          <p:spPr>
            <a:xfrm rot="5102726" flipH="1">
              <a:off x="4914136" y="3703769"/>
              <a:ext cx="5680" cy="84921"/>
            </a:xfrm>
            <a:custGeom>
              <a:avLst/>
              <a:gdLst/>
              <a:ahLst/>
              <a:cxnLst/>
              <a:rect l="l" t="t" r="r" b="b"/>
              <a:pathLst>
                <a:path w="224" h="3349" extrusionOk="0">
                  <a:moveTo>
                    <a:pt x="0" y="0"/>
                  </a:moveTo>
                  <a:lnTo>
                    <a:pt x="0" y="3348"/>
                  </a:lnTo>
                  <a:lnTo>
                    <a:pt x="224" y="3348"/>
                  </a:lnTo>
                  <a:lnTo>
                    <a:pt x="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87;p57">
              <a:extLst>
                <a:ext uri="{FF2B5EF4-FFF2-40B4-BE49-F238E27FC236}">
                  <a16:creationId xmlns:a16="http://schemas.microsoft.com/office/drawing/2014/main" id="{0D464C9A-8C4E-4743-5DE7-B911964D5ABB}"/>
                </a:ext>
              </a:extLst>
            </p:cNvPr>
            <p:cNvSpPr/>
            <p:nvPr/>
          </p:nvSpPr>
          <p:spPr>
            <a:xfrm rot="5102726" flipH="1">
              <a:off x="4977625" y="3508887"/>
              <a:ext cx="486022" cy="485338"/>
            </a:xfrm>
            <a:custGeom>
              <a:avLst/>
              <a:gdLst/>
              <a:ahLst/>
              <a:cxnLst/>
              <a:rect l="l" t="t" r="r" b="b"/>
              <a:pathLst>
                <a:path w="19167" h="19140" extrusionOk="0">
                  <a:moveTo>
                    <a:pt x="9570" y="1"/>
                  </a:moveTo>
                  <a:cubicBezTo>
                    <a:pt x="4297" y="1"/>
                    <a:pt x="28" y="4269"/>
                    <a:pt x="0" y="9542"/>
                  </a:cubicBezTo>
                  <a:cubicBezTo>
                    <a:pt x="0" y="14815"/>
                    <a:pt x="4269" y="19112"/>
                    <a:pt x="9542" y="19140"/>
                  </a:cubicBezTo>
                  <a:lnTo>
                    <a:pt x="9570" y="19140"/>
                  </a:lnTo>
                  <a:cubicBezTo>
                    <a:pt x="14842" y="19140"/>
                    <a:pt x="19139" y="14871"/>
                    <a:pt x="19167" y="9598"/>
                  </a:cubicBezTo>
                  <a:cubicBezTo>
                    <a:pt x="19167" y="4297"/>
                    <a:pt x="14898" y="1"/>
                    <a:pt x="9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88;p57">
              <a:extLst>
                <a:ext uri="{FF2B5EF4-FFF2-40B4-BE49-F238E27FC236}">
                  <a16:creationId xmlns:a16="http://schemas.microsoft.com/office/drawing/2014/main" id="{AE9A7EE0-61C1-D16A-3D22-14DDFA0A1FC7}"/>
                </a:ext>
              </a:extLst>
            </p:cNvPr>
            <p:cNvSpPr/>
            <p:nvPr/>
          </p:nvSpPr>
          <p:spPr>
            <a:xfrm rot="5102726" flipH="1">
              <a:off x="4955706" y="3486938"/>
              <a:ext cx="530600" cy="529890"/>
            </a:xfrm>
            <a:custGeom>
              <a:avLst/>
              <a:gdLst/>
              <a:ahLst/>
              <a:cxnLst/>
              <a:rect l="l" t="t" r="r" b="b"/>
              <a:pathLst>
                <a:path w="20925" h="20897" extrusionOk="0">
                  <a:moveTo>
                    <a:pt x="10463" y="1758"/>
                  </a:moveTo>
                  <a:lnTo>
                    <a:pt x="10490" y="1758"/>
                  </a:lnTo>
                  <a:cubicBezTo>
                    <a:pt x="15289" y="1786"/>
                    <a:pt x="19167" y="5692"/>
                    <a:pt x="19167" y="10490"/>
                  </a:cubicBezTo>
                  <a:cubicBezTo>
                    <a:pt x="19167" y="15261"/>
                    <a:pt x="15261" y="19139"/>
                    <a:pt x="10463" y="19139"/>
                  </a:cubicBezTo>
                  <a:lnTo>
                    <a:pt x="10463" y="19139"/>
                  </a:lnTo>
                  <a:cubicBezTo>
                    <a:pt x="5664" y="19139"/>
                    <a:pt x="1758" y="15233"/>
                    <a:pt x="1786" y="10434"/>
                  </a:cubicBezTo>
                  <a:cubicBezTo>
                    <a:pt x="1786" y="5636"/>
                    <a:pt x="5692" y="1758"/>
                    <a:pt x="10463" y="1758"/>
                  </a:cubicBezTo>
                  <a:close/>
                  <a:moveTo>
                    <a:pt x="10463" y="0"/>
                  </a:moveTo>
                  <a:cubicBezTo>
                    <a:pt x="4715" y="0"/>
                    <a:pt x="28" y="4687"/>
                    <a:pt x="28" y="10434"/>
                  </a:cubicBezTo>
                  <a:cubicBezTo>
                    <a:pt x="0" y="16182"/>
                    <a:pt x="4687" y="20897"/>
                    <a:pt x="10435" y="20897"/>
                  </a:cubicBezTo>
                  <a:lnTo>
                    <a:pt x="10463" y="20897"/>
                  </a:lnTo>
                  <a:cubicBezTo>
                    <a:pt x="16210" y="20897"/>
                    <a:pt x="20897" y="16237"/>
                    <a:pt x="20925" y="10490"/>
                  </a:cubicBezTo>
                  <a:cubicBezTo>
                    <a:pt x="20925" y="4715"/>
                    <a:pt x="16266" y="28"/>
                    <a:pt x="10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89;p57">
              <a:extLst>
                <a:ext uri="{FF2B5EF4-FFF2-40B4-BE49-F238E27FC236}">
                  <a16:creationId xmlns:a16="http://schemas.microsoft.com/office/drawing/2014/main" id="{313FFB8B-00B1-71EB-9C3F-6090BA151906}"/>
                </a:ext>
              </a:extLst>
            </p:cNvPr>
            <p:cNvSpPr/>
            <p:nvPr/>
          </p:nvSpPr>
          <p:spPr>
            <a:xfrm rot="5102726" flipH="1">
              <a:off x="5195172" y="3729199"/>
              <a:ext cx="51653" cy="44603"/>
            </a:xfrm>
            <a:custGeom>
              <a:avLst/>
              <a:gdLst/>
              <a:ahLst/>
              <a:cxnLst/>
              <a:rect l="l" t="t" r="r" b="b"/>
              <a:pathLst>
                <a:path w="2037" h="1759" extrusionOk="0">
                  <a:moveTo>
                    <a:pt x="1005" y="0"/>
                  </a:moveTo>
                  <a:cubicBezTo>
                    <a:pt x="893" y="0"/>
                    <a:pt x="753" y="28"/>
                    <a:pt x="614" y="112"/>
                  </a:cubicBezTo>
                  <a:cubicBezTo>
                    <a:pt x="168" y="307"/>
                    <a:pt x="0" y="837"/>
                    <a:pt x="223" y="1284"/>
                  </a:cubicBezTo>
                  <a:cubicBezTo>
                    <a:pt x="391" y="1591"/>
                    <a:pt x="698" y="1758"/>
                    <a:pt x="1005" y="1758"/>
                  </a:cubicBezTo>
                  <a:cubicBezTo>
                    <a:pt x="1144" y="1758"/>
                    <a:pt x="1284" y="1730"/>
                    <a:pt x="1423" y="1674"/>
                  </a:cubicBezTo>
                  <a:cubicBezTo>
                    <a:pt x="1842" y="1451"/>
                    <a:pt x="2037" y="921"/>
                    <a:pt x="1814" y="475"/>
                  </a:cubicBezTo>
                  <a:cubicBezTo>
                    <a:pt x="1646" y="168"/>
                    <a:pt x="1339" y="0"/>
                    <a:pt x="1005" y="0"/>
                  </a:cubicBezTo>
                  <a:close/>
                </a:path>
              </a:pathLst>
            </a:custGeom>
            <a:solidFill>
              <a:srgbClr val="1C2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90;p57">
              <a:extLst>
                <a:ext uri="{FF2B5EF4-FFF2-40B4-BE49-F238E27FC236}">
                  <a16:creationId xmlns:a16="http://schemas.microsoft.com/office/drawing/2014/main" id="{0A3CE8F8-256D-1545-A274-536FC2BD8060}"/>
                </a:ext>
              </a:extLst>
            </p:cNvPr>
            <p:cNvSpPr/>
            <p:nvPr/>
          </p:nvSpPr>
          <p:spPr>
            <a:xfrm rot="5102726" flipH="1">
              <a:off x="5237780" y="3655747"/>
              <a:ext cx="75742" cy="125239"/>
            </a:xfrm>
            <a:custGeom>
              <a:avLst/>
              <a:gdLst/>
              <a:ahLst/>
              <a:cxnLst/>
              <a:rect l="l" t="t" r="r" b="b"/>
              <a:pathLst>
                <a:path w="2987" h="4939" extrusionOk="0">
                  <a:moveTo>
                    <a:pt x="2986" y="0"/>
                  </a:moveTo>
                  <a:lnTo>
                    <a:pt x="1" y="4576"/>
                  </a:lnTo>
                  <a:lnTo>
                    <a:pt x="670" y="493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1;p57">
              <a:extLst>
                <a:ext uri="{FF2B5EF4-FFF2-40B4-BE49-F238E27FC236}">
                  <a16:creationId xmlns:a16="http://schemas.microsoft.com/office/drawing/2014/main" id="{52FA7017-5EF9-A283-83A0-A209B3E7917C}"/>
                </a:ext>
              </a:extLst>
            </p:cNvPr>
            <p:cNvSpPr/>
            <p:nvPr/>
          </p:nvSpPr>
          <p:spPr>
            <a:xfrm rot="5102726" flipH="1">
              <a:off x="5177975" y="3694027"/>
              <a:ext cx="321910" cy="174052"/>
            </a:xfrm>
            <a:custGeom>
              <a:avLst/>
              <a:gdLst/>
              <a:ahLst/>
              <a:cxnLst/>
              <a:rect l="l" t="t" r="r" b="b"/>
              <a:pathLst>
                <a:path w="12695" h="6864" extrusionOk="0">
                  <a:moveTo>
                    <a:pt x="7923" y="0"/>
                  </a:moveTo>
                  <a:cubicBezTo>
                    <a:pt x="3878" y="0"/>
                    <a:pt x="558" y="2985"/>
                    <a:pt x="0" y="6863"/>
                  </a:cubicBezTo>
                  <a:lnTo>
                    <a:pt x="781" y="6863"/>
                  </a:lnTo>
                  <a:cubicBezTo>
                    <a:pt x="1339" y="3432"/>
                    <a:pt x="4297" y="781"/>
                    <a:pt x="7896" y="781"/>
                  </a:cubicBezTo>
                  <a:lnTo>
                    <a:pt x="7923" y="781"/>
                  </a:lnTo>
                  <a:cubicBezTo>
                    <a:pt x="9542" y="781"/>
                    <a:pt x="11048" y="1339"/>
                    <a:pt x="12248" y="2232"/>
                  </a:cubicBezTo>
                  <a:cubicBezTo>
                    <a:pt x="12387" y="2037"/>
                    <a:pt x="12527" y="1814"/>
                    <a:pt x="12694" y="1590"/>
                  </a:cubicBezTo>
                  <a:cubicBezTo>
                    <a:pt x="11355" y="614"/>
                    <a:pt x="9709" y="0"/>
                    <a:pt x="7923" y="0"/>
                  </a:cubicBezTo>
                  <a:lnTo>
                    <a:pt x="79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92;p57">
              <a:extLst>
                <a:ext uri="{FF2B5EF4-FFF2-40B4-BE49-F238E27FC236}">
                  <a16:creationId xmlns:a16="http://schemas.microsoft.com/office/drawing/2014/main" id="{2EA45F01-D042-86A9-6955-578002281BAB}"/>
                </a:ext>
              </a:extLst>
            </p:cNvPr>
            <p:cNvSpPr/>
            <p:nvPr/>
          </p:nvSpPr>
          <p:spPr>
            <a:xfrm rot="5102726" flipH="1">
              <a:off x="5256407" y="3521436"/>
              <a:ext cx="90576" cy="134444"/>
            </a:xfrm>
            <a:custGeom>
              <a:avLst/>
              <a:gdLst/>
              <a:ahLst/>
              <a:cxnLst/>
              <a:rect l="l" t="t" r="r" b="b"/>
              <a:pathLst>
                <a:path w="3572" h="5302" extrusionOk="0">
                  <a:moveTo>
                    <a:pt x="447" y="0"/>
                  </a:moveTo>
                  <a:cubicBezTo>
                    <a:pt x="280" y="224"/>
                    <a:pt x="140" y="447"/>
                    <a:pt x="1" y="642"/>
                  </a:cubicBezTo>
                  <a:cubicBezTo>
                    <a:pt x="57" y="698"/>
                    <a:pt x="112" y="726"/>
                    <a:pt x="168" y="782"/>
                  </a:cubicBezTo>
                  <a:cubicBezTo>
                    <a:pt x="1535" y="1897"/>
                    <a:pt x="2512" y="3488"/>
                    <a:pt x="2791" y="5301"/>
                  </a:cubicBezTo>
                  <a:lnTo>
                    <a:pt x="3572" y="5301"/>
                  </a:lnTo>
                  <a:cubicBezTo>
                    <a:pt x="3293" y="3292"/>
                    <a:pt x="2261" y="1507"/>
                    <a:pt x="754" y="251"/>
                  </a:cubicBezTo>
                  <a:cubicBezTo>
                    <a:pt x="643" y="168"/>
                    <a:pt x="531" y="84"/>
                    <a:pt x="4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93;p57">
              <a:extLst>
                <a:ext uri="{FF2B5EF4-FFF2-40B4-BE49-F238E27FC236}">
                  <a16:creationId xmlns:a16="http://schemas.microsoft.com/office/drawing/2014/main" id="{BB688D87-8E52-FB79-65EB-8503DD77A62F}"/>
                </a:ext>
              </a:extLst>
            </p:cNvPr>
            <p:cNvSpPr/>
            <p:nvPr/>
          </p:nvSpPr>
          <p:spPr>
            <a:xfrm rot="5102726" flipH="1">
              <a:off x="4905888" y="3673693"/>
              <a:ext cx="401126" cy="175472"/>
            </a:xfrm>
            <a:custGeom>
              <a:avLst/>
              <a:gdLst/>
              <a:ahLst/>
              <a:cxnLst/>
              <a:rect l="l" t="t" r="r" b="b"/>
              <a:pathLst>
                <a:path w="15819" h="6920" extrusionOk="0">
                  <a:moveTo>
                    <a:pt x="15819" y="0"/>
                  </a:moveTo>
                  <a:lnTo>
                    <a:pt x="15038" y="0"/>
                  </a:lnTo>
                  <a:cubicBezTo>
                    <a:pt x="14759" y="1814"/>
                    <a:pt x="13782" y="3432"/>
                    <a:pt x="12415" y="4520"/>
                  </a:cubicBezTo>
                  <a:cubicBezTo>
                    <a:pt x="12359" y="4576"/>
                    <a:pt x="12304" y="4604"/>
                    <a:pt x="12248" y="4660"/>
                  </a:cubicBezTo>
                  <a:cubicBezTo>
                    <a:pt x="11048" y="5580"/>
                    <a:pt x="9542" y="6138"/>
                    <a:pt x="7923" y="6138"/>
                  </a:cubicBezTo>
                  <a:lnTo>
                    <a:pt x="7923" y="6138"/>
                  </a:lnTo>
                  <a:cubicBezTo>
                    <a:pt x="4324" y="6138"/>
                    <a:pt x="1339" y="3488"/>
                    <a:pt x="781" y="28"/>
                  </a:cubicBezTo>
                  <a:lnTo>
                    <a:pt x="0" y="28"/>
                  </a:lnTo>
                  <a:cubicBezTo>
                    <a:pt x="558" y="3906"/>
                    <a:pt x="3878" y="6919"/>
                    <a:pt x="7896" y="6919"/>
                  </a:cubicBezTo>
                  <a:lnTo>
                    <a:pt x="7923" y="6919"/>
                  </a:lnTo>
                  <a:cubicBezTo>
                    <a:pt x="9709" y="6891"/>
                    <a:pt x="11355" y="6306"/>
                    <a:pt x="12694" y="5301"/>
                  </a:cubicBezTo>
                  <a:cubicBezTo>
                    <a:pt x="12778" y="5218"/>
                    <a:pt x="12890" y="5162"/>
                    <a:pt x="13001" y="5078"/>
                  </a:cubicBezTo>
                  <a:cubicBezTo>
                    <a:pt x="14508" y="3823"/>
                    <a:pt x="15540" y="2037"/>
                    <a:pt x="15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TextBox 31">
            <a:extLst>
              <a:ext uri="{FF2B5EF4-FFF2-40B4-BE49-F238E27FC236}">
                <a16:creationId xmlns:a16="http://schemas.microsoft.com/office/drawing/2014/main" id="{41DB034A-7829-30C1-FE6C-C4C5FCD53726}"/>
              </a:ext>
            </a:extLst>
          </p:cNvPr>
          <p:cNvSpPr txBox="1"/>
          <p:nvPr/>
        </p:nvSpPr>
        <p:spPr>
          <a:xfrm>
            <a:off x="858129" y="970670"/>
            <a:ext cx="3742006" cy="3612336"/>
          </a:xfrm>
          <a:prstGeom prst="rect">
            <a:avLst/>
          </a:prstGeom>
          <a:noFill/>
        </p:spPr>
        <p:txBody>
          <a:bodyPr wrap="square" rtlCol="0">
            <a:spAutoFit/>
          </a:bodyPr>
          <a:lstStyle/>
          <a:p>
            <a:pPr algn="just">
              <a:lnSpc>
                <a:spcPct val="150000"/>
              </a:lnSpc>
            </a:pPr>
            <a:r>
              <a:rPr lang="en-US" dirty="0">
                <a:solidFill>
                  <a:srgbClr val="0D0D0D"/>
                </a:solidFill>
                <a:highlight>
                  <a:srgbClr val="FFFFFF"/>
                </a:highlight>
                <a:latin typeface="Söhne"/>
              </a:rPr>
              <a:t>O</a:t>
            </a:r>
            <a:r>
              <a:rPr lang="en-US" b="0" i="0" dirty="0">
                <a:solidFill>
                  <a:srgbClr val="0D0D0D"/>
                </a:solidFill>
                <a:effectLst/>
                <a:highlight>
                  <a:srgbClr val="FFFFFF"/>
                </a:highlight>
                <a:latin typeface="Söhne"/>
              </a:rPr>
              <a:t>ur project used five algorithms to predict heart disease. After refining them, Decision Tree had the best accuracy at 97%, better than before. This improvement shows Decision Tree is promising for early detection. Even though the base paper had 98% for Decision Tree, our refined model reached 97%. we also incorporated a larger dataset, enhancing the study's robustness. This suggests promising potential for early heart disease detection with further refinements possible.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10" name="TextBox 9">
            <a:extLst>
              <a:ext uri="{FF2B5EF4-FFF2-40B4-BE49-F238E27FC236}">
                <a16:creationId xmlns:a16="http://schemas.microsoft.com/office/drawing/2014/main" id="{C93E6686-B145-9C8C-94D4-F25571FC88B5}"/>
              </a:ext>
            </a:extLst>
          </p:cNvPr>
          <p:cNvSpPr txBox="1"/>
          <p:nvPr/>
        </p:nvSpPr>
        <p:spPr>
          <a:xfrm>
            <a:off x="1747024" y="341971"/>
            <a:ext cx="5278244" cy="553998"/>
          </a:xfrm>
          <a:prstGeom prst="rect">
            <a:avLst/>
          </a:prstGeom>
          <a:noFill/>
        </p:spPr>
        <p:txBody>
          <a:bodyPr wrap="square" rtlCol="0">
            <a:spAutoFit/>
          </a:bodyPr>
          <a:lstStyle/>
          <a:p>
            <a:pPr algn="ctr"/>
            <a:r>
              <a:rPr lang="en-IN" sz="3000" b="1" dirty="0">
                <a:solidFill>
                  <a:schemeClr val="tx2">
                    <a:lumMod val="75000"/>
                  </a:schemeClr>
                </a:solidFill>
                <a:latin typeface="Times New Roman" panose="02020603050405020304" pitchFamily="18" charset="0"/>
                <a:cs typeface="Times New Roman" panose="02020603050405020304" pitchFamily="18" charset="0"/>
              </a:rPr>
              <a:t>References</a:t>
            </a:r>
          </a:p>
        </p:txBody>
      </p:sp>
      <p:sp>
        <p:nvSpPr>
          <p:cNvPr id="11" name="TextBox 10">
            <a:extLst>
              <a:ext uri="{FF2B5EF4-FFF2-40B4-BE49-F238E27FC236}">
                <a16:creationId xmlns:a16="http://schemas.microsoft.com/office/drawing/2014/main" id="{D42D91BC-9178-E21D-4C9C-8725D6B08F28}"/>
              </a:ext>
            </a:extLst>
          </p:cNvPr>
          <p:cNvSpPr txBox="1"/>
          <p:nvPr/>
        </p:nvSpPr>
        <p:spPr>
          <a:xfrm>
            <a:off x="669073" y="994138"/>
            <a:ext cx="7805853" cy="425481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 Srivastava and A. k. Singh, "Heart disease prediction using machine learning", Proc. 2nd Int. Conf. Advance Compute. Innov. Technol. Eng. (ICACITE), pp. 2633-2635, Apr. 2022.</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Katarya, Rahul, and Polipireddy Srinivas. "Predicting heart disease at early stages using machine learning: a survey." 2020 International Conference on Electronics and Sustainable Communication Systems (ICESC). IEEE, 2020.</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Fahd Saleh Alotaibi, "Implementation of Machine Learning Model to predict Heart Failure Disease," International Journal of Advanced Computer Science and Applications (IJACSA), vol. 10, no.6, pp.261- 268, 2019.</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(Sep. 2022). Aortic Stenosis Overview. [Online].Available: https://www heart.org/</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/health-topics/heart-valve-problems-and-disease/heart-valve- problems-and-causes/problem-aortic-valve-stenosis</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5" name="Google Shape;1195;p55"/>
          <p:cNvSpPr txBox="1">
            <a:spLocks noGrp="1"/>
          </p:cNvSpPr>
          <p:nvPr>
            <p:ph type="title"/>
          </p:nvPr>
        </p:nvSpPr>
        <p:spPr>
          <a:xfrm>
            <a:off x="1650563" y="1808528"/>
            <a:ext cx="5808954"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Thank You</a:t>
            </a:r>
            <a:endParaRPr dirty="0">
              <a:latin typeface="Times New Roman" panose="02020603050405020304" pitchFamily="18" charset="0"/>
              <a:cs typeface="Times New Roman" panose="02020603050405020304" pitchFamily="18" charset="0"/>
            </a:endParaRPr>
          </a:p>
        </p:txBody>
      </p:sp>
      <p:grpSp>
        <p:nvGrpSpPr>
          <p:cNvPr id="1207" name="Google Shape;1207;p55"/>
          <p:cNvGrpSpPr/>
          <p:nvPr/>
        </p:nvGrpSpPr>
        <p:grpSpPr>
          <a:xfrm rot="-456316" flipH="1">
            <a:off x="240404" y="3671069"/>
            <a:ext cx="1314074" cy="1044616"/>
            <a:chOff x="5430907" y="1107214"/>
            <a:chExt cx="3684625" cy="2929073"/>
          </a:xfrm>
        </p:grpSpPr>
        <p:grpSp>
          <p:nvGrpSpPr>
            <p:cNvPr id="1208" name="Google Shape;1208;p55"/>
            <p:cNvGrpSpPr/>
            <p:nvPr/>
          </p:nvGrpSpPr>
          <p:grpSpPr>
            <a:xfrm rot="622480">
              <a:off x="5617378" y="1386018"/>
              <a:ext cx="3311683" cy="2371465"/>
              <a:chOff x="6974350" y="3183675"/>
              <a:chExt cx="1583175" cy="1133750"/>
            </a:xfrm>
          </p:grpSpPr>
          <p:sp>
            <p:nvSpPr>
              <p:cNvPr id="1209" name="Google Shape;1209;p55"/>
              <p:cNvSpPr/>
              <p:nvPr/>
            </p:nvSpPr>
            <p:spPr>
              <a:xfrm>
                <a:off x="6974350" y="3183675"/>
                <a:ext cx="1583175" cy="1133750"/>
              </a:xfrm>
              <a:custGeom>
                <a:avLst/>
                <a:gdLst/>
                <a:ahLst/>
                <a:cxnLst/>
                <a:rect l="l" t="t" r="r" b="b"/>
                <a:pathLst>
                  <a:path w="63327" h="45350" extrusionOk="0">
                    <a:moveTo>
                      <a:pt x="44870" y="1"/>
                    </a:moveTo>
                    <a:cubicBezTo>
                      <a:pt x="37479" y="1"/>
                      <a:pt x="31478" y="5225"/>
                      <a:pt x="31478" y="5225"/>
                    </a:cubicBezTo>
                    <a:cubicBezTo>
                      <a:pt x="31478" y="5225"/>
                      <a:pt x="25531" y="188"/>
                      <a:pt x="18239" y="188"/>
                    </a:cubicBezTo>
                    <a:cubicBezTo>
                      <a:pt x="15826" y="188"/>
                      <a:pt x="13266" y="740"/>
                      <a:pt x="10726" y="2208"/>
                    </a:cubicBezTo>
                    <a:cubicBezTo>
                      <a:pt x="509" y="8120"/>
                      <a:pt x="1" y="31707"/>
                      <a:pt x="31759" y="45350"/>
                    </a:cubicBezTo>
                    <a:cubicBezTo>
                      <a:pt x="63327" y="31267"/>
                      <a:pt x="62493" y="7680"/>
                      <a:pt x="52193" y="1920"/>
                    </a:cubicBezTo>
                    <a:cubicBezTo>
                      <a:pt x="49710" y="529"/>
                      <a:pt x="47220" y="1"/>
                      <a:pt x="44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5"/>
              <p:cNvSpPr/>
              <p:nvPr/>
            </p:nvSpPr>
            <p:spPr>
              <a:xfrm>
                <a:off x="8080950" y="3257050"/>
                <a:ext cx="277250" cy="413075"/>
              </a:xfrm>
              <a:custGeom>
                <a:avLst/>
                <a:gdLst/>
                <a:ahLst/>
                <a:cxnLst/>
                <a:rect l="l" t="t" r="r" b="b"/>
                <a:pathLst>
                  <a:path w="11090" h="16523" extrusionOk="0">
                    <a:moveTo>
                      <a:pt x="107" y="1"/>
                    </a:moveTo>
                    <a:cubicBezTo>
                      <a:pt x="1" y="1"/>
                      <a:pt x="8" y="145"/>
                      <a:pt x="107" y="160"/>
                    </a:cubicBezTo>
                    <a:cubicBezTo>
                      <a:pt x="3222" y="569"/>
                      <a:pt x="6246" y="3525"/>
                      <a:pt x="7534" y="6254"/>
                    </a:cubicBezTo>
                    <a:cubicBezTo>
                      <a:pt x="8262" y="7792"/>
                      <a:pt x="8861" y="9157"/>
                      <a:pt x="8808" y="10877"/>
                    </a:cubicBezTo>
                    <a:cubicBezTo>
                      <a:pt x="8755" y="12802"/>
                      <a:pt x="8254" y="14591"/>
                      <a:pt x="7777" y="16440"/>
                    </a:cubicBezTo>
                    <a:cubicBezTo>
                      <a:pt x="7762" y="16485"/>
                      <a:pt x="7802" y="16523"/>
                      <a:pt x="7842" y="16523"/>
                    </a:cubicBezTo>
                    <a:cubicBezTo>
                      <a:pt x="7864" y="16523"/>
                      <a:pt x="7885" y="16512"/>
                      <a:pt x="7898" y="16486"/>
                    </a:cubicBezTo>
                    <a:cubicBezTo>
                      <a:pt x="9573" y="13037"/>
                      <a:pt x="11089" y="8740"/>
                      <a:pt x="9308" y="5041"/>
                    </a:cubicBezTo>
                    <a:cubicBezTo>
                      <a:pt x="8535" y="3419"/>
                      <a:pt x="7208" y="1812"/>
                      <a:pt x="5571" y="1032"/>
                    </a:cubicBezTo>
                    <a:cubicBezTo>
                      <a:pt x="3783" y="167"/>
                      <a:pt x="2047" y="31"/>
                      <a:pt x="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5"/>
              <p:cNvSpPr/>
              <p:nvPr/>
            </p:nvSpPr>
            <p:spPr>
              <a:xfrm>
                <a:off x="7138075" y="3286900"/>
                <a:ext cx="154975" cy="566400"/>
              </a:xfrm>
              <a:custGeom>
                <a:avLst/>
                <a:gdLst/>
                <a:ahLst/>
                <a:cxnLst/>
                <a:rect l="l" t="t" r="r" b="b"/>
                <a:pathLst>
                  <a:path w="6199" h="22656" extrusionOk="0">
                    <a:moveTo>
                      <a:pt x="6166" y="1"/>
                    </a:moveTo>
                    <a:cubicBezTo>
                      <a:pt x="6162" y="1"/>
                      <a:pt x="6159" y="2"/>
                      <a:pt x="6155" y="4"/>
                    </a:cubicBezTo>
                    <a:cubicBezTo>
                      <a:pt x="2691" y="2642"/>
                      <a:pt x="296" y="6348"/>
                      <a:pt x="145" y="10790"/>
                    </a:cubicBezTo>
                    <a:cubicBezTo>
                      <a:pt x="1" y="15133"/>
                      <a:pt x="2221" y="19559"/>
                      <a:pt x="5170" y="22629"/>
                    </a:cubicBezTo>
                    <a:cubicBezTo>
                      <a:pt x="5189" y="22648"/>
                      <a:pt x="5209" y="22656"/>
                      <a:pt x="5229" y="22656"/>
                    </a:cubicBezTo>
                    <a:cubicBezTo>
                      <a:pt x="5298" y="22656"/>
                      <a:pt x="5357" y="22563"/>
                      <a:pt x="5299" y="22492"/>
                    </a:cubicBezTo>
                    <a:cubicBezTo>
                      <a:pt x="2532" y="19218"/>
                      <a:pt x="1539" y="15148"/>
                      <a:pt x="1933" y="10941"/>
                    </a:cubicBezTo>
                    <a:cubicBezTo>
                      <a:pt x="2290" y="7068"/>
                      <a:pt x="3608" y="3013"/>
                      <a:pt x="6185" y="42"/>
                    </a:cubicBezTo>
                    <a:cubicBezTo>
                      <a:pt x="6198" y="29"/>
                      <a:pt x="6184" y="1"/>
                      <a:pt x="6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55"/>
            <p:cNvSpPr/>
            <p:nvPr/>
          </p:nvSpPr>
          <p:spPr>
            <a:xfrm rot="871214">
              <a:off x="6303213" y="2006670"/>
              <a:ext cx="1939998" cy="762590"/>
            </a:xfrm>
            <a:custGeom>
              <a:avLst/>
              <a:gdLst/>
              <a:ahLst/>
              <a:cxnLst/>
              <a:rect l="l" t="t" r="r" b="b"/>
              <a:pathLst>
                <a:path w="24196" h="17303" fill="none" extrusionOk="0">
                  <a:moveTo>
                    <a:pt x="13376" y="17302"/>
                  </a:moveTo>
                  <a:cubicBezTo>
                    <a:pt x="12920" y="17302"/>
                    <a:pt x="12760" y="15248"/>
                    <a:pt x="12463" y="8651"/>
                  </a:cubicBezTo>
                  <a:cubicBezTo>
                    <a:pt x="12303" y="4999"/>
                    <a:pt x="12098" y="457"/>
                    <a:pt x="11778" y="183"/>
                  </a:cubicBezTo>
                  <a:cubicBezTo>
                    <a:pt x="11504" y="366"/>
                    <a:pt x="11253" y="3744"/>
                    <a:pt x="11048" y="6209"/>
                  </a:cubicBezTo>
                  <a:cubicBezTo>
                    <a:pt x="10683" y="10934"/>
                    <a:pt x="10500" y="12395"/>
                    <a:pt x="10089" y="12395"/>
                  </a:cubicBezTo>
                  <a:cubicBezTo>
                    <a:pt x="9701" y="12395"/>
                    <a:pt x="9541" y="11687"/>
                    <a:pt x="9382" y="10843"/>
                  </a:cubicBezTo>
                  <a:cubicBezTo>
                    <a:pt x="9245" y="10249"/>
                    <a:pt x="9085" y="9450"/>
                    <a:pt x="8879" y="9450"/>
                  </a:cubicBezTo>
                  <a:cubicBezTo>
                    <a:pt x="8651" y="9450"/>
                    <a:pt x="8514" y="10044"/>
                    <a:pt x="8377" y="10523"/>
                  </a:cubicBezTo>
                  <a:cubicBezTo>
                    <a:pt x="8218" y="11139"/>
                    <a:pt x="8058" y="11733"/>
                    <a:pt x="7693" y="11733"/>
                  </a:cubicBezTo>
                  <a:lnTo>
                    <a:pt x="0" y="11733"/>
                  </a:lnTo>
                  <a:lnTo>
                    <a:pt x="0" y="11527"/>
                  </a:lnTo>
                  <a:lnTo>
                    <a:pt x="7693" y="11527"/>
                  </a:lnTo>
                  <a:cubicBezTo>
                    <a:pt x="7898" y="11527"/>
                    <a:pt x="8058" y="10934"/>
                    <a:pt x="8172" y="10455"/>
                  </a:cubicBezTo>
                  <a:cubicBezTo>
                    <a:pt x="8354" y="9838"/>
                    <a:pt x="8491" y="9245"/>
                    <a:pt x="8879" y="9245"/>
                  </a:cubicBezTo>
                  <a:cubicBezTo>
                    <a:pt x="9245" y="9245"/>
                    <a:pt x="9404" y="9975"/>
                    <a:pt x="9564" y="10797"/>
                  </a:cubicBezTo>
                  <a:cubicBezTo>
                    <a:pt x="9701" y="11390"/>
                    <a:pt x="9861" y="12189"/>
                    <a:pt x="10066" y="12189"/>
                  </a:cubicBezTo>
                  <a:cubicBezTo>
                    <a:pt x="10386" y="12030"/>
                    <a:pt x="10660" y="8651"/>
                    <a:pt x="10842" y="6186"/>
                  </a:cubicBezTo>
                  <a:cubicBezTo>
                    <a:pt x="11208" y="1461"/>
                    <a:pt x="11390" y="1"/>
                    <a:pt x="11801" y="1"/>
                  </a:cubicBezTo>
                  <a:cubicBezTo>
                    <a:pt x="12212" y="1"/>
                    <a:pt x="12372" y="2055"/>
                    <a:pt x="12668" y="8651"/>
                  </a:cubicBezTo>
                  <a:cubicBezTo>
                    <a:pt x="12828" y="12303"/>
                    <a:pt x="13034" y="16846"/>
                    <a:pt x="13353" y="17120"/>
                  </a:cubicBezTo>
                  <a:cubicBezTo>
                    <a:pt x="13513" y="16960"/>
                    <a:pt x="13627" y="15248"/>
                    <a:pt x="13718" y="13993"/>
                  </a:cubicBezTo>
                  <a:cubicBezTo>
                    <a:pt x="13901" y="11413"/>
                    <a:pt x="13992" y="10706"/>
                    <a:pt x="14266" y="10706"/>
                  </a:cubicBezTo>
                  <a:cubicBezTo>
                    <a:pt x="14563" y="10706"/>
                    <a:pt x="14700" y="11025"/>
                    <a:pt x="14814" y="11322"/>
                  </a:cubicBezTo>
                  <a:cubicBezTo>
                    <a:pt x="14905" y="11550"/>
                    <a:pt x="15019" y="11778"/>
                    <a:pt x="15156" y="11778"/>
                  </a:cubicBezTo>
                  <a:lnTo>
                    <a:pt x="15156" y="11778"/>
                  </a:lnTo>
                  <a:cubicBezTo>
                    <a:pt x="15430" y="11778"/>
                    <a:pt x="15613" y="10660"/>
                    <a:pt x="15727" y="9930"/>
                  </a:cubicBezTo>
                  <a:cubicBezTo>
                    <a:pt x="15932" y="8674"/>
                    <a:pt x="16092" y="7898"/>
                    <a:pt x="16480" y="7898"/>
                  </a:cubicBezTo>
                  <a:cubicBezTo>
                    <a:pt x="16868" y="7898"/>
                    <a:pt x="17005" y="8857"/>
                    <a:pt x="17234" y="10569"/>
                  </a:cubicBezTo>
                  <a:cubicBezTo>
                    <a:pt x="17348" y="11482"/>
                    <a:pt x="17553" y="13034"/>
                    <a:pt x="17781" y="13034"/>
                  </a:cubicBezTo>
                  <a:cubicBezTo>
                    <a:pt x="17941" y="13034"/>
                    <a:pt x="18078" y="12258"/>
                    <a:pt x="18147" y="11847"/>
                  </a:cubicBezTo>
                  <a:cubicBezTo>
                    <a:pt x="18306" y="11025"/>
                    <a:pt x="18420" y="10500"/>
                    <a:pt x="18717" y="10500"/>
                  </a:cubicBezTo>
                  <a:cubicBezTo>
                    <a:pt x="19037" y="10500"/>
                    <a:pt x="19151" y="10980"/>
                    <a:pt x="19288" y="11459"/>
                  </a:cubicBezTo>
                  <a:cubicBezTo>
                    <a:pt x="19356" y="11801"/>
                    <a:pt x="19493" y="12258"/>
                    <a:pt x="19630" y="12258"/>
                  </a:cubicBezTo>
                  <a:cubicBezTo>
                    <a:pt x="19721" y="12258"/>
                    <a:pt x="19790" y="12075"/>
                    <a:pt x="19836" y="11938"/>
                  </a:cubicBezTo>
                  <a:cubicBezTo>
                    <a:pt x="19904" y="11733"/>
                    <a:pt x="19973" y="11527"/>
                    <a:pt x="20155" y="11527"/>
                  </a:cubicBezTo>
                  <a:lnTo>
                    <a:pt x="24195" y="11527"/>
                  </a:lnTo>
                  <a:lnTo>
                    <a:pt x="24195" y="11733"/>
                  </a:lnTo>
                  <a:lnTo>
                    <a:pt x="20155" y="11733"/>
                  </a:lnTo>
                  <a:cubicBezTo>
                    <a:pt x="20110" y="11733"/>
                    <a:pt x="20064" y="11915"/>
                    <a:pt x="20018" y="11984"/>
                  </a:cubicBezTo>
                  <a:cubicBezTo>
                    <a:pt x="19950" y="12189"/>
                    <a:pt x="19881" y="12463"/>
                    <a:pt x="19630" y="12463"/>
                  </a:cubicBezTo>
                  <a:cubicBezTo>
                    <a:pt x="19333" y="12463"/>
                    <a:pt x="19197" y="12007"/>
                    <a:pt x="19082" y="11505"/>
                  </a:cubicBezTo>
                  <a:cubicBezTo>
                    <a:pt x="18991" y="11162"/>
                    <a:pt x="18877" y="10706"/>
                    <a:pt x="18717" y="10706"/>
                  </a:cubicBezTo>
                  <a:cubicBezTo>
                    <a:pt x="18580" y="10706"/>
                    <a:pt x="18443" y="11482"/>
                    <a:pt x="18352" y="11893"/>
                  </a:cubicBezTo>
                  <a:cubicBezTo>
                    <a:pt x="18215" y="12737"/>
                    <a:pt x="18101" y="13239"/>
                    <a:pt x="17804" y="13239"/>
                  </a:cubicBezTo>
                  <a:cubicBezTo>
                    <a:pt x="17393" y="13239"/>
                    <a:pt x="17256" y="12281"/>
                    <a:pt x="17028" y="10592"/>
                  </a:cubicBezTo>
                  <a:cubicBezTo>
                    <a:pt x="16914" y="9656"/>
                    <a:pt x="16709" y="8104"/>
                    <a:pt x="16480" y="8104"/>
                  </a:cubicBezTo>
                  <a:cubicBezTo>
                    <a:pt x="16229" y="8104"/>
                    <a:pt x="16047" y="9222"/>
                    <a:pt x="15932" y="9975"/>
                  </a:cubicBezTo>
                  <a:cubicBezTo>
                    <a:pt x="15727" y="11231"/>
                    <a:pt x="15567" y="11984"/>
                    <a:pt x="15179" y="11984"/>
                  </a:cubicBezTo>
                  <a:cubicBezTo>
                    <a:pt x="14883" y="11984"/>
                    <a:pt x="14746" y="11664"/>
                    <a:pt x="14631" y="11390"/>
                  </a:cubicBezTo>
                  <a:cubicBezTo>
                    <a:pt x="14517" y="11162"/>
                    <a:pt x="14426" y="10911"/>
                    <a:pt x="14266" y="10911"/>
                  </a:cubicBezTo>
                  <a:cubicBezTo>
                    <a:pt x="14129" y="11048"/>
                    <a:pt x="14015" y="12760"/>
                    <a:pt x="13924" y="14015"/>
                  </a:cubicBezTo>
                  <a:cubicBezTo>
                    <a:pt x="13741" y="16595"/>
                    <a:pt x="13650" y="17302"/>
                    <a:pt x="13376" y="17302"/>
                  </a:cubicBezTo>
                  <a:close/>
                </a:path>
              </a:pathLst>
            </a:custGeom>
            <a:solidFill>
              <a:schemeClr val="lt1"/>
            </a:solidFill>
            <a:ln w="1905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55"/>
          <p:cNvGrpSpPr/>
          <p:nvPr/>
        </p:nvGrpSpPr>
        <p:grpSpPr>
          <a:xfrm rot="-994240" flipH="1">
            <a:off x="864080" y="3530689"/>
            <a:ext cx="929632" cy="1275169"/>
            <a:chOff x="404475" y="2784351"/>
            <a:chExt cx="1442486" cy="1979028"/>
          </a:xfrm>
        </p:grpSpPr>
        <p:sp>
          <p:nvSpPr>
            <p:cNvPr id="1214" name="Google Shape;1214;p55"/>
            <p:cNvSpPr/>
            <p:nvPr/>
          </p:nvSpPr>
          <p:spPr>
            <a:xfrm>
              <a:off x="1483024" y="4410378"/>
              <a:ext cx="306528" cy="296648"/>
            </a:xfrm>
            <a:custGeom>
              <a:avLst/>
              <a:gdLst/>
              <a:ahLst/>
              <a:cxnLst/>
              <a:rect l="l" t="t" r="r" b="b"/>
              <a:pathLst>
                <a:path w="6391" h="6185" extrusionOk="0">
                  <a:moveTo>
                    <a:pt x="4048" y="0"/>
                  </a:moveTo>
                  <a:lnTo>
                    <a:pt x="1" y="2774"/>
                  </a:lnTo>
                  <a:lnTo>
                    <a:pt x="2343" y="6185"/>
                  </a:lnTo>
                  <a:lnTo>
                    <a:pt x="6390" y="3411"/>
                  </a:lnTo>
                  <a:lnTo>
                    <a:pt x="40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5"/>
            <p:cNvSpPr/>
            <p:nvPr/>
          </p:nvSpPr>
          <p:spPr>
            <a:xfrm>
              <a:off x="404475" y="2784351"/>
              <a:ext cx="421734" cy="581353"/>
            </a:xfrm>
            <a:custGeom>
              <a:avLst/>
              <a:gdLst/>
              <a:ahLst/>
              <a:cxnLst/>
              <a:rect l="l" t="t" r="r" b="b"/>
              <a:pathLst>
                <a:path w="8793" h="12121" extrusionOk="0">
                  <a:moveTo>
                    <a:pt x="1" y="1"/>
                  </a:moveTo>
                  <a:lnTo>
                    <a:pt x="8308" y="12120"/>
                  </a:lnTo>
                  <a:lnTo>
                    <a:pt x="8793" y="11787"/>
                  </a:lnTo>
                  <a:lnTo>
                    <a:pt x="1252" y="78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5"/>
            <p:cNvSpPr/>
            <p:nvPr/>
          </p:nvSpPr>
          <p:spPr>
            <a:xfrm>
              <a:off x="770178" y="3406263"/>
              <a:ext cx="980114" cy="1207024"/>
            </a:xfrm>
            <a:custGeom>
              <a:avLst/>
              <a:gdLst/>
              <a:ahLst/>
              <a:cxnLst/>
              <a:rect l="l" t="t" r="r" b="b"/>
              <a:pathLst>
                <a:path w="20435" h="25166" extrusionOk="0">
                  <a:moveTo>
                    <a:pt x="4892" y="0"/>
                  </a:moveTo>
                  <a:cubicBezTo>
                    <a:pt x="4482" y="0"/>
                    <a:pt x="4069" y="119"/>
                    <a:pt x="3707" y="366"/>
                  </a:cubicBezTo>
                  <a:lnTo>
                    <a:pt x="1206" y="2086"/>
                  </a:lnTo>
                  <a:cubicBezTo>
                    <a:pt x="243" y="2738"/>
                    <a:pt x="1" y="4049"/>
                    <a:pt x="660" y="5004"/>
                  </a:cubicBezTo>
                  <a:lnTo>
                    <a:pt x="14462" y="25166"/>
                  </a:lnTo>
                  <a:lnTo>
                    <a:pt x="20435" y="21073"/>
                  </a:lnTo>
                  <a:lnTo>
                    <a:pt x="6633" y="912"/>
                  </a:lnTo>
                  <a:cubicBezTo>
                    <a:pt x="6223" y="318"/>
                    <a:pt x="5562" y="0"/>
                    <a:pt x="4892"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5"/>
            <p:cNvSpPr/>
            <p:nvPr/>
          </p:nvSpPr>
          <p:spPr>
            <a:xfrm>
              <a:off x="755310" y="3296192"/>
              <a:ext cx="233769" cy="240964"/>
            </a:xfrm>
            <a:custGeom>
              <a:avLst/>
              <a:gdLst/>
              <a:ahLst/>
              <a:cxnLst/>
              <a:rect l="l" t="t" r="r" b="b"/>
              <a:pathLst>
                <a:path w="4874" h="5024" extrusionOk="0">
                  <a:moveTo>
                    <a:pt x="1289" y="0"/>
                  </a:moveTo>
                  <a:lnTo>
                    <a:pt x="0" y="880"/>
                  </a:lnTo>
                  <a:lnTo>
                    <a:pt x="531" y="1660"/>
                  </a:lnTo>
                  <a:cubicBezTo>
                    <a:pt x="758" y="1986"/>
                    <a:pt x="864" y="2373"/>
                    <a:pt x="849" y="2767"/>
                  </a:cubicBezTo>
                  <a:lnTo>
                    <a:pt x="758" y="4904"/>
                  </a:lnTo>
                  <a:cubicBezTo>
                    <a:pt x="752" y="4976"/>
                    <a:pt x="807" y="5024"/>
                    <a:pt x="867" y="5024"/>
                  </a:cubicBezTo>
                  <a:cubicBezTo>
                    <a:pt x="889" y="5024"/>
                    <a:pt x="912" y="5017"/>
                    <a:pt x="932" y="5003"/>
                  </a:cubicBezTo>
                  <a:lnTo>
                    <a:pt x="4798" y="2358"/>
                  </a:lnTo>
                  <a:cubicBezTo>
                    <a:pt x="4874" y="2305"/>
                    <a:pt x="4858" y="2191"/>
                    <a:pt x="4767" y="2161"/>
                  </a:cubicBezTo>
                  <a:lnTo>
                    <a:pt x="2744" y="1471"/>
                  </a:lnTo>
                  <a:cubicBezTo>
                    <a:pt x="2365" y="1350"/>
                    <a:pt x="2039" y="1099"/>
                    <a:pt x="1819" y="774"/>
                  </a:cubicBezTo>
                  <a:lnTo>
                    <a:pt x="12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5"/>
            <p:cNvSpPr/>
            <p:nvPr/>
          </p:nvSpPr>
          <p:spPr>
            <a:xfrm>
              <a:off x="846916" y="3482761"/>
              <a:ext cx="719438" cy="898577"/>
            </a:xfrm>
            <a:custGeom>
              <a:avLst/>
              <a:gdLst/>
              <a:ahLst/>
              <a:cxnLst/>
              <a:rect l="l" t="t" r="r" b="b"/>
              <a:pathLst>
                <a:path w="15000" h="18735" extrusionOk="0">
                  <a:moveTo>
                    <a:pt x="3271" y="0"/>
                  </a:moveTo>
                  <a:cubicBezTo>
                    <a:pt x="2977" y="0"/>
                    <a:pt x="2679" y="86"/>
                    <a:pt x="2418" y="264"/>
                  </a:cubicBezTo>
                  <a:lnTo>
                    <a:pt x="864" y="1325"/>
                  </a:lnTo>
                  <a:cubicBezTo>
                    <a:pt x="174" y="1795"/>
                    <a:pt x="0" y="2742"/>
                    <a:pt x="470" y="3432"/>
                  </a:cubicBezTo>
                  <a:lnTo>
                    <a:pt x="10952" y="18735"/>
                  </a:lnTo>
                  <a:lnTo>
                    <a:pt x="15000" y="15961"/>
                  </a:lnTo>
                  <a:lnTo>
                    <a:pt x="4517" y="658"/>
                  </a:lnTo>
                  <a:cubicBezTo>
                    <a:pt x="4226" y="230"/>
                    <a:pt x="3753" y="0"/>
                    <a:pt x="3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5"/>
            <p:cNvSpPr/>
            <p:nvPr/>
          </p:nvSpPr>
          <p:spPr>
            <a:xfrm>
              <a:off x="1336167" y="4284576"/>
              <a:ext cx="494829" cy="379959"/>
            </a:xfrm>
            <a:custGeom>
              <a:avLst/>
              <a:gdLst/>
              <a:ahLst/>
              <a:cxnLst/>
              <a:rect l="l" t="t" r="r" b="b"/>
              <a:pathLst>
                <a:path w="10317" h="7922" extrusionOk="0">
                  <a:moveTo>
                    <a:pt x="9217" y="1"/>
                  </a:moveTo>
                  <a:lnTo>
                    <a:pt x="1" y="6314"/>
                  </a:lnTo>
                  <a:lnTo>
                    <a:pt x="1100" y="7921"/>
                  </a:lnTo>
                  <a:lnTo>
                    <a:pt x="10316" y="1608"/>
                  </a:lnTo>
                  <a:lnTo>
                    <a:pt x="92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0" name="Google Shape;1220;p55"/>
            <p:cNvGrpSpPr/>
            <p:nvPr/>
          </p:nvGrpSpPr>
          <p:grpSpPr>
            <a:xfrm>
              <a:off x="956651" y="3456143"/>
              <a:ext cx="682777" cy="921576"/>
              <a:chOff x="956651" y="3456143"/>
              <a:chExt cx="682777" cy="921576"/>
            </a:xfrm>
          </p:grpSpPr>
          <p:sp>
            <p:nvSpPr>
              <p:cNvPr id="1221" name="Google Shape;1221;p55"/>
              <p:cNvSpPr/>
              <p:nvPr/>
            </p:nvSpPr>
            <p:spPr>
              <a:xfrm>
                <a:off x="1533191" y="4298053"/>
                <a:ext cx="106237" cy="79666"/>
              </a:xfrm>
              <a:custGeom>
                <a:avLst/>
                <a:gdLst/>
                <a:ahLst/>
                <a:cxnLst/>
                <a:rect l="l" t="t" r="r" b="b"/>
                <a:pathLst>
                  <a:path w="2215" h="1661" extrusionOk="0">
                    <a:moveTo>
                      <a:pt x="2025" y="0"/>
                    </a:moveTo>
                    <a:lnTo>
                      <a:pt x="1" y="1387"/>
                    </a:lnTo>
                    <a:lnTo>
                      <a:pt x="183" y="1660"/>
                    </a:lnTo>
                    <a:lnTo>
                      <a:pt x="2214" y="273"/>
                    </a:lnTo>
                    <a:lnTo>
                      <a:pt x="2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5"/>
              <p:cNvSpPr/>
              <p:nvPr/>
            </p:nvSpPr>
            <p:spPr>
              <a:xfrm>
                <a:off x="1459427" y="4190092"/>
                <a:ext cx="106189" cy="80001"/>
              </a:xfrm>
              <a:custGeom>
                <a:avLst/>
                <a:gdLst/>
                <a:ahLst/>
                <a:cxnLst/>
                <a:rect l="l" t="t" r="r" b="b"/>
                <a:pathLst>
                  <a:path w="2214" h="1668" extrusionOk="0">
                    <a:moveTo>
                      <a:pt x="2032" y="0"/>
                    </a:moveTo>
                    <a:lnTo>
                      <a:pt x="0" y="1395"/>
                    </a:lnTo>
                    <a:lnTo>
                      <a:pt x="182" y="1668"/>
                    </a:lnTo>
                    <a:lnTo>
                      <a:pt x="2213" y="281"/>
                    </a:lnTo>
                    <a:lnTo>
                      <a:pt x="20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5"/>
              <p:cNvSpPr/>
              <p:nvPr/>
            </p:nvSpPr>
            <p:spPr>
              <a:xfrm>
                <a:off x="1546668" y="4246782"/>
                <a:ext cx="57843" cy="46572"/>
              </a:xfrm>
              <a:custGeom>
                <a:avLst/>
                <a:gdLst/>
                <a:ahLst/>
                <a:cxnLst/>
                <a:rect l="l" t="t" r="r" b="b"/>
                <a:pathLst>
                  <a:path w="1206" h="971" extrusionOk="0">
                    <a:moveTo>
                      <a:pt x="1016" y="1"/>
                    </a:moveTo>
                    <a:lnTo>
                      <a:pt x="0" y="698"/>
                    </a:lnTo>
                    <a:lnTo>
                      <a:pt x="190" y="971"/>
                    </a:lnTo>
                    <a:lnTo>
                      <a:pt x="1205" y="273"/>
                    </a:lnTo>
                    <a:lnTo>
                      <a:pt x="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5"/>
              <p:cNvSpPr/>
              <p:nvPr/>
            </p:nvSpPr>
            <p:spPr>
              <a:xfrm>
                <a:off x="1387437" y="4085393"/>
                <a:ext cx="106573" cy="80001"/>
              </a:xfrm>
              <a:custGeom>
                <a:avLst/>
                <a:gdLst/>
                <a:ahLst/>
                <a:cxnLst/>
                <a:rect l="l" t="t" r="r" b="b"/>
                <a:pathLst>
                  <a:path w="2222" h="1668" extrusionOk="0">
                    <a:moveTo>
                      <a:pt x="2032" y="0"/>
                    </a:moveTo>
                    <a:lnTo>
                      <a:pt x="1" y="1387"/>
                    </a:lnTo>
                    <a:lnTo>
                      <a:pt x="190" y="1668"/>
                    </a:lnTo>
                    <a:lnTo>
                      <a:pt x="2221" y="273"/>
                    </a:lnTo>
                    <a:lnTo>
                      <a:pt x="20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5"/>
              <p:cNvSpPr/>
              <p:nvPr/>
            </p:nvSpPr>
            <p:spPr>
              <a:xfrm>
                <a:off x="1475062" y="4142083"/>
                <a:ext cx="57843" cy="46572"/>
              </a:xfrm>
              <a:custGeom>
                <a:avLst/>
                <a:gdLst/>
                <a:ahLst/>
                <a:cxnLst/>
                <a:rect l="l" t="t" r="r" b="b"/>
                <a:pathLst>
                  <a:path w="1206" h="971" extrusionOk="0">
                    <a:moveTo>
                      <a:pt x="1016" y="1"/>
                    </a:moveTo>
                    <a:lnTo>
                      <a:pt x="0" y="698"/>
                    </a:lnTo>
                    <a:lnTo>
                      <a:pt x="190" y="971"/>
                    </a:lnTo>
                    <a:lnTo>
                      <a:pt x="1205" y="274"/>
                    </a:lnTo>
                    <a:lnTo>
                      <a:pt x="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5"/>
              <p:cNvSpPr/>
              <p:nvPr/>
            </p:nvSpPr>
            <p:spPr>
              <a:xfrm>
                <a:off x="1315831" y="3980694"/>
                <a:ext cx="106189" cy="79666"/>
              </a:xfrm>
              <a:custGeom>
                <a:avLst/>
                <a:gdLst/>
                <a:ahLst/>
                <a:cxnLst/>
                <a:rect l="l" t="t" r="r" b="b"/>
                <a:pathLst>
                  <a:path w="2214" h="1661" extrusionOk="0">
                    <a:moveTo>
                      <a:pt x="2032" y="0"/>
                    </a:moveTo>
                    <a:lnTo>
                      <a:pt x="0" y="1387"/>
                    </a:lnTo>
                    <a:lnTo>
                      <a:pt x="182" y="1660"/>
                    </a:lnTo>
                    <a:lnTo>
                      <a:pt x="2214" y="273"/>
                    </a:lnTo>
                    <a:lnTo>
                      <a:pt x="20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5"/>
              <p:cNvSpPr/>
              <p:nvPr/>
            </p:nvSpPr>
            <p:spPr>
              <a:xfrm>
                <a:off x="1403072" y="4037048"/>
                <a:ext cx="57843" cy="46572"/>
              </a:xfrm>
              <a:custGeom>
                <a:avLst/>
                <a:gdLst/>
                <a:ahLst/>
                <a:cxnLst/>
                <a:rect l="l" t="t" r="r" b="b"/>
                <a:pathLst>
                  <a:path w="1206" h="971" extrusionOk="0">
                    <a:moveTo>
                      <a:pt x="1016" y="0"/>
                    </a:moveTo>
                    <a:lnTo>
                      <a:pt x="0" y="698"/>
                    </a:lnTo>
                    <a:lnTo>
                      <a:pt x="190" y="970"/>
                    </a:lnTo>
                    <a:lnTo>
                      <a:pt x="1206" y="273"/>
                    </a:lnTo>
                    <a:lnTo>
                      <a:pt x="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5"/>
              <p:cNvSpPr/>
              <p:nvPr/>
            </p:nvSpPr>
            <p:spPr>
              <a:xfrm>
                <a:off x="1243842" y="3875611"/>
                <a:ext cx="106573" cy="80049"/>
              </a:xfrm>
              <a:custGeom>
                <a:avLst/>
                <a:gdLst/>
                <a:ahLst/>
                <a:cxnLst/>
                <a:rect l="l" t="t" r="r" b="b"/>
                <a:pathLst>
                  <a:path w="2222" h="1669" extrusionOk="0">
                    <a:moveTo>
                      <a:pt x="2032" y="1"/>
                    </a:moveTo>
                    <a:lnTo>
                      <a:pt x="1" y="1396"/>
                    </a:lnTo>
                    <a:lnTo>
                      <a:pt x="190" y="1668"/>
                    </a:lnTo>
                    <a:lnTo>
                      <a:pt x="2221" y="274"/>
                    </a:lnTo>
                    <a:lnTo>
                      <a:pt x="2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5"/>
              <p:cNvSpPr/>
              <p:nvPr/>
            </p:nvSpPr>
            <p:spPr>
              <a:xfrm>
                <a:off x="1331467" y="3932349"/>
                <a:ext cx="57459" cy="46572"/>
              </a:xfrm>
              <a:custGeom>
                <a:avLst/>
                <a:gdLst/>
                <a:ahLst/>
                <a:cxnLst/>
                <a:rect l="l" t="t" r="r" b="b"/>
                <a:pathLst>
                  <a:path w="1198" h="971" extrusionOk="0">
                    <a:moveTo>
                      <a:pt x="1016" y="0"/>
                    </a:moveTo>
                    <a:lnTo>
                      <a:pt x="0" y="698"/>
                    </a:lnTo>
                    <a:lnTo>
                      <a:pt x="190" y="971"/>
                    </a:lnTo>
                    <a:lnTo>
                      <a:pt x="1198" y="273"/>
                    </a:lnTo>
                    <a:lnTo>
                      <a:pt x="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5"/>
              <p:cNvSpPr/>
              <p:nvPr/>
            </p:nvSpPr>
            <p:spPr>
              <a:xfrm>
                <a:off x="1172236" y="3770960"/>
                <a:ext cx="106189" cy="79618"/>
              </a:xfrm>
              <a:custGeom>
                <a:avLst/>
                <a:gdLst/>
                <a:ahLst/>
                <a:cxnLst/>
                <a:rect l="l" t="t" r="r" b="b"/>
                <a:pathLst>
                  <a:path w="2214" h="1660" extrusionOk="0">
                    <a:moveTo>
                      <a:pt x="2032" y="0"/>
                    </a:moveTo>
                    <a:lnTo>
                      <a:pt x="1" y="1387"/>
                    </a:lnTo>
                    <a:lnTo>
                      <a:pt x="182" y="1660"/>
                    </a:lnTo>
                    <a:lnTo>
                      <a:pt x="2214" y="273"/>
                    </a:lnTo>
                    <a:lnTo>
                      <a:pt x="20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5"/>
              <p:cNvSpPr/>
              <p:nvPr/>
            </p:nvSpPr>
            <p:spPr>
              <a:xfrm>
                <a:off x="1259477" y="3827650"/>
                <a:ext cx="57843" cy="46236"/>
              </a:xfrm>
              <a:custGeom>
                <a:avLst/>
                <a:gdLst/>
                <a:ahLst/>
                <a:cxnLst/>
                <a:rect l="l" t="t" r="r" b="b"/>
                <a:pathLst>
                  <a:path w="1206" h="964" extrusionOk="0">
                    <a:moveTo>
                      <a:pt x="1016" y="0"/>
                    </a:moveTo>
                    <a:lnTo>
                      <a:pt x="1" y="690"/>
                    </a:lnTo>
                    <a:lnTo>
                      <a:pt x="190" y="963"/>
                    </a:lnTo>
                    <a:lnTo>
                      <a:pt x="1206" y="273"/>
                    </a:lnTo>
                    <a:lnTo>
                      <a:pt x="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100246" y="3665877"/>
                <a:ext cx="106573" cy="80049"/>
              </a:xfrm>
              <a:custGeom>
                <a:avLst/>
                <a:gdLst/>
                <a:ahLst/>
                <a:cxnLst/>
                <a:rect l="l" t="t" r="r" b="b"/>
                <a:pathLst>
                  <a:path w="2222" h="1669" extrusionOk="0">
                    <a:moveTo>
                      <a:pt x="2032" y="1"/>
                    </a:moveTo>
                    <a:lnTo>
                      <a:pt x="1" y="1395"/>
                    </a:lnTo>
                    <a:lnTo>
                      <a:pt x="190" y="1668"/>
                    </a:lnTo>
                    <a:lnTo>
                      <a:pt x="2222" y="274"/>
                    </a:lnTo>
                    <a:lnTo>
                      <a:pt x="2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187871" y="3722615"/>
                <a:ext cx="57507" cy="46572"/>
              </a:xfrm>
              <a:custGeom>
                <a:avLst/>
                <a:gdLst/>
                <a:ahLst/>
                <a:cxnLst/>
                <a:rect l="l" t="t" r="r" b="b"/>
                <a:pathLst>
                  <a:path w="1199" h="971" extrusionOk="0">
                    <a:moveTo>
                      <a:pt x="1016" y="0"/>
                    </a:moveTo>
                    <a:lnTo>
                      <a:pt x="0" y="697"/>
                    </a:lnTo>
                    <a:lnTo>
                      <a:pt x="182" y="970"/>
                    </a:lnTo>
                    <a:lnTo>
                      <a:pt x="1198" y="273"/>
                    </a:lnTo>
                    <a:lnTo>
                      <a:pt x="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1028640" y="3561177"/>
                <a:ext cx="106189" cy="79666"/>
              </a:xfrm>
              <a:custGeom>
                <a:avLst/>
                <a:gdLst/>
                <a:ahLst/>
                <a:cxnLst/>
                <a:rect l="l" t="t" r="r" b="b"/>
                <a:pathLst>
                  <a:path w="2214" h="1661" extrusionOk="0">
                    <a:moveTo>
                      <a:pt x="2024" y="1"/>
                    </a:moveTo>
                    <a:lnTo>
                      <a:pt x="1" y="1388"/>
                    </a:lnTo>
                    <a:lnTo>
                      <a:pt x="183" y="1661"/>
                    </a:lnTo>
                    <a:lnTo>
                      <a:pt x="2214" y="274"/>
                    </a:lnTo>
                    <a:lnTo>
                      <a:pt x="2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5"/>
              <p:cNvSpPr/>
              <p:nvPr/>
            </p:nvSpPr>
            <p:spPr>
              <a:xfrm>
                <a:off x="1115882" y="3617916"/>
                <a:ext cx="57843" cy="46188"/>
              </a:xfrm>
              <a:custGeom>
                <a:avLst/>
                <a:gdLst/>
                <a:ahLst/>
                <a:cxnLst/>
                <a:rect l="l" t="t" r="r" b="b"/>
                <a:pathLst>
                  <a:path w="1206" h="963" extrusionOk="0">
                    <a:moveTo>
                      <a:pt x="1016" y="0"/>
                    </a:moveTo>
                    <a:lnTo>
                      <a:pt x="1" y="690"/>
                    </a:lnTo>
                    <a:lnTo>
                      <a:pt x="190" y="963"/>
                    </a:lnTo>
                    <a:lnTo>
                      <a:pt x="1206" y="273"/>
                    </a:lnTo>
                    <a:lnTo>
                      <a:pt x="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5"/>
              <p:cNvSpPr/>
              <p:nvPr/>
            </p:nvSpPr>
            <p:spPr>
              <a:xfrm>
                <a:off x="956651" y="3456143"/>
                <a:ext cx="106573" cy="80001"/>
              </a:xfrm>
              <a:custGeom>
                <a:avLst/>
                <a:gdLst/>
                <a:ahLst/>
                <a:cxnLst/>
                <a:rect l="l" t="t" r="r" b="b"/>
                <a:pathLst>
                  <a:path w="2222" h="1668" extrusionOk="0">
                    <a:moveTo>
                      <a:pt x="2032" y="0"/>
                    </a:moveTo>
                    <a:lnTo>
                      <a:pt x="1" y="1395"/>
                    </a:lnTo>
                    <a:lnTo>
                      <a:pt x="190" y="1668"/>
                    </a:lnTo>
                    <a:lnTo>
                      <a:pt x="2222" y="273"/>
                    </a:lnTo>
                    <a:lnTo>
                      <a:pt x="20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5"/>
              <p:cNvSpPr/>
              <p:nvPr/>
            </p:nvSpPr>
            <p:spPr>
              <a:xfrm>
                <a:off x="1044276" y="3512833"/>
                <a:ext cx="57507" cy="46572"/>
              </a:xfrm>
              <a:custGeom>
                <a:avLst/>
                <a:gdLst/>
                <a:ahLst/>
                <a:cxnLst/>
                <a:rect l="l" t="t" r="r" b="b"/>
                <a:pathLst>
                  <a:path w="1199" h="971" extrusionOk="0">
                    <a:moveTo>
                      <a:pt x="1016" y="1"/>
                    </a:moveTo>
                    <a:lnTo>
                      <a:pt x="1" y="698"/>
                    </a:lnTo>
                    <a:lnTo>
                      <a:pt x="183" y="971"/>
                    </a:lnTo>
                    <a:lnTo>
                      <a:pt x="1198" y="274"/>
                    </a:lnTo>
                    <a:lnTo>
                      <a:pt x="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8" name="Google Shape;1238;p55"/>
            <p:cNvSpPr/>
            <p:nvPr/>
          </p:nvSpPr>
          <p:spPr>
            <a:xfrm>
              <a:off x="1552471" y="4537235"/>
              <a:ext cx="294490" cy="226143"/>
            </a:xfrm>
            <a:custGeom>
              <a:avLst/>
              <a:gdLst/>
              <a:ahLst/>
              <a:cxnLst/>
              <a:rect l="l" t="t" r="r" b="b"/>
              <a:pathLst>
                <a:path w="6140" h="4715" extrusionOk="0">
                  <a:moveTo>
                    <a:pt x="5473" y="0"/>
                  </a:moveTo>
                  <a:lnTo>
                    <a:pt x="1" y="3752"/>
                  </a:lnTo>
                  <a:lnTo>
                    <a:pt x="660" y="4715"/>
                  </a:lnTo>
                  <a:lnTo>
                    <a:pt x="6140" y="971"/>
                  </a:lnTo>
                  <a:lnTo>
                    <a:pt x="54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5"/>
            <p:cNvSpPr/>
            <p:nvPr/>
          </p:nvSpPr>
          <p:spPr>
            <a:xfrm>
              <a:off x="1372905" y="4325678"/>
              <a:ext cx="407537" cy="297415"/>
            </a:xfrm>
            <a:custGeom>
              <a:avLst/>
              <a:gdLst/>
              <a:ahLst/>
              <a:cxnLst/>
              <a:rect l="l" t="t" r="r" b="b"/>
              <a:pathLst>
                <a:path w="8497" h="6201" extrusionOk="0">
                  <a:moveTo>
                    <a:pt x="8004" y="0"/>
                  </a:moveTo>
                  <a:lnTo>
                    <a:pt x="0" y="5480"/>
                  </a:lnTo>
                  <a:lnTo>
                    <a:pt x="493" y="6200"/>
                  </a:lnTo>
                  <a:lnTo>
                    <a:pt x="8497" y="720"/>
                  </a:lnTo>
                  <a:lnTo>
                    <a:pt x="80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7F5C0213-E363-75C7-8B83-DD7DFDE11A99}"/>
              </a:ext>
            </a:extLst>
          </p:cNvPr>
          <p:cNvSpPr/>
          <p:nvPr/>
        </p:nvSpPr>
        <p:spPr>
          <a:xfrm>
            <a:off x="2166587" y="3403952"/>
            <a:ext cx="4776906"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95"/>
                                        </p:tgtEl>
                                        <p:attrNameLst>
                                          <p:attrName>style.visibility</p:attrName>
                                        </p:attrNameLst>
                                      </p:cBhvr>
                                      <p:to>
                                        <p:strVal val="visible"/>
                                      </p:to>
                                    </p:set>
                                    <p:anim calcmode="lin" valueType="num">
                                      <p:cBhvr>
                                        <p:cTn id="7" dur="500" fill="hold"/>
                                        <p:tgtEl>
                                          <p:spTgt spid="1195"/>
                                        </p:tgtEl>
                                        <p:attrNameLst>
                                          <p:attrName>ppt_w</p:attrName>
                                        </p:attrNameLst>
                                      </p:cBhvr>
                                      <p:tavLst>
                                        <p:tav tm="0">
                                          <p:val>
                                            <p:fltVal val="0"/>
                                          </p:val>
                                        </p:tav>
                                        <p:tav tm="100000">
                                          <p:val>
                                            <p:strVal val="#ppt_w"/>
                                          </p:val>
                                        </p:tav>
                                      </p:tavLst>
                                    </p:anim>
                                    <p:anim calcmode="lin" valueType="num">
                                      <p:cBhvr>
                                        <p:cTn id="8" dur="500" fill="hold"/>
                                        <p:tgtEl>
                                          <p:spTgt spid="1195"/>
                                        </p:tgtEl>
                                        <p:attrNameLst>
                                          <p:attrName>ppt_h</p:attrName>
                                        </p:attrNameLst>
                                      </p:cBhvr>
                                      <p:tavLst>
                                        <p:tav tm="0">
                                          <p:val>
                                            <p:fltVal val="0"/>
                                          </p:val>
                                        </p:tav>
                                        <p:tav tm="100000">
                                          <p:val>
                                            <p:strVal val="#ppt_h"/>
                                          </p:val>
                                        </p:tav>
                                      </p:tavLst>
                                    </p:anim>
                                    <p:animEffect transition="in" filter="fade">
                                      <p:cBhvr>
                                        <p:cTn id="9" dur="500"/>
                                        <p:tgtEl>
                                          <p:spTgt spid="1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pic>
        <p:nvPicPr>
          <p:cNvPr id="13" name="Picture 12">
            <a:extLst>
              <a:ext uri="{FF2B5EF4-FFF2-40B4-BE49-F238E27FC236}">
                <a16:creationId xmlns:a16="http://schemas.microsoft.com/office/drawing/2014/main" id="{930D9955-F505-8569-A99B-23EEF0468D03}"/>
              </a:ext>
            </a:extLst>
          </p:cNvPr>
          <p:cNvPicPr>
            <a:picLocks noChangeAspect="1"/>
          </p:cNvPicPr>
          <p:nvPr/>
        </p:nvPicPr>
        <p:blipFill>
          <a:blip r:embed="rId3"/>
          <a:stretch>
            <a:fillRect/>
          </a:stretch>
        </p:blipFill>
        <p:spPr>
          <a:xfrm>
            <a:off x="1167821" y="292201"/>
            <a:ext cx="6808357" cy="45193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ctrTitle"/>
          </p:nvPr>
        </p:nvSpPr>
        <p:spPr>
          <a:xfrm>
            <a:off x="632613" y="40115"/>
            <a:ext cx="7566539" cy="9682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a:solidFill>
                  <a:schemeClr val="bg2">
                    <a:lumMod val="75000"/>
                  </a:schemeClr>
                </a:solidFill>
                <a:latin typeface="Times New Roman" panose="02020603050405020304" pitchFamily="18" charset="0"/>
                <a:cs typeface="Times New Roman" panose="02020603050405020304" pitchFamily="18" charset="0"/>
              </a:rPr>
              <a:t>Abstract</a:t>
            </a:r>
            <a:endParaRPr sz="4000" dirty="0">
              <a:solidFill>
                <a:schemeClr val="bg2">
                  <a:lumMod val="75000"/>
                </a:schemeClr>
              </a:solidFill>
              <a:latin typeface="Times New Roman" panose="02020603050405020304" pitchFamily="18" charset="0"/>
              <a:cs typeface="Times New Roman" panose="02020603050405020304" pitchFamily="18" charset="0"/>
            </a:endParaRPr>
          </a:p>
        </p:txBody>
      </p:sp>
      <p:grpSp>
        <p:nvGrpSpPr>
          <p:cNvPr id="234" name="Google Shape;234;p30"/>
          <p:cNvGrpSpPr/>
          <p:nvPr/>
        </p:nvGrpSpPr>
        <p:grpSpPr>
          <a:xfrm>
            <a:off x="6462510" y="4411334"/>
            <a:ext cx="2175824" cy="407875"/>
            <a:chOff x="828075" y="3493376"/>
            <a:chExt cx="2175824" cy="407875"/>
          </a:xfrm>
        </p:grpSpPr>
        <p:grpSp>
          <p:nvGrpSpPr>
            <p:cNvPr id="235" name="Google Shape;235;p30"/>
            <p:cNvGrpSpPr/>
            <p:nvPr/>
          </p:nvGrpSpPr>
          <p:grpSpPr>
            <a:xfrm>
              <a:off x="828075" y="3493376"/>
              <a:ext cx="2075272" cy="407875"/>
              <a:chOff x="3566000" y="3011976"/>
              <a:chExt cx="2075272" cy="407875"/>
            </a:xfrm>
          </p:grpSpPr>
          <p:sp>
            <p:nvSpPr>
              <p:cNvPr id="236" name="Google Shape;236;p30"/>
              <p:cNvSpPr/>
              <p:nvPr/>
            </p:nvSpPr>
            <p:spPr>
              <a:xfrm>
                <a:off x="3566000" y="3011976"/>
                <a:ext cx="1037645" cy="407875"/>
              </a:xfrm>
              <a:custGeom>
                <a:avLst/>
                <a:gdLst/>
                <a:ahLst/>
                <a:cxnLst/>
                <a:rect l="l" t="t" r="r" b="b"/>
                <a:pathLst>
                  <a:path w="24196" h="17303" fill="none" extrusionOk="0">
                    <a:moveTo>
                      <a:pt x="13376" y="17302"/>
                    </a:moveTo>
                    <a:cubicBezTo>
                      <a:pt x="12920" y="17302"/>
                      <a:pt x="12760" y="15248"/>
                      <a:pt x="12463" y="8651"/>
                    </a:cubicBezTo>
                    <a:cubicBezTo>
                      <a:pt x="12303" y="4999"/>
                      <a:pt x="12098" y="457"/>
                      <a:pt x="11778" y="183"/>
                    </a:cubicBezTo>
                    <a:cubicBezTo>
                      <a:pt x="11504" y="366"/>
                      <a:pt x="11253" y="3744"/>
                      <a:pt x="11048" y="6209"/>
                    </a:cubicBezTo>
                    <a:cubicBezTo>
                      <a:pt x="10683" y="10934"/>
                      <a:pt x="10500" y="12395"/>
                      <a:pt x="10089" y="12395"/>
                    </a:cubicBezTo>
                    <a:cubicBezTo>
                      <a:pt x="9701" y="12395"/>
                      <a:pt x="9541" y="11687"/>
                      <a:pt x="9382" y="10843"/>
                    </a:cubicBezTo>
                    <a:cubicBezTo>
                      <a:pt x="9245" y="10249"/>
                      <a:pt x="9085" y="9450"/>
                      <a:pt x="8879" y="9450"/>
                    </a:cubicBezTo>
                    <a:cubicBezTo>
                      <a:pt x="8651" y="9450"/>
                      <a:pt x="8514" y="10044"/>
                      <a:pt x="8377" y="10523"/>
                    </a:cubicBezTo>
                    <a:cubicBezTo>
                      <a:pt x="8218" y="11139"/>
                      <a:pt x="8058" y="11733"/>
                      <a:pt x="7693" y="11733"/>
                    </a:cubicBezTo>
                    <a:lnTo>
                      <a:pt x="0" y="11733"/>
                    </a:lnTo>
                    <a:lnTo>
                      <a:pt x="0" y="11527"/>
                    </a:lnTo>
                    <a:lnTo>
                      <a:pt x="7693" y="11527"/>
                    </a:lnTo>
                    <a:cubicBezTo>
                      <a:pt x="7898" y="11527"/>
                      <a:pt x="8058" y="10934"/>
                      <a:pt x="8172" y="10455"/>
                    </a:cubicBezTo>
                    <a:cubicBezTo>
                      <a:pt x="8354" y="9838"/>
                      <a:pt x="8491" y="9245"/>
                      <a:pt x="8879" y="9245"/>
                    </a:cubicBezTo>
                    <a:cubicBezTo>
                      <a:pt x="9245" y="9245"/>
                      <a:pt x="9404" y="9975"/>
                      <a:pt x="9564" y="10797"/>
                    </a:cubicBezTo>
                    <a:cubicBezTo>
                      <a:pt x="9701" y="11390"/>
                      <a:pt x="9861" y="12189"/>
                      <a:pt x="10066" y="12189"/>
                    </a:cubicBezTo>
                    <a:cubicBezTo>
                      <a:pt x="10386" y="12030"/>
                      <a:pt x="10660" y="8651"/>
                      <a:pt x="10842" y="6186"/>
                    </a:cubicBezTo>
                    <a:cubicBezTo>
                      <a:pt x="11208" y="1461"/>
                      <a:pt x="11390" y="1"/>
                      <a:pt x="11801" y="1"/>
                    </a:cubicBezTo>
                    <a:cubicBezTo>
                      <a:pt x="12212" y="1"/>
                      <a:pt x="12372" y="2055"/>
                      <a:pt x="12668" y="8651"/>
                    </a:cubicBezTo>
                    <a:cubicBezTo>
                      <a:pt x="12828" y="12303"/>
                      <a:pt x="13034" y="16846"/>
                      <a:pt x="13353" y="17120"/>
                    </a:cubicBezTo>
                    <a:cubicBezTo>
                      <a:pt x="13513" y="16960"/>
                      <a:pt x="13627" y="15248"/>
                      <a:pt x="13718" y="13993"/>
                    </a:cubicBezTo>
                    <a:cubicBezTo>
                      <a:pt x="13901" y="11413"/>
                      <a:pt x="13992" y="10706"/>
                      <a:pt x="14266" y="10706"/>
                    </a:cubicBezTo>
                    <a:cubicBezTo>
                      <a:pt x="14563" y="10706"/>
                      <a:pt x="14700" y="11025"/>
                      <a:pt x="14814" y="11322"/>
                    </a:cubicBezTo>
                    <a:cubicBezTo>
                      <a:pt x="14905" y="11550"/>
                      <a:pt x="15019" y="11778"/>
                      <a:pt x="15156" y="11778"/>
                    </a:cubicBezTo>
                    <a:lnTo>
                      <a:pt x="15156" y="11778"/>
                    </a:lnTo>
                    <a:cubicBezTo>
                      <a:pt x="15430" y="11778"/>
                      <a:pt x="15613" y="10660"/>
                      <a:pt x="15727" y="9930"/>
                    </a:cubicBezTo>
                    <a:cubicBezTo>
                      <a:pt x="15932" y="8674"/>
                      <a:pt x="16092" y="7898"/>
                      <a:pt x="16480" y="7898"/>
                    </a:cubicBezTo>
                    <a:cubicBezTo>
                      <a:pt x="16868" y="7898"/>
                      <a:pt x="17005" y="8857"/>
                      <a:pt x="17234" y="10569"/>
                    </a:cubicBezTo>
                    <a:cubicBezTo>
                      <a:pt x="17348" y="11482"/>
                      <a:pt x="17553" y="13034"/>
                      <a:pt x="17781" y="13034"/>
                    </a:cubicBezTo>
                    <a:cubicBezTo>
                      <a:pt x="17941" y="13034"/>
                      <a:pt x="18078" y="12258"/>
                      <a:pt x="18147" y="11847"/>
                    </a:cubicBezTo>
                    <a:cubicBezTo>
                      <a:pt x="18306" y="11025"/>
                      <a:pt x="18420" y="10500"/>
                      <a:pt x="18717" y="10500"/>
                    </a:cubicBezTo>
                    <a:cubicBezTo>
                      <a:pt x="19037" y="10500"/>
                      <a:pt x="19151" y="10980"/>
                      <a:pt x="19288" y="11459"/>
                    </a:cubicBezTo>
                    <a:cubicBezTo>
                      <a:pt x="19356" y="11801"/>
                      <a:pt x="19493" y="12258"/>
                      <a:pt x="19630" y="12258"/>
                    </a:cubicBezTo>
                    <a:cubicBezTo>
                      <a:pt x="19721" y="12258"/>
                      <a:pt x="19790" y="12075"/>
                      <a:pt x="19836" y="11938"/>
                    </a:cubicBezTo>
                    <a:cubicBezTo>
                      <a:pt x="19904" y="11733"/>
                      <a:pt x="19973" y="11527"/>
                      <a:pt x="20155" y="11527"/>
                    </a:cubicBezTo>
                    <a:lnTo>
                      <a:pt x="24195" y="11527"/>
                    </a:lnTo>
                    <a:lnTo>
                      <a:pt x="24195" y="11733"/>
                    </a:lnTo>
                    <a:lnTo>
                      <a:pt x="20155" y="11733"/>
                    </a:lnTo>
                    <a:cubicBezTo>
                      <a:pt x="20110" y="11733"/>
                      <a:pt x="20064" y="11915"/>
                      <a:pt x="20018" y="11984"/>
                    </a:cubicBezTo>
                    <a:cubicBezTo>
                      <a:pt x="19950" y="12189"/>
                      <a:pt x="19881" y="12463"/>
                      <a:pt x="19630" y="12463"/>
                    </a:cubicBezTo>
                    <a:cubicBezTo>
                      <a:pt x="19333" y="12463"/>
                      <a:pt x="19197" y="12007"/>
                      <a:pt x="19082" y="11505"/>
                    </a:cubicBezTo>
                    <a:cubicBezTo>
                      <a:pt x="18991" y="11162"/>
                      <a:pt x="18877" y="10706"/>
                      <a:pt x="18717" y="10706"/>
                    </a:cubicBezTo>
                    <a:cubicBezTo>
                      <a:pt x="18580" y="10706"/>
                      <a:pt x="18443" y="11482"/>
                      <a:pt x="18352" y="11893"/>
                    </a:cubicBezTo>
                    <a:cubicBezTo>
                      <a:pt x="18215" y="12737"/>
                      <a:pt x="18101" y="13239"/>
                      <a:pt x="17804" y="13239"/>
                    </a:cubicBezTo>
                    <a:cubicBezTo>
                      <a:pt x="17393" y="13239"/>
                      <a:pt x="17256" y="12281"/>
                      <a:pt x="17028" y="10592"/>
                    </a:cubicBezTo>
                    <a:cubicBezTo>
                      <a:pt x="16914" y="9656"/>
                      <a:pt x="16709" y="8104"/>
                      <a:pt x="16480" y="8104"/>
                    </a:cubicBezTo>
                    <a:cubicBezTo>
                      <a:pt x="16229" y="8104"/>
                      <a:pt x="16047" y="9222"/>
                      <a:pt x="15932" y="9975"/>
                    </a:cubicBezTo>
                    <a:cubicBezTo>
                      <a:pt x="15727" y="11231"/>
                      <a:pt x="15567" y="11984"/>
                      <a:pt x="15179" y="11984"/>
                    </a:cubicBezTo>
                    <a:cubicBezTo>
                      <a:pt x="14883" y="11984"/>
                      <a:pt x="14746" y="11664"/>
                      <a:pt x="14631" y="11390"/>
                    </a:cubicBezTo>
                    <a:cubicBezTo>
                      <a:pt x="14517" y="11162"/>
                      <a:pt x="14426" y="10911"/>
                      <a:pt x="14266" y="10911"/>
                    </a:cubicBezTo>
                    <a:cubicBezTo>
                      <a:pt x="14129" y="11048"/>
                      <a:pt x="14015" y="12760"/>
                      <a:pt x="13924" y="14015"/>
                    </a:cubicBezTo>
                    <a:cubicBezTo>
                      <a:pt x="13741" y="16595"/>
                      <a:pt x="13650" y="17302"/>
                      <a:pt x="13376" y="17302"/>
                    </a:cubicBezTo>
                    <a:close/>
                  </a:path>
                </a:pathLst>
              </a:custGeom>
              <a:solidFill>
                <a:schemeClr val="dk2"/>
              </a:solidFill>
              <a:ln w="19050" cap="flat" cmpd="sng">
                <a:solidFill>
                  <a:srgbClr val="EF3455"/>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sp>
            <p:nvSpPr>
              <p:cNvPr id="237" name="Google Shape;237;p30"/>
              <p:cNvSpPr/>
              <p:nvPr/>
            </p:nvSpPr>
            <p:spPr>
              <a:xfrm>
                <a:off x="4603627" y="3011976"/>
                <a:ext cx="1037645" cy="407875"/>
              </a:xfrm>
              <a:custGeom>
                <a:avLst/>
                <a:gdLst/>
                <a:ahLst/>
                <a:cxnLst/>
                <a:rect l="l" t="t" r="r" b="b"/>
                <a:pathLst>
                  <a:path w="24196" h="17303" fill="none" extrusionOk="0">
                    <a:moveTo>
                      <a:pt x="13376" y="17302"/>
                    </a:moveTo>
                    <a:cubicBezTo>
                      <a:pt x="12920" y="17302"/>
                      <a:pt x="12760" y="15248"/>
                      <a:pt x="12463" y="8651"/>
                    </a:cubicBezTo>
                    <a:cubicBezTo>
                      <a:pt x="12303" y="4999"/>
                      <a:pt x="12098" y="457"/>
                      <a:pt x="11778" y="183"/>
                    </a:cubicBezTo>
                    <a:cubicBezTo>
                      <a:pt x="11504" y="366"/>
                      <a:pt x="11253" y="3744"/>
                      <a:pt x="11048" y="6209"/>
                    </a:cubicBezTo>
                    <a:cubicBezTo>
                      <a:pt x="10683" y="10934"/>
                      <a:pt x="10500" y="12395"/>
                      <a:pt x="10089" y="12395"/>
                    </a:cubicBezTo>
                    <a:cubicBezTo>
                      <a:pt x="9701" y="12395"/>
                      <a:pt x="9541" y="11687"/>
                      <a:pt x="9382" y="10843"/>
                    </a:cubicBezTo>
                    <a:cubicBezTo>
                      <a:pt x="9245" y="10249"/>
                      <a:pt x="9085" y="9450"/>
                      <a:pt x="8879" y="9450"/>
                    </a:cubicBezTo>
                    <a:cubicBezTo>
                      <a:pt x="8651" y="9450"/>
                      <a:pt x="8514" y="10044"/>
                      <a:pt x="8377" y="10523"/>
                    </a:cubicBezTo>
                    <a:cubicBezTo>
                      <a:pt x="8218" y="11139"/>
                      <a:pt x="8058" y="11733"/>
                      <a:pt x="7693" y="11733"/>
                    </a:cubicBezTo>
                    <a:lnTo>
                      <a:pt x="0" y="11733"/>
                    </a:lnTo>
                    <a:lnTo>
                      <a:pt x="0" y="11527"/>
                    </a:lnTo>
                    <a:lnTo>
                      <a:pt x="7693" y="11527"/>
                    </a:lnTo>
                    <a:cubicBezTo>
                      <a:pt x="7898" y="11527"/>
                      <a:pt x="8058" y="10934"/>
                      <a:pt x="8172" y="10455"/>
                    </a:cubicBezTo>
                    <a:cubicBezTo>
                      <a:pt x="8354" y="9838"/>
                      <a:pt x="8491" y="9245"/>
                      <a:pt x="8879" y="9245"/>
                    </a:cubicBezTo>
                    <a:cubicBezTo>
                      <a:pt x="9245" y="9245"/>
                      <a:pt x="9404" y="9975"/>
                      <a:pt x="9564" y="10797"/>
                    </a:cubicBezTo>
                    <a:cubicBezTo>
                      <a:pt x="9701" y="11390"/>
                      <a:pt x="9861" y="12189"/>
                      <a:pt x="10066" y="12189"/>
                    </a:cubicBezTo>
                    <a:cubicBezTo>
                      <a:pt x="10386" y="12030"/>
                      <a:pt x="10660" y="8651"/>
                      <a:pt x="10842" y="6186"/>
                    </a:cubicBezTo>
                    <a:cubicBezTo>
                      <a:pt x="11208" y="1461"/>
                      <a:pt x="11390" y="1"/>
                      <a:pt x="11801" y="1"/>
                    </a:cubicBezTo>
                    <a:cubicBezTo>
                      <a:pt x="12212" y="1"/>
                      <a:pt x="12372" y="2055"/>
                      <a:pt x="12668" y="8651"/>
                    </a:cubicBezTo>
                    <a:cubicBezTo>
                      <a:pt x="12828" y="12303"/>
                      <a:pt x="13034" y="16846"/>
                      <a:pt x="13353" y="17120"/>
                    </a:cubicBezTo>
                    <a:cubicBezTo>
                      <a:pt x="13513" y="16960"/>
                      <a:pt x="13627" y="15248"/>
                      <a:pt x="13718" y="13993"/>
                    </a:cubicBezTo>
                    <a:cubicBezTo>
                      <a:pt x="13901" y="11413"/>
                      <a:pt x="13992" y="10706"/>
                      <a:pt x="14266" y="10706"/>
                    </a:cubicBezTo>
                    <a:cubicBezTo>
                      <a:pt x="14563" y="10706"/>
                      <a:pt x="14700" y="11025"/>
                      <a:pt x="14814" y="11322"/>
                    </a:cubicBezTo>
                    <a:cubicBezTo>
                      <a:pt x="14905" y="11550"/>
                      <a:pt x="15019" y="11778"/>
                      <a:pt x="15156" y="11778"/>
                    </a:cubicBezTo>
                    <a:lnTo>
                      <a:pt x="15156" y="11778"/>
                    </a:lnTo>
                    <a:cubicBezTo>
                      <a:pt x="15430" y="11778"/>
                      <a:pt x="15613" y="10660"/>
                      <a:pt x="15727" y="9930"/>
                    </a:cubicBezTo>
                    <a:cubicBezTo>
                      <a:pt x="15932" y="8674"/>
                      <a:pt x="16092" y="7898"/>
                      <a:pt x="16480" y="7898"/>
                    </a:cubicBezTo>
                    <a:cubicBezTo>
                      <a:pt x="16868" y="7898"/>
                      <a:pt x="17005" y="8857"/>
                      <a:pt x="17234" y="10569"/>
                    </a:cubicBezTo>
                    <a:cubicBezTo>
                      <a:pt x="17348" y="11482"/>
                      <a:pt x="17553" y="13034"/>
                      <a:pt x="17781" y="13034"/>
                    </a:cubicBezTo>
                    <a:cubicBezTo>
                      <a:pt x="17941" y="13034"/>
                      <a:pt x="18078" y="12258"/>
                      <a:pt x="18147" y="11847"/>
                    </a:cubicBezTo>
                    <a:cubicBezTo>
                      <a:pt x="18306" y="11025"/>
                      <a:pt x="18420" y="10500"/>
                      <a:pt x="18717" y="10500"/>
                    </a:cubicBezTo>
                    <a:cubicBezTo>
                      <a:pt x="19037" y="10500"/>
                      <a:pt x="19151" y="10980"/>
                      <a:pt x="19288" y="11459"/>
                    </a:cubicBezTo>
                    <a:cubicBezTo>
                      <a:pt x="19356" y="11801"/>
                      <a:pt x="19493" y="12258"/>
                      <a:pt x="19630" y="12258"/>
                    </a:cubicBezTo>
                    <a:cubicBezTo>
                      <a:pt x="19721" y="12258"/>
                      <a:pt x="19790" y="12075"/>
                      <a:pt x="19836" y="11938"/>
                    </a:cubicBezTo>
                    <a:cubicBezTo>
                      <a:pt x="19904" y="11733"/>
                      <a:pt x="19973" y="11527"/>
                      <a:pt x="20155" y="11527"/>
                    </a:cubicBezTo>
                    <a:lnTo>
                      <a:pt x="24195" y="11527"/>
                    </a:lnTo>
                    <a:lnTo>
                      <a:pt x="24195" y="11733"/>
                    </a:lnTo>
                    <a:lnTo>
                      <a:pt x="20155" y="11733"/>
                    </a:lnTo>
                    <a:cubicBezTo>
                      <a:pt x="20110" y="11733"/>
                      <a:pt x="20064" y="11915"/>
                      <a:pt x="20018" y="11984"/>
                    </a:cubicBezTo>
                    <a:cubicBezTo>
                      <a:pt x="19950" y="12189"/>
                      <a:pt x="19881" y="12463"/>
                      <a:pt x="19630" y="12463"/>
                    </a:cubicBezTo>
                    <a:cubicBezTo>
                      <a:pt x="19333" y="12463"/>
                      <a:pt x="19197" y="12007"/>
                      <a:pt x="19082" y="11505"/>
                    </a:cubicBezTo>
                    <a:cubicBezTo>
                      <a:pt x="18991" y="11162"/>
                      <a:pt x="18877" y="10706"/>
                      <a:pt x="18717" y="10706"/>
                    </a:cubicBezTo>
                    <a:cubicBezTo>
                      <a:pt x="18580" y="10706"/>
                      <a:pt x="18443" y="11482"/>
                      <a:pt x="18352" y="11893"/>
                    </a:cubicBezTo>
                    <a:cubicBezTo>
                      <a:pt x="18215" y="12737"/>
                      <a:pt x="18101" y="13239"/>
                      <a:pt x="17804" y="13239"/>
                    </a:cubicBezTo>
                    <a:cubicBezTo>
                      <a:pt x="17393" y="13239"/>
                      <a:pt x="17256" y="12281"/>
                      <a:pt x="17028" y="10592"/>
                    </a:cubicBezTo>
                    <a:cubicBezTo>
                      <a:pt x="16914" y="9656"/>
                      <a:pt x="16709" y="8104"/>
                      <a:pt x="16480" y="8104"/>
                    </a:cubicBezTo>
                    <a:cubicBezTo>
                      <a:pt x="16229" y="8104"/>
                      <a:pt x="16047" y="9222"/>
                      <a:pt x="15932" y="9975"/>
                    </a:cubicBezTo>
                    <a:cubicBezTo>
                      <a:pt x="15727" y="11231"/>
                      <a:pt x="15567" y="11984"/>
                      <a:pt x="15179" y="11984"/>
                    </a:cubicBezTo>
                    <a:cubicBezTo>
                      <a:pt x="14883" y="11984"/>
                      <a:pt x="14746" y="11664"/>
                      <a:pt x="14631" y="11390"/>
                    </a:cubicBezTo>
                    <a:cubicBezTo>
                      <a:pt x="14517" y="11162"/>
                      <a:pt x="14426" y="10911"/>
                      <a:pt x="14266" y="10911"/>
                    </a:cubicBezTo>
                    <a:cubicBezTo>
                      <a:pt x="14129" y="11048"/>
                      <a:pt x="14015" y="12760"/>
                      <a:pt x="13924" y="14015"/>
                    </a:cubicBezTo>
                    <a:cubicBezTo>
                      <a:pt x="13741" y="16595"/>
                      <a:pt x="13650" y="17302"/>
                      <a:pt x="13376" y="17302"/>
                    </a:cubicBezTo>
                    <a:close/>
                  </a:path>
                </a:pathLst>
              </a:custGeom>
              <a:solidFill>
                <a:schemeClr val="dk2"/>
              </a:solidFill>
              <a:ln w="19050" cap="flat" cmpd="sng">
                <a:solidFill>
                  <a:srgbClr val="EF3455"/>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grpSp>
        <p:sp>
          <p:nvSpPr>
            <p:cNvPr id="238" name="Google Shape;238;p30"/>
            <p:cNvSpPr/>
            <p:nvPr/>
          </p:nvSpPr>
          <p:spPr>
            <a:xfrm>
              <a:off x="2827799" y="3683926"/>
              <a:ext cx="176100" cy="171900"/>
            </a:xfrm>
            <a:prstGeom prst="hear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T Sans"/>
                <a:ea typeface="PT Sans"/>
                <a:cs typeface="PT Sans"/>
                <a:sym typeface="PT Sans"/>
              </a:endParaRPr>
            </a:p>
          </p:txBody>
        </p:sp>
      </p:grpSp>
      <p:sp>
        <p:nvSpPr>
          <p:cNvPr id="3" name="Subtitle 2">
            <a:extLst>
              <a:ext uri="{FF2B5EF4-FFF2-40B4-BE49-F238E27FC236}">
                <a16:creationId xmlns:a16="http://schemas.microsoft.com/office/drawing/2014/main" id="{DAC2711A-7006-E6CE-2621-D0C8EEB61C47}"/>
              </a:ext>
            </a:extLst>
          </p:cNvPr>
          <p:cNvSpPr>
            <a:spLocks noGrp="1"/>
          </p:cNvSpPr>
          <p:nvPr>
            <p:ph type="subTitle" idx="1"/>
          </p:nvPr>
        </p:nvSpPr>
        <p:spPr>
          <a:xfrm>
            <a:off x="712907" y="1356391"/>
            <a:ext cx="8163464" cy="1827025"/>
          </a:xfrm>
        </p:spPr>
        <p:txBody>
          <a:bodyPr/>
          <a:lstStyle/>
          <a:p>
            <a:pPr algn="ctr"/>
            <a:r>
              <a:rPr lang="en-IN" dirty="0">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CB3F2C60-3356-B524-44CD-9425DB331A09}"/>
              </a:ext>
            </a:extLst>
          </p:cNvPr>
          <p:cNvSpPr txBox="1"/>
          <p:nvPr/>
        </p:nvSpPr>
        <p:spPr>
          <a:xfrm>
            <a:off x="619573" y="501041"/>
            <a:ext cx="8163464" cy="3741409"/>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           </a:t>
            </a:r>
          </a:p>
          <a:p>
            <a:pPr algn="just">
              <a:lnSpc>
                <a:spcPct val="150000"/>
              </a:lnSpc>
            </a:pPr>
            <a:r>
              <a:rPr lang="en-US" sz="1600" dirty="0">
                <a:latin typeface="Times New Roman" panose="02020603050405020304" pitchFamily="18" charset="0"/>
                <a:cs typeface="Times New Roman" panose="02020603050405020304" pitchFamily="18" charset="0"/>
              </a:rPr>
              <a:t>         Heart disease  is a commonly occurring disease and is the major cause of sudden death now a days. This disease attacks the person instantly. Most people are not aware of the symptoms of heart disease. Timely attention and proper diagnosis of heart disease will reduce the mortality rate. </a:t>
            </a:r>
          </a:p>
          <a:p>
            <a:pPr algn="just">
              <a:lnSpc>
                <a:spcPct val="150000"/>
              </a:lnSpc>
            </a:pPr>
            <a:r>
              <a:rPr lang="en-US" sz="1600" dirty="0">
                <a:latin typeface="Times New Roman" panose="02020603050405020304" pitchFamily="18" charset="0"/>
                <a:cs typeface="Times New Roman" panose="02020603050405020304" pitchFamily="18" charset="0"/>
              </a:rPr>
              <a:t>          Medical data mining is to explore hidden patterns from the data sets. In this project, we have applied five machine learning algorithms namely KNN, Logistic Regression, Decision Tree, Random Forest, and Navie Bayes predict the heart disease. </a:t>
            </a:r>
          </a:p>
          <a:p>
            <a:pPr algn="just">
              <a:lnSpc>
                <a:spcPct val="150000"/>
              </a:lnSpc>
            </a:pPr>
            <a:r>
              <a:rPr lang="en-US" sz="1600" dirty="0">
                <a:latin typeface="Times New Roman" panose="02020603050405020304" pitchFamily="18" charset="0"/>
                <a:cs typeface="Times New Roman" panose="02020603050405020304" pitchFamily="18" charset="0"/>
              </a:rPr>
              <a:t>          Result shows that DT gives high accuracy score with 96% compare to other algorithms LR is 86%, RF is 90%, NB is 83%and KNN is 95%.</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5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randombar(horizontal)">
                                      <p:cBhvr>
                                        <p:cTn id="7"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5" name="Scroll: Horizontal 4">
            <a:extLst>
              <a:ext uri="{FF2B5EF4-FFF2-40B4-BE49-F238E27FC236}">
                <a16:creationId xmlns:a16="http://schemas.microsoft.com/office/drawing/2014/main" id="{BAA3BF4B-1CB9-291E-8C71-B1AE1BB2838C}"/>
              </a:ext>
            </a:extLst>
          </p:cNvPr>
          <p:cNvSpPr/>
          <p:nvPr/>
        </p:nvSpPr>
        <p:spPr>
          <a:xfrm>
            <a:off x="706244" y="340176"/>
            <a:ext cx="7731512" cy="817757"/>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FBE5933C-7E68-8E69-4B9F-7060CBD8BE4C}"/>
              </a:ext>
            </a:extLst>
          </p:cNvPr>
          <p:cNvSpPr txBox="1"/>
          <p:nvPr/>
        </p:nvSpPr>
        <p:spPr>
          <a:xfrm>
            <a:off x="706244" y="456666"/>
            <a:ext cx="7367239"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Introduction to Machine Learning</a:t>
            </a:r>
          </a:p>
        </p:txBody>
      </p:sp>
      <p:sp>
        <p:nvSpPr>
          <p:cNvPr id="7" name="TextBox 6">
            <a:extLst>
              <a:ext uri="{FF2B5EF4-FFF2-40B4-BE49-F238E27FC236}">
                <a16:creationId xmlns:a16="http://schemas.microsoft.com/office/drawing/2014/main" id="{91F46C9E-B344-1566-CFF7-52DF127D5DEB}"/>
              </a:ext>
            </a:extLst>
          </p:cNvPr>
          <p:cNvSpPr txBox="1"/>
          <p:nvPr/>
        </p:nvSpPr>
        <p:spPr>
          <a:xfrm>
            <a:off x="806103" y="1200752"/>
            <a:ext cx="7731512" cy="300274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Machine learning is a subset of artificial intelligence that focuses on the development of algorithms and models that enable computers to learn from and make predictions or decisions based on data. </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These algorithms assess heart disease risk using diverse data, enabling personalized treatment. Machine learning can detect early signs in medical images and ECG data .</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Machine learning advances drug discovery, patient monitoring, and public health initiatives, ultimately improving heart disease management and reducing its societal impact.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5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Why we work on Machine Learning?</a:t>
            </a:r>
            <a:endParaRPr dirty="0">
              <a:solidFill>
                <a:schemeClr val="tx1"/>
              </a:solidFill>
              <a:latin typeface="Times New Roman" panose="02020603050405020304" pitchFamily="18" charset="0"/>
              <a:cs typeface="Times New Roman" panose="02020603050405020304" pitchFamily="18" charset="0"/>
            </a:endParaRPr>
          </a:p>
        </p:txBody>
      </p:sp>
      <p:sp>
        <p:nvSpPr>
          <p:cNvPr id="1499" name="Google Shape;1499;p58"/>
          <p:cNvSpPr txBox="1"/>
          <p:nvPr/>
        </p:nvSpPr>
        <p:spPr>
          <a:xfrm>
            <a:off x="720150" y="1080200"/>
            <a:ext cx="7708800" cy="26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1600"/>
              </a:spcAft>
              <a:buClr>
                <a:schemeClr val="dk1"/>
              </a:buClr>
              <a:buSzPts val="1100"/>
              <a:buFont typeface="Arial"/>
              <a:buNone/>
            </a:pPr>
            <a:endParaRPr dirty="0">
              <a:latin typeface="PT Sans"/>
              <a:ea typeface="PT Sans"/>
              <a:cs typeface="PT Sans"/>
              <a:sym typeface="PT Sans"/>
            </a:endParaRPr>
          </a:p>
        </p:txBody>
      </p:sp>
      <p:sp>
        <p:nvSpPr>
          <p:cNvPr id="1500" name="Google Shape;1500;p58"/>
          <p:cNvSpPr txBox="1"/>
          <p:nvPr/>
        </p:nvSpPr>
        <p:spPr>
          <a:xfrm>
            <a:off x="638347" y="1017725"/>
            <a:ext cx="7867305" cy="1423324"/>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600" dirty="0">
                <a:latin typeface="Times New Roman" panose="02020603050405020304" pitchFamily="18" charset="0"/>
                <a:ea typeface="Calibri"/>
                <a:cs typeface="Times New Roman" panose="02020603050405020304" pitchFamily="18" charset="0"/>
                <a:sym typeface="Calibri"/>
              </a:rPr>
              <a:t>Machine learning algorithms find natural patterns in data that generate insight and help you make better decisions and predictions. They are used every day to make critical decisions in medical diagnosis, stock trading, energy load forecasting, and more.</a:t>
            </a:r>
            <a:endParaRPr sz="1600" dirty="0">
              <a:latin typeface="Times New Roman" panose="02020603050405020304" pitchFamily="18" charset="0"/>
              <a:ea typeface="Calibri"/>
              <a:cs typeface="Times New Roman" panose="02020603050405020304" pitchFamily="18" charset="0"/>
              <a:sym typeface="Calibri"/>
            </a:endParaRPr>
          </a:p>
        </p:txBody>
      </p:sp>
      <p:sp>
        <p:nvSpPr>
          <p:cNvPr id="3" name="Scroll: Vertical 2">
            <a:extLst>
              <a:ext uri="{FF2B5EF4-FFF2-40B4-BE49-F238E27FC236}">
                <a16:creationId xmlns:a16="http://schemas.microsoft.com/office/drawing/2014/main" id="{2D4CD193-9425-E69F-0E87-D3C043ECE6FF}"/>
              </a:ext>
            </a:extLst>
          </p:cNvPr>
          <p:cNvSpPr/>
          <p:nvPr/>
        </p:nvSpPr>
        <p:spPr>
          <a:xfrm>
            <a:off x="638347" y="2549000"/>
            <a:ext cx="3561947" cy="2327352"/>
          </a:xfrm>
          <a:prstGeom prst="verticalScroll">
            <a:avLst/>
          </a:prstGeom>
          <a:solidFill>
            <a:schemeClr val="accent1">
              <a:lumMod val="40000"/>
              <a:lumOff val="6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E61C3F58-CC69-3DF4-32AC-12B3CE450E39}"/>
              </a:ext>
            </a:extLst>
          </p:cNvPr>
          <p:cNvSpPr txBox="1"/>
          <p:nvPr/>
        </p:nvSpPr>
        <p:spPr>
          <a:xfrm>
            <a:off x="1029480" y="2870019"/>
            <a:ext cx="2538910" cy="166821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Automation of Everything</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Wide Range of Applications</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Scope of Improvement</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Efficient Handling of Data</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Best for Education</a:t>
            </a:r>
          </a:p>
        </p:txBody>
      </p:sp>
      <p:sp>
        <p:nvSpPr>
          <p:cNvPr id="9" name="TextBox 8">
            <a:extLst>
              <a:ext uri="{FF2B5EF4-FFF2-40B4-BE49-F238E27FC236}">
                <a16:creationId xmlns:a16="http://schemas.microsoft.com/office/drawing/2014/main" id="{97E60017-52F9-558A-5AF1-F7FBCD1F40C6}"/>
              </a:ext>
            </a:extLst>
          </p:cNvPr>
          <p:cNvSpPr txBox="1"/>
          <p:nvPr/>
        </p:nvSpPr>
        <p:spPr>
          <a:xfrm>
            <a:off x="1192686" y="2492268"/>
            <a:ext cx="2453268" cy="369332"/>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Pros</a:t>
            </a:r>
          </a:p>
        </p:txBody>
      </p:sp>
      <p:sp>
        <p:nvSpPr>
          <p:cNvPr id="10" name="Scroll: Vertical 9">
            <a:extLst>
              <a:ext uri="{FF2B5EF4-FFF2-40B4-BE49-F238E27FC236}">
                <a16:creationId xmlns:a16="http://schemas.microsoft.com/office/drawing/2014/main" id="{10F437B5-7DDE-642B-602F-B3F79F894129}"/>
              </a:ext>
            </a:extLst>
          </p:cNvPr>
          <p:cNvSpPr/>
          <p:nvPr/>
        </p:nvSpPr>
        <p:spPr>
          <a:xfrm>
            <a:off x="4847063" y="2540450"/>
            <a:ext cx="3576937" cy="2335902"/>
          </a:xfrm>
          <a:prstGeom prst="verticalScroll">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9727EA41-1B73-5AD3-4FE3-F313425AB9A0}"/>
              </a:ext>
            </a:extLst>
          </p:cNvPr>
          <p:cNvSpPr txBox="1"/>
          <p:nvPr/>
        </p:nvSpPr>
        <p:spPr>
          <a:xfrm>
            <a:off x="5538993" y="2479677"/>
            <a:ext cx="2193073" cy="369332"/>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Applications</a:t>
            </a:r>
          </a:p>
        </p:txBody>
      </p:sp>
      <p:sp>
        <p:nvSpPr>
          <p:cNvPr id="2" name="TextBox 1">
            <a:extLst>
              <a:ext uri="{FF2B5EF4-FFF2-40B4-BE49-F238E27FC236}">
                <a16:creationId xmlns:a16="http://schemas.microsoft.com/office/drawing/2014/main" id="{C3F87CEE-5486-403C-F6DC-41ED7446C718}"/>
              </a:ext>
            </a:extLst>
          </p:cNvPr>
          <p:cNvSpPr txBox="1"/>
          <p:nvPr/>
        </p:nvSpPr>
        <p:spPr>
          <a:xfrm>
            <a:off x="5304818" y="2868737"/>
            <a:ext cx="2661425" cy="16694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Risk Prediction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Integration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Treatment Planning</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Remote Monitoring</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Health Care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498"/>
                                        </p:tgtEl>
                                        <p:attrNameLst>
                                          <p:attrName>style.visibility</p:attrName>
                                        </p:attrNameLst>
                                      </p:cBhvr>
                                      <p:to>
                                        <p:strVal val="visible"/>
                                      </p:to>
                                    </p:set>
                                    <p:animEffect transition="in" filter="randombar(horizontal)">
                                      <p:cBhvr>
                                        <p:cTn id="7" dur="500"/>
                                        <p:tgtEl>
                                          <p:spTgt spid="1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47"/>
          <p:cNvSpPr txBox="1">
            <a:spLocks noGrp="1"/>
          </p:cNvSpPr>
          <p:nvPr>
            <p:ph type="title"/>
          </p:nvPr>
        </p:nvSpPr>
        <p:spPr>
          <a:xfrm>
            <a:off x="720000" y="182077"/>
            <a:ext cx="7704000" cy="37029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solidFill>
                  <a:schemeClr val="tx2">
                    <a:lumMod val="75000"/>
                  </a:schemeClr>
                </a:solidFill>
                <a:latin typeface="Times New Roman" panose="02020603050405020304" pitchFamily="18" charset="0"/>
                <a:cs typeface="Times New Roman" panose="02020603050405020304" pitchFamily="18" charset="0"/>
              </a:rPr>
              <a:t>Literature Review</a:t>
            </a:r>
            <a:endParaRPr sz="2800"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886" name="Google Shape;886;p47"/>
          <p:cNvGrpSpPr/>
          <p:nvPr/>
        </p:nvGrpSpPr>
        <p:grpSpPr>
          <a:xfrm rot="538155">
            <a:off x="8027140" y="283525"/>
            <a:ext cx="1016837" cy="1395055"/>
            <a:chOff x="404475" y="2784351"/>
            <a:chExt cx="1442486" cy="1979028"/>
          </a:xfrm>
        </p:grpSpPr>
        <p:sp>
          <p:nvSpPr>
            <p:cNvPr id="887" name="Google Shape;887;p47"/>
            <p:cNvSpPr/>
            <p:nvPr/>
          </p:nvSpPr>
          <p:spPr>
            <a:xfrm>
              <a:off x="1483024" y="4410378"/>
              <a:ext cx="306528" cy="296648"/>
            </a:xfrm>
            <a:custGeom>
              <a:avLst/>
              <a:gdLst/>
              <a:ahLst/>
              <a:cxnLst/>
              <a:rect l="l" t="t" r="r" b="b"/>
              <a:pathLst>
                <a:path w="6391" h="6185" extrusionOk="0">
                  <a:moveTo>
                    <a:pt x="4048" y="0"/>
                  </a:moveTo>
                  <a:lnTo>
                    <a:pt x="1" y="2774"/>
                  </a:lnTo>
                  <a:lnTo>
                    <a:pt x="2343" y="6185"/>
                  </a:lnTo>
                  <a:lnTo>
                    <a:pt x="6390" y="3411"/>
                  </a:lnTo>
                  <a:lnTo>
                    <a:pt x="40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47"/>
            <p:cNvSpPr/>
            <p:nvPr/>
          </p:nvSpPr>
          <p:spPr>
            <a:xfrm>
              <a:off x="404475" y="2784351"/>
              <a:ext cx="421734" cy="581353"/>
            </a:xfrm>
            <a:custGeom>
              <a:avLst/>
              <a:gdLst/>
              <a:ahLst/>
              <a:cxnLst/>
              <a:rect l="l" t="t" r="r" b="b"/>
              <a:pathLst>
                <a:path w="8793" h="12121" extrusionOk="0">
                  <a:moveTo>
                    <a:pt x="1" y="1"/>
                  </a:moveTo>
                  <a:lnTo>
                    <a:pt x="8308" y="12120"/>
                  </a:lnTo>
                  <a:lnTo>
                    <a:pt x="8793" y="11787"/>
                  </a:lnTo>
                  <a:lnTo>
                    <a:pt x="1252" y="78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47"/>
            <p:cNvSpPr/>
            <p:nvPr/>
          </p:nvSpPr>
          <p:spPr>
            <a:xfrm>
              <a:off x="770178" y="3406263"/>
              <a:ext cx="980114" cy="1207024"/>
            </a:xfrm>
            <a:custGeom>
              <a:avLst/>
              <a:gdLst/>
              <a:ahLst/>
              <a:cxnLst/>
              <a:rect l="l" t="t" r="r" b="b"/>
              <a:pathLst>
                <a:path w="20435" h="25166" extrusionOk="0">
                  <a:moveTo>
                    <a:pt x="4892" y="0"/>
                  </a:moveTo>
                  <a:cubicBezTo>
                    <a:pt x="4482" y="0"/>
                    <a:pt x="4069" y="119"/>
                    <a:pt x="3707" y="366"/>
                  </a:cubicBezTo>
                  <a:lnTo>
                    <a:pt x="1206" y="2086"/>
                  </a:lnTo>
                  <a:cubicBezTo>
                    <a:pt x="243" y="2738"/>
                    <a:pt x="1" y="4049"/>
                    <a:pt x="660" y="5004"/>
                  </a:cubicBezTo>
                  <a:lnTo>
                    <a:pt x="14462" y="25166"/>
                  </a:lnTo>
                  <a:lnTo>
                    <a:pt x="20435" y="21073"/>
                  </a:lnTo>
                  <a:lnTo>
                    <a:pt x="6633" y="912"/>
                  </a:lnTo>
                  <a:cubicBezTo>
                    <a:pt x="6223" y="318"/>
                    <a:pt x="5562" y="0"/>
                    <a:pt x="4892"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47"/>
            <p:cNvSpPr/>
            <p:nvPr/>
          </p:nvSpPr>
          <p:spPr>
            <a:xfrm>
              <a:off x="755310" y="3296192"/>
              <a:ext cx="233769" cy="240964"/>
            </a:xfrm>
            <a:custGeom>
              <a:avLst/>
              <a:gdLst/>
              <a:ahLst/>
              <a:cxnLst/>
              <a:rect l="l" t="t" r="r" b="b"/>
              <a:pathLst>
                <a:path w="4874" h="5024" extrusionOk="0">
                  <a:moveTo>
                    <a:pt x="1289" y="0"/>
                  </a:moveTo>
                  <a:lnTo>
                    <a:pt x="0" y="880"/>
                  </a:lnTo>
                  <a:lnTo>
                    <a:pt x="531" y="1660"/>
                  </a:lnTo>
                  <a:cubicBezTo>
                    <a:pt x="758" y="1986"/>
                    <a:pt x="864" y="2373"/>
                    <a:pt x="849" y="2767"/>
                  </a:cubicBezTo>
                  <a:lnTo>
                    <a:pt x="758" y="4904"/>
                  </a:lnTo>
                  <a:cubicBezTo>
                    <a:pt x="752" y="4976"/>
                    <a:pt x="807" y="5024"/>
                    <a:pt x="867" y="5024"/>
                  </a:cubicBezTo>
                  <a:cubicBezTo>
                    <a:pt x="889" y="5024"/>
                    <a:pt x="912" y="5017"/>
                    <a:pt x="932" y="5003"/>
                  </a:cubicBezTo>
                  <a:lnTo>
                    <a:pt x="4798" y="2358"/>
                  </a:lnTo>
                  <a:cubicBezTo>
                    <a:pt x="4874" y="2305"/>
                    <a:pt x="4858" y="2191"/>
                    <a:pt x="4767" y="2161"/>
                  </a:cubicBezTo>
                  <a:lnTo>
                    <a:pt x="2744" y="1471"/>
                  </a:lnTo>
                  <a:cubicBezTo>
                    <a:pt x="2365" y="1350"/>
                    <a:pt x="2039" y="1099"/>
                    <a:pt x="1819" y="774"/>
                  </a:cubicBezTo>
                  <a:lnTo>
                    <a:pt x="12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47"/>
            <p:cNvSpPr/>
            <p:nvPr/>
          </p:nvSpPr>
          <p:spPr>
            <a:xfrm>
              <a:off x="846916" y="3482761"/>
              <a:ext cx="719438" cy="898577"/>
            </a:xfrm>
            <a:custGeom>
              <a:avLst/>
              <a:gdLst/>
              <a:ahLst/>
              <a:cxnLst/>
              <a:rect l="l" t="t" r="r" b="b"/>
              <a:pathLst>
                <a:path w="15000" h="18735" extrusionOk="0">
                  <a:moveTo>
                    <a:pt x="3271" y="0"/>
                  </a:moveTo>
                  <a:cubicBezTo>
                    <a:pt x="2977" y="0"/>
                    <a:pt x="2679" y="86"/>
                    <a:pt x="2418" y="264"/>
                  </a:cubicBezTo>
                  <a:lnTo>
                    <a:pt x="864" y="1325"/>
                  </a:lnTo>
                  <a:cubicBezTo>
                    <a:pt x="174" y="1795"/>
                    <a:pt x="0" y="2742"/>
                    <a:pt x="470" y="3432"/>
                  </a:cubicBezTo>
                  <a:lnTo>
                    <a:pt x="10952" y="18735"/>
                  </a:lnTo>
                  <a:lnTo>
                    <a:pt x="15000" y="15961"/>
                  </a:lnTo>
                  <a:lnTo>
                    <a:pt x="4517" y="658"/>
                  </a:lnTo>
                  <a:cubicBezTo>
                    <a:pt x="4226" y="230"/>
                    <a:pt x="3753" y="0"/>
                    <a:pt x="3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47"/>
            <p:cNvSpPr/>
            <p:nvPr/>
          </p:nvSpPr>
          <p:spPr>
            <a:xfrm>
              <a:off x="1336167" y="4284576"/>
              <a:ext cx="494829" cy="379959"/>
            </a:xfrm>
            <a:custGeom>
              <a:avLst/>
              <a:gdLst/>
              <a:ahLst/>
              <a:cxnLst/>
              <a:rect l="l" t="t" r="r" b="b"/>
              <a:pathLst>
                <a:path w="10317" h="7922" extrusionOk="0">
                  <a:moveTo>
                    <a:pt x="9217" y="1"/>
                  </a:moveTo>
                  <a:lnTo>
                    <a:pt x="1" y="6314"/>
                  </a:lnTo>
                  <a:lnTo>
                    <a:pt x="1100" y="7921"/>
                  </a:lnTo>
                  <a:lnTo>
                    <a:pt x="10316" y="1608"/>
                  </a:lnTo>
                  <a:lnTo>
                    <a:pt x="92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93" name="Google Shape;893;p47"/>
            <p:cNvGrpSpPr/>
            <p:nvPr/>
          </p:nvGrpSpPr>
          <p:grpSpPr>
            <a:xfrm>
              <a:off x="956651" y="3456143"/>
              <a:ext cx="682777" cy="921576"/>
              <a:chOff x="956651" y="3456143"/>
              <a:chExt cx="682777" cy="921576"/>
            </a:xfrm>
          </p:grpSpPr>
          <p:sp>
            <p:nvSpPr>
              <p:cNvPr id="894" name="Google Shape;894;p47"/>
              <p:cNvSpPr/>
              <p:nvPr/>
            </p:nvSpPr>
            <p:spPr>
              <a:xfrm>
                <a:off x="1533191" y="4298053"/>
                <a:ext cx="106237" cy="79666"/>
              </a:xfrm>
              <a:custGeom>
                <a:avLst/>
                <a:gdLst/>
                <a:ahLst/>
                <a:cxnLst/>
                <a:rect l="l" t="t" r="r" b="b"/>
                <a:pathLst>
                  <a:path w="2215" h="1661" extrusionOk="0">
                    <a:moveTo>
                      <a:pt x="2025" y="0"/>
                    </a:moveTo>
                    <a:lnTo>
                      <a:pt x="1" y="1387"/>
                    </a:lnTo>
                    <a:lnTo>
                      <a:pt x="183" y="1660"/>
                    </a:lnTo>
                    <a:lnTo>
                      <a:pt x="2214" y="273"/>
                    </a:lnTo>
                    <a:lnTo>
                      <a:pt x="2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47"/>
              <p:cNvSpPr/>
              <p:nvPr/>
            </p:nvSpPr>
            <p:spPr>
              <a:xfrm>
                <a:off x="1459427" y="4190092"/>
                <a:ext cx="106189" cy="80001"/>
              </a:xfrm>
              <a:custGeom>
                <a:avLst/>
                <a:gdLst/>
                <a:ahLst/>
                <a:cxnLst/>
                <a:rect l="l" t="t" r="r" b="b"/>
                <a:pathLst>
                  <a:path w="2214" h="1668" extrusionOk="0">
                    <a:moveTo>
                      <a:pt x="2032" y="0"/>
                    </a:moveTo>
                    <a:lnTo>
                      <a:pt x="0" y="1395"/>
                    </a:lnTo>
                    <a:lnTo>
                      <a:pt x="182" y="1668"/>
                    </a:lnTo>
                    <a:lnTo>
                      <a:pt x="2213" y="281"/>
                    </a:lnTo>
                    <a:lnTo>
                      <a:pt x="20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47"/>
              <p:cNvSpPr/>
              <p:nvPr/>
            </p:nvSpPr>
            <p:spPr>
              <a:xfrm>
                <a:off x="1546668" y="4246782"/>
                <a:ext cx="57843" cy="46572"/>
              </a:xfrm>
              <a:custGeom>
                <a:avLst/>
                <a:gdLst/>
                <a:ahLst/>
                <a:cxnLst/>
                <a:rect l="l" t="t" r="r" b="b"/>
                <a:pathLst>
                  <a:path w="1206" h="971" extrusionOk="0">
                    <a:moveTo>
                      <a:pt x="1016" y="1"/>
                    </a:moveTo>
                    <a:lnTo>
                      <a:pt x="0" y="698"/>
                    </a:lnTo>
                    <a:lnTo>
                      <a:pt x="190" y="971"/>
                    </a:lnTo>
                    <a:lnTo>
                      <a:pt x="1205" y="273"/>
                    </a:lnTo>
                    <a:lnTo>
                      <a:pt x="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47"/>
              <p:cNvSpPr/>
              <p:nvPr/>
            </p:nvSpPr>
            <p:spPr>
              <a:xfrm>
                <a:off x="1387437" y="4085393"/>
                <a:ext cx="106573" cy="80001"/>
              </a:xfrm>
              <a:custGeom>
                <a:avLst/>
                <a:gdLst/>
                <a:ahLst/>
                <a:cxnLst/>
                <a:rect l="l" t="t" r="r" b="b"/>
                <a:pathLst>
                  <a:path w="2222" h="1668" extrusionOk="0">
                    <a:moveTo>
                      <a:pt x="2032" y="0"/>
                    </a:moveTo>
                    <a:lnTo>
                      <a:pt x="1" y="1387"/>
                    </a:lnTo>
                    <a:lnTo>
                      <a:pt x="190" y="1668"/>
                    </a:lnTo>
                    <a:lnTo>
                      <a:pt x="2221" y="273"/>
                    </a:lnTo>
                    <a:lnTo>
                      <a:pt x="20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47"/>
              <p:cNvSpPr/>
              <p:nvPr/>
            </p:nvSpPr>
            <p:spPr>
              <a:xfrm>
                <a:off x="1475062" y="4142083"/>
                <a:ext cx="57843" cy="46572"/>
              </a:xfrm>
              <a:custGeom>
                <a:avLst/>
                <a:gdLst/>
                <a:ahLst/>
                <a:cxnLst/>
                <a:rect l="l" t="t" r="r" b="b"/>
                <a:pathLst>
                  <a:path w="1206" h="971" extrusionOk="0">
                    <a:moveTo>
                      <a:pt x="1016" y="1"/>
                    </a:moveTo>
                    <a:lnTo>
                      <a:pt x="0" y="698"/>
                    </a:lnTo>
                    <a:lnTo>
                      <a:pt x="190" y="971"/>
                    </a:lnTo>
                    <a:lnTo>
                      <a:pt x="1205" y="274"/>
                    </a:lnTo>
                    <a:lnTo>
                      <a:pt x="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47"/>
              <p:cNvSpPr/>
              <p:nvPr/>
            </p:nvSpPr>
            <p:spPr>
              <a:xfrm>
                <a:off x="1315831" y="3980694"/>
                <a:ext cx="106189" cy="79666"/>
              </a:xfrm>
              <a:custGeom>
                <a:avLst/>
                <a:gdLst/>
                <a:ahLst/>
                <a:cxnLst/>
                <a:rect l="l" t="t" r="r" b="b"/>
                <a:pathLst>
                  <a:path w="2214" h="1661" extrusionOk="0">
                    <a:moveTo>
                      <a:pt x="2032" y="0"/>
                    </a:moveTo>
                    <a:lnTo>
                      <a:pt x="0" y="1387"/>
                    </a:lnTo>
                    <a:lnTo>
                      <a:pt x="182" y="1660"/>
                    </a:lnTo>
                    <a:lnTo>
                      <a:pt x="2214" y="273"/>
                    </a:lnTo>
                    <a:lnTo>
                      <a:pt x="20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0" name="Google Shape;900;p47"/>
              <p:cNvSpPr/>
              <p:nvPr/>
            </p:nvSpPr>
            <p:spPr>
              <a:xfrm>
                <a:off x="1403072" y="4037048"/>
                <a:ext cx="57843" cy="46572"/>
              </a:xfrm>
              <a:custGeom>
                <a:avLst/>
                <a:gdLst/>
                <a:ahLst/>
                <a:cxnLst/>
                <a:rect l="l" t="t" r="r" b="b"/>
                <a:pathLst>
                  <a:path w="1206" h="971" extrusionOk="0">
                    <a:moveTo>
                      <a:pt x="1016" y="0"/>
                    </a:moveTo>
                    <a:lnTo>
                      <a:pt x="0" y="698"/>
                    </a:lnTo>
                    <a:lnTo>
                      <a:pt x="190" y="970"/>
                    </a:lnTo>
                    <a:lnTo>
                      <a:pt x="1206" y="273"/>
                    </a:lnTo>
                    <a:lnTo>
                      <a:pt x="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1" name="Google Shape;901;p47"/>
              <p:cNvSpPr/>
              <p:nvPr/>
            </p:nvSpPr>
            <p:spPr>
              <a:xfrm>
                <a:off x="1243842" y="3875611"/>
                <a:ext cx="106573" cy="80049"/>
              </a:xfrm>
              <a:custGeom>
                <a:avLst/>
                <a:gdLst/>
                <a:ahLst/>
                <a:cxnLst/>
                <a:rect l="l" t="t" r="r" b="b"/>
                <a:pathLst>
                  <a:path w="2222" h="1669" extrusionOk="0">
                    <a:moveTo>
                      <a:pt x="2032" y="1"/>
                    </a:moveTo>
                    <a:lnTo>
                      <a:pt x="1" y="1396"/>
                    </a:lnTo>
                    <a:lnTo>
                      <a:pt x="190" y="1668"/>
                    </a:lnTo>
                    <a:lnTo>
                      <a:pt x="2221" y="274"/>
                    </a:lnTo>
                    <a:lnTo>
                      <a:pt x="2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47"/>
              <p:cNvSpPr/>
              <p:nvPr/>
            </p:nvSpPr>
            <p:spPr>
              <a:xfrm>
                <a:off x="1331467" y="3932349"/>
                <a:ext cx="57459" cy="46572"/>
              </a:xfrm>
              <a:custGeom>
                <a:avLst/>
                <a:gdLst/>
                <a:ahLst/>
                <a:cxnLst/>
                <a:rect l="l" t="t" r="r" b="b"/>
                <a:pathLst>
                  <a:path w="1198" h="971" extrusionOk="0">
                    <a:moveTo>
                      <a:pt x="1016" y="0"/>
                    </a:moveTo>
                    <a:lnTo>
                      <a:pt x="0" y="698"/>
                    </a:lnTo>
                    <a:lnTo>
                      <a:pt x="190" y="971"/>
                    </a:lnTo>
                    <a:lnTo>
                      <a:pt x="1198" y="273"/>
                    </a:lnTo>
                    <a:lnTo>
                      <a:pt x="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47"/>
              <p:cNvSpPr/>
              <p:nvPr/>
            </p:nvSpPr>
            <p:spPr>
              <a:xfrm>
                <a:off x="1172236" y="3770960"/>
                <a:ext cx="106189" cy="79618"/>
              </a:xfrm>
              <a:custGeom>
                <a:avLst/>
                <a:gdLst/>
                <a:ahLst/>
                <a:cxnLst/>
                <a:rect l="l" t="t" r="r" b="b"/>
                <a:pathLst>
                  <a:path w="2214" h="1660" extrusionOk="0">
                    <a:moveTo>
                      <a:pt x="2032" y="0"/>
                    </a:moveTo>
                    <a:lnTo>
                      <a:pt x="1" y="1387"/>
                    </a:lnTo>
                    <a:lnTo>
                      <a:pt x="182" y="1660"/>
                    </a:lnTo>
                    <a:lnTo>
                      <a:pt x="2214" y="273"/>
                    </a:lnTo>
                    <a:lnTo>
                      <a:pt x="20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47"/>
              <p:cNvSpPr/>
              <p:nvPr/>
            </p:nvSpPr>
            <p:spPr>
              <a:xfrm>
                <a:off x="1259477" y="3827650"/>
                <a:ext cx="57843" cy="46236"/>
              </a:xfrm>
              <a:custGeom>
                <a:avLst/>
                <a:gdLst/>
                <a:ahLst/>
                <a:cxnLst/>
                <a:rect l="l" t="t" r="r" b="b"/>
                <a:pathLst>
                  <a:path w="1206" h="964" extrusionOk="0">
                    <a:moveTo>
                      <a:pt x="1016" y="0"/>
                    </a:moveTo>
                    <a:lnTo>
                      <a:pt x="1" y="690"/>
                    </a:lnTo>
                    <a:lnTo>
                      <a:pt x="190" y="963"/>
                    </a:lnTo>
                    <a:lnTo>
                      <a:pt x="1206" y="273"/>
                    </a:lnTo>
                    <a:lnTo>
                      <a:pt x="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47"/>
              <p:cNvSpPr/>
              <p:nvPr/>
            </p:nvSpPr>
            <p:spPr>
              <a:xfrm>
                <a:off x="1100246" y="3665877"/>
                <a:ext cx="106573" cy="80049"/>
              </a:xfrm>
              <a:custGeom>
                <a:avLst/>
                <a:gdLst/>
                <a:ahLst/>
                <a:cxnLst/>
                <a:rect l="l" t="t" r="r" b="b"/>
                <a:pathLst>
                  <a:path w="2222" h="1669" extrusionOk="0">
                    <a:moveTo>
                      <a:pt x="2032" y="1"/>
                    </a:moveTo>
                    <a:lnTo>
                      <a:pt x="1" y="1395"/>
                    </a:lnTo>
                    <a:lnTo>
                      <a:pt x="190" y="1668"/>
                    </a:lnTo>
                    <a:lnTo>
                      <a:pt x="2222" y="274"/>
                    </a:lnTo>
                    <a:lnTo>
                      <a:pt x="2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47"/>
              <p:cNvSpPr/>
              <p:nvPr/>
            </p:nvSpPr>
            <p:spPr>
              <a:xfrm>
                <a:off x="1187871" y="3722615"/>
                <a:ext cx="57507" cy="46572"/>
              </a:xfrm>
              <a:custGeom>
                <a:avLst/>
                <a:gdLst/>
                <a:ahLst/>
                <a:cxnLst/>
                <a:rect l="l" t="t" r="r" b="b"/>
                <a:pathLst>
                  <a:path w="1199" h="971" extrusionOk="0">
                    <a:moveTo>
                      <a:pt x="1016" y="0"/>
                    </a:moveTo>
                    <a:lnTo>
                      <a:pt x="0" y="697"/>
                    </a:lnTo>
                    <a:lnTo>
                      <a:pt x="182" y="970"/>
                    </a:lnTo>
                    <a:lnTo>
                      <a:pt x="1198" y="273"/>
                    </a:lnTo>
                    <a:lnTo>
                      <a:pt x="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47"/>
              <p:cNvSpPr/>
              <p:nvPr/>
            </p:nvSpPr>
            <p:spPr>
              <a:xfrm>
                <a:off x="1028640" y="3561177"/>
                <a:ext cx="106189" cy="79666"/>
              </a:xfrm>
              <a:custGeom>
                <a:avLst/>
                <a:gdLst/>
                <a:ahLst/>
                <a:cxnLst/>
                <a:rect l="l" t="t" r="r" b="b"/>
                <a:pathLst>
                  <a:path w="2214" h="1661" extrusionOk="0">
                    <a:moveTo>
                      <a:pt x="2024" y="1"/>
                    </a:moveTo>
                    <a:lnTo>
                      <a:pt x="1" y="1388"/>
                    </a:lnTo>
                    <a:lnTo>
                      <a:pt x="183" y="1661"/>
                    </a:lnTo>
                    <a:lnTo>
                      <a:pt x="2214" y="274"/>
                    </a:lnTo>
                    <a:lnTo>
                      <a:pt x="2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p47"/>
              <p:cNvSpPr/>
              <p:nvPr/>
            </p:nvSpPr>
            <p:spPr>
              <a:xfrm>
                <a:off x="1115882" y="3617916"/>
                <a:ext cx="57843" cy="46188"/>
              </a:xfrm>
              <a:custGeom>
                <a:avLst/>
                <a:gdLst/>
                <a:ahLst/>
                <a:cxnLst/>
                <a:rect l="l" t="t" r="r" b="b"/>
                <a:pathLst>
                  <a:path w="1206" h="963" extrusionOk="0">
                    <a:moveTo>
                      <a:pt x="1016" y="0"/>
                    </a:moveTo>
                    <a:lnTo>
                      <a:pt x="1" y="690"/>
                    </a:lnTo>
                    <a:lnTo>
                      <a:pt x="190" y="963"/>
                    </a:lnTo>
                    <a:lnTo>
                      <a:pt x="1206" y="273"/>
                    </a:lnTo>
                    <a:lnTo>
                      <a:pt x="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47"/>
              <p:cNvSpPr/>
              <p:nvPr/>
            </p:nvSpPr>
            <p:spPr>
              <a:xfrm>
                <a:off x="956651" y="3456143"/>
                <a:ext cx="106573" cy="80001"/>
              </a:xfrm>
              <a:custGeom>
                <a:avLst/>
                <a:gdLst/>
                <a:ahLst/>
                <a:cxnLst/>
                <a:rect l="l" t="t" r="r" b="b"/>
                <a:pathLst>
                  <a:path w="2222" h="1668" extrusionOk="0">
                    <a:moveTo>
                      <a:pt x="2032" y="0"/>
                    </a:moveTo>
                    <a:lnTo>
                      <a:pt x="1" y="1395"/>
                    </a:lnTo>
                    <a:lnTo>
                      <a:pt x="190" y="1668"/>
                    </a:lnTo>
                    <a:lnTo>
                      <a:pt x="2222" y="273"/>
                    </a:lnTo>
                    <a:lnTo>
                      <a:pt x="20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47"/>
              <p:cNvSpPr/>
              <p:nvPr/>
            </p:nvSpPr>
            <p:spPr>
              <a:xfrm>
                <a:off x="1044276" y="3512833"/>
                <a:ext cx="57507" cy="46572"/>
              </a:xfrm>
              <a:custGeom>
                <a:avLst/>
                <a:gdLst/>
                <a:ahLst/>
                <a:cxnLst/>
                <a:rect l="l" t="t" r="r" b="b"/>
                <a:pathLst>
                  <a:path w="1199" h="971" extrusionOk="0">
                    <a:moveTo>
                      <a:pt x="1016" y="1"/>
                    </a:moveTo>
                    <a:lnTo>
                      <a:pt x="1" y="698"/>
                    </a:lnTo>
                    <a:lnTo>
                      <a:pt x="183" y="971"/>
                    </a:lnTo>
                    <a:lnTo>
                      <a:pt x="1198" y="274"/>
                    </a:lnTo>
                    <a:lnTo>
                      <a:pt x="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11" name="Google Shape;911;p47"/>
            <p:cNvSpPr/>
            <p:nvPr/>
          </p:nvSpPr>
          <p:spPr>
            <a:xfrm>
              <a:off x="1552471" y="4537235"/>
              <a:ext cx="294490" cy="226143"/>
            </a:xfrm>
            <a:custGeom>
              <a:avLst/>
              <a:gdLst/>
              <a:ahLst/>
              <a:cxnLst/>
              <a:rect l="l" t="t" r="r" b="b"/>
              <a:pathLst>
                <a:path w="6140" h="4715" extrusionOk="0">
                  <a:moveTo>
                    <a:pt x="5473" y="0"/>
                  </a:moveTo>
                  <a:lnTo>
                    <a:pt x="1" y="3752"/>
                  </a:lnTo>
                  <a:lnTo>
                    <a:pt x="660" y="4715"/>
                  </a:lnTo>
                  <a:lnTo>
                    <a:pt x="6140" y="971"/>
                  </a:lnTo>
                  <a:lnTo>
                    <a:pt x="54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912;p47"/>
            <p:cNvSpPr/>
            <p:nvPr/>
          </p:nvSpPr>
          <p:spPr>
            <a:xfrm>
              <a:off x="1372905" y="4325678"/>
              <a:ext cx="407537" cy="297415"/>
            </a:xfrm>
            <a:custGeom>
              <a:avLst/>
              <a:gdLst/>
              <a:ahLst/>
              <a:cxnLst/>
              <a:rect l="l" t="t" r="r" b="b"/>
              <a:pathLst>
                <a:path w="8497" h="6201" extrusionOk="0">
                  <a:moveTo>
                    <a:pt x="8004" y="0"/>
                  </a:moveTo>
                  <a:lnTo>
                    <a:pt x="0" y="5480"/>
                  </a:lnTo>
                  <a:lnTo>
                    <a:pt x="493" y="6200"/>
                  </a:lnTo>
                  <a:lnTo>
                    <a:pt x="8497" y="720"/>
                  </a:lnTo>
                  <a:lnTo>
                    <a:pt x="80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Box 2">
            <a:extLst>
              <a:ext uri="{FF2B5EF4-FFF2-40B4-BE49-F238E27FC236}">
                <a16:creationId xmlns:a16="http://schemas.microsoft.com/office/drawing/2014/main" id="{5ADDC17D-BC8D-9005-E4C2-18E8D10E5B5B}"/>
              </a:ext>
            </a:extLst>
          </p:cNvPr>
          <p:cNvSpPr txBox="1"/>
          <p:nvPr/>
        </p:nvSpPr>
        <p:spPr>
          <a:xfrm>
            <a:off x="501278" y="592730"/>
            <a:ext cx="7546923" cy="830997"/>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Enhancing Prognosis Accuracy for Ischemic CVD using KNN algorithm</a:t>
            </a:r>
          </a:p>
          <a:p>
            <a:endParaRPr lang="en-IN" sz="1600" b="1"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CAC7CF8F-7A94-8B15-A606-FBBA21A15788}"/>
              </a:ext>
            </a:extLst>
          </p:cNvPr>
          <p:cNvGraphicFramePr>
            <a:graphicFrameLocks noGrp="1"/>
          </p:cNvGraphicFramePr>
          <p:nvPr>
            <p:extLst>
              <p:ext uri="{D42A27DB-BD31-4B8C-83A1-F6EECF244321}">
                <p14:modId xmlns:p14="http://schemas.microsoft.com/office/powerpoint/2010/main" val="3273548438"/>
              </p:ext>
            </p:extLst>
          </p:nvPr>
        </p:nvGraphicFramePr>
        <p:xfrm>
          <a:off x="321561" y="925213"/>
          <a:ext cx="8295672" cy="1678618"/>
        </p:xfrm>
        <a:graphic>
          <a:graphicData uri="http://schemas.openxmlformats.org/drawingml/2006/table">
            <a:tbl>
              <a:tblPr firstRow="1" bandRow="1">
                <a:tableStyleId>{B66649A2-11E7-4347-ABF3-3F4E9FC8FE03}</a:tableStyleId>
              </a:tblPr>
              <a:tblGrid>
                <a:gridCol w="1751497">
                  <a:extLst>
                    <a:ext uri="{9D8B030D-6E8A-4147-A177-3AD203B41FA5}">
                      <a16:colId xmlns:a16="http://schemas.microsoft.com/office/drawing/2014/main" val="4084636848"/>
                    </a:ext>
                  </a:extLst>
                </a:gridCol>
                <a:gridCol w="2060531">
                  <a:extLst>
                    <a:ext uri="{9D8B030D-6E8A-4147-A177-3AD203B41FA5}">
                      <a16:colId xmlns:a16="http://schemas.microsoft.com/office/drawing/2014/main" val="141931661"/>
                    </a:ext>
                  </a:extLst>
                </a:gridCol>
                <a:gridCol w="1870249">
                  <a:extLst>
                    <a:ext uri="{9D8B030D-6E8A-4147-A177-3AD203B41FA5}">
                      <a16:colId xmlns:a16="http://schemas.microsoft.com/office/drawing/2014/main" val="1094923962"/>
                    </a:ext>
                  </a:extLst>
                </a:gridCol>
                <a:gridCol w="2613395">
                  <a:extLst>
                    <a:ext uri="{9D8B030D-6E8A-4147-A177-3AD203B41FA5}">
                      <a16:colId xmlns:a16="http://schemas.microsoft.com/office/drawing/2014/main" val="3331018350"/>
                    </a:ext>
                  </a:extLst>
                </a:gridCol>
              </a:tblGrid>
              <a:tr h="486079">
                <a:tc>
                  <a:txBody>
                    <a:bodyPr/>
                    <a:lstStyle/>
                    <a:p>
                      <a:pPr algn="ctr"/>
                      <a:r>
                        <a:rPr lang="en-US" b="1" dirty="0">
                          <a:latin typeface="Times New Roman" panose="02020603050405020304" pitchFamily="18" charset="0"/>
                          <a:cs typeface="Times New Roman" panose="02020603050405020304" pitchFamily="18" charset="0"/>
                        </a:rPr>
                        <a:t>Authors</a:t>
                      </a:r>
                      <a:endParaRPr lang="en-IN"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latin typeface="Times New Roman" panose="02020603050405020304" pitchFamily="18" charset="0"/>
                          <a:cs typeface="Times New Roman" panose="02020603050405020304" pitchFamily="18" charset="0"/>
                        </a:rPr>
                        <a:t>Objective</a:t>
                      </a:r>
                    </a:p>
                    <a:p>
                      <a:pPr algn="ctr"/>
                      <a:endParaRPr lang="en-IN"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latin typeface="Times New Roman" panose="02020603050405020304" pitchFamily="18" charset="0"/>
                          <a:cs typeface="Times New Roman" panose="02020603050405020304" pitchFamily="18" charset="0"/>
                        </a:rPr>
                        <a:t>Methodology</a:t>
                      </a:r>
                    </a:p>
                    <a:p>
                      <a:pPr algn="ctr"/>
                      <a:endParaRPr lang="en-IN"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latin typeface="Times New Roman" panose="02020603050405020304" pitchFamily="18" charset="0"/>
                          <a:cs typeface="Times New Roman" panose="02020603050405020304" pitchFamily="18" charset="0"/>
                        </a:rPr>
                        <a:t>Future Scope</a:t>
                      </a:r>
                    </a:p>
                    <a:p>
                      <a:pPr algn="ctr"/>
                      <a:endParaRPr lang="en-IN" b="1"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1489931492"/>
                  </a:ext>
                </a:extLst>
              </a:tr>
              <a:tr h="1160458">
                <a:tc>
                  <a:txBody>
                    <a:bodyPr/>
                    <a:lstStyle/>
                    <a:p>
                      <a:pPr algn="just"/>
                      <a:r>
                        <a:rPr lang="en-US" dirty="0">
                          <a:latin typeface="Times New Roman" panose="02020603050405020304" pitchFamily="18" charset="0"/>
                          <a:cs typeface="Times New Roman" panose="02020603050405020304" pitchFamily="18" charset="0"/>
                        </a:rPr>
                        <a:t>Ghulam Muhammad</a:t>
                      </a:r>
                    </a:p>
                    <a:p>
                      <a:pPr algn="just"/>
                      <a:r>
                        <a:rPr lang="en-US" dirty="0">
                          <a:latin typeface="Times New Roman" panose="02020603050405020304" pitchFamily="18" charset="0"/>
                          <a:cs typeface="Times New Roman" panose="02020603050405020304" pitchFamily="18" charset="0"/>
                        </a:rPr>
                        <a:t>Saad Naveed, Tariq </a:t>
                      </a:r>
                    </a:p>
                    <a:p>
                      <a:pPr algn="just"/>
                      <a:r>
                        <a:rPr lang="en-US" dirty="0">
                          <a:latin typeface="Times New Roman" panose="02020603050405020304" pitchFamily="18" charset="0"/>
                          <a:cs typeface="Times New Roman" panose="02020603050405020304" pitchFamily="18" charset="0"/>
                        </a:rPr>
                        <a:t>Mahmood, Lubna  </a:t>
                      </a:r>
                    </a:p>
                    <a:p>
                      <a:pPr algn="just"/>
                      <a:r>
                        <a:rPr lang="en-US" dirty="0">
                          <a:latin typeface="Times New Roman" panose="02020603050405020304" pitchFamily="18" charset="0"/>
                          <a:cs typeface="Times New Roman" panose="02020603050405020304" pitchFamily="18" charset="0"/>
                        </a:rPr>
                        <a:t>Nadeem</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Times New Roman" panose="02020603050405020304" pitchFamily="18" charset="0"/>
                          <a:cs typeface="Times New Roman" panose="02020603050405020304" pitchFamily="18" charset="0"/>
                        </a:rPr>
                        <a:t>The dataset obtained for a comprehensive collection of over 918 observations and 12 essential features.</a:t>
                      </a:r>
                    </a:p>
                    <a:p>
                      <a:pPr algn="l"/>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IN" dirty="0">
                          <a:latin typeface="Times New Roman" panose="02020603050405020304" pitchFamily="18" charset="0"/>
                          <a:cs typeface="Times New Roman" panose="02020603050405020304" pitchFamily="18" charset="0"/>
                        </a:rPr>
                        <a:t>KNN, Random forest, Logistic Regression, support vector machine,  Naïve Bayes and DT.</a:t>
                      </a:r>
                    </a:p>
                  </a:txBody>
                  <a:tcPr/>
                </a:tc>
                <a:tc>
                  <a:txBody>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valuable tools in clinical practice.</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helping healthcare </a:t>
                      </a:r>
                      <a:r>
                        <a:rPr lang="en-IN" dirty="0" err="1">
                          <a:latin typeface="Times New Roman" panose="02020603050405020304" pitchFamily="18" charset="0"/>
                          <a:cs typeface="Times New Roman" panose="02020603050405020304" pitchFamily="18" charset="0"/>
                        </a:rPr>
                        <a:t>professio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nal</a:t>
                      </a:r>
                      <a:r>
                        <a:rPr lang="en-IN" dirty="0">
                          <a:latin typeface="Times New Roman" panose="02020603050405020304" pitchFamily="18" charset="0"/>
                          <a:cs typeface="Times New Roman" panose="02020603050405020304" pitchFamily="18" charset="0"/>
                        </a:rPr>
                        <a:t> identify patients at risk ischemic disease</a:t>
                      </a:r>
                    </a:p>
                  </a:txBody>
                  <a:tcPr/>
                </a:tc>
                <a:extLst>
                  <a:ext uri="{0D108BD9-81ED-4DB2-BD59-A6C34878D82A}">
                    <a16:rowId xmlns:a16="http://schemas.microsoft.com/office/drawing/2014/main" val="3550839596"/>
                  </a:ext>
                </a:extLst>
              </a:tr>
            </a:tbl>
          </a:graphicData>
        </a:graphic>
      </p:graphicFrame>
      <p:sp>
        <p:nvSpPr>
          <p:cNvPr id="8" name="TextBox 7">
            <a:extLst>
              <a:ext uri="{FF2B5EF4-FFF2-40B4-BE49-F238E27FC236}">
                <a16:creationId xmlns:a16="http://schemas.microsoft.com/office/drawing/2014/main" id="{B501F3D8-2316-C57E-20CD-DDD5ADF0056D}"/>
              </a:ext>
            </a:extLst>
          </p:cNvPr>
          <p:cNvSpPr txBox="1"/>
          <p:nvPr/>
        </p:nvSpPr>
        <p:spPr>
          <a:xfrm>
            <a:off x="-122170" y="2571750"/>
            <a:ext cx="8146392" cy="830997"/>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                      Machine Learning Heart Diseases Prediction Using KNN And RTC Algorithm </a:t>
            </a:r>
          </a:p>
          <a:p>
            <a:endParaRPr lang="en-IN"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9B1A39FB-E5E4-ED93-AF97-0F58B79E0199}"/>
              </a:ext>
            </a:extLst>
          </p:cNvPr>
          <p:cNvGraphicFramePr>
            <a:graphicFrameLocks noGrp="1"/>
          </p:cNvGraphicFramePr>
          <p:nvPr>
            <p:extLst>
              <p:ext uri="{D42A27DB-BD31-4B8C-83A1-F6EECF244321}">
                <p14:modId xmlns:p14="http://schemas.microsoft.com/office/powerpoint/2010/main" val="3455901946"/>
              </p:ext>
            </p:extLst>
          </p:nvPr>
        </p:nvGraphicFramePr>
        <p:xfrm>
          <a:off x="386123" y="2889317"/>
          <a:ext cx="8295673" cy="2103120"/>
        </p:xfrm>
        <a:graphic>
          <a:graphicData uri="http://schemas.openxmlformats.org/drawingml/2006/table">
            <a:tbl>
              <a:tblPr firstRow="1" bandRow="1">
                <a:tableStyleId>{B66649A2-11E7-4347-ABF3-3F4E9FC8FE03}</a:tableStyleId>
              </a:tblPr>
              <a:tblGrid>
                <a:gridCol w="1680672">
                  <a:extLst>
                    <a:ext uri="{9D8B030D-6E8A-4147-A177-3AD203B41FA5}">
                      <a16:colId xmlns:a16="http://schemas.microsoft.com/office/drawing/2014/main" val="427900380"/>
                    </a:ext>
                  </a:extLst>
                </a:gridCol>
                <a:gridCol w="1908971">
                  <a:extLst>
                    <a:ext uri="{9D8B030D-6E8A-4147-A177-3AD203B41FA5}">
                      <a16:colId xmlns:a16="http://schemas.microsoft.com/office/drawing/2014/main" val="3169703267"/>
                    </a:ext>
                  </a:extLst>
                </a:gridCol>
                <a:gridCol w="1837279">
                  <a:extLst>
                    <a:ext uri="{9D8B030D-6E8A-4147-A177-3AD203B41FA5}">
                      <a16:colId xmlns:a16="http://schemas.microsoft.com/office/drawing/2014/main" val="2543956871"/>
                    </a:ext>
                  </a:extLst>
                </a:gridCol>
                <a:gridCol w="2868751">
                  <a:extLst>
                    <a:ext uri="{9D8B030D-6E8A-4147-A177-3AD203B41FA5}">
                      <a16:colId xmlns:a16="http://schemas.microsoft.com/office/drawing/2014/main" val="929293273"/>
                    </a:ext>
                  </a:extLst>
                </a:gridCol>
              </a:tblGrid>
              <a:tr h="480925">
                <a:tc>
                  <a:txBody>
                    <a:bodyPr/>
                    <a:lstStyle/>
                    <a:p>
                      <a:pPr algn="ctr"/>
                      <a:r>
                        <a:rPr lang="en-US" b="1" dirty="0">
                          <a:latin typeface="Times New Roman" panose="02020603050405020304" pitchFamily="18" charset="0"/>
                          <a:cs typeface="Times New Roman" panose="02020603050405020304" pitchFamily="18" charset="0"/>
                        </a:rPr>
                        <a:t>Authors</a:t>
                      </a:r>
                      <a:endParaRPr lang="en-IN"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latin typeface="Times New Roman" panose="02020603050405020304" pitchFamily="18" charset="0"/>
                          <a:cs typeface="Times New Roman" panose="02020603050405020304" pitchFamily="18" charset="0"/>
                        </a:rPr>
                        <a:t>Objective</a:t>
                      </a:r>
                    </a:p>
                    <a:p>
                      <a:pPr algn="ctr"/>
                      <a:endParaRPr lang="en-IN"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latin typeface="Times New Roman" panose="02020603050405020304" pitchFamily="18" charset="0"/>
                          <a:cs typeface="Times New Roman" panose="02020603050405020304" pitchFamily="18" charset="0"/>
                        </a:rPr>
                        <a:t>Methodology</a:t>
                      </a:r>
                    </a:p>
                    <a:p>
                      <a:pPr algn="ctr"/>
                      <a:endParaRPr lang="en-IN"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latin typeface="Times New Roman" panose="02020603050405020304" pitchFamily="18" charset="0"/>
                          <a:cs typeface="Times New Roman" panose="02020603050405020304" pitchFamily="18" charset="0"/>
                        </a:rPr>
                        <a:t>Future Scope</a:t>
                      </a:r>
                    </a:p>
                    <a:p>
                      <a:pPr algn="ctr"/>
                      <a:endParaRPr lang="en-IN" b="1"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484558437"/>
                  </a:ext>
                </a:extLst>
              </a:tr>
              <a:tr h="1471068">
                <a:tc>
                  <a:txBody>
                    <a:bodyPr/>
                    <a:lstStyle/>
                    <a:p>
                      <a:pPr algn="just"/>
                      <a:r>
                        <a:rPr lang="en-US" sz="1400" dirty="0">
                          <a:latin typeface="Times New Roman" panose="02020603050405020304" pitchFamily="18" charset="0"/>
                          <a:cs typeface="Times New Roman" panose="02020603050405020304" pitchFamily="18" charset="0"/>
                        </a:rPr>
                        <a:t>Senthil G. A</a:t>
                      </a:r>
                    </a:p>
                    <a:p>
                      <a:pPr algn="just"/>
                      <a:r>
                        <a:rPr lang="en-US" sz="1400" dirty="0">
                          <a:latin typeface="Times New Roman" panose="02020603050405020304" pitchFamily="18" charset="0"/>
                          <a:cs typeface="Times New Roman" panose="02020603050405020304" pitchFamily="18" charset="0"/>
                        </a:rPr>
                        <a:t>R. Prabha</a:t>
                      </a:r>
                    </a:p>
                    <a:p>
                      <a:pPr algn="just"/>
                      <a:r>
                        <a:rPr lang="en-US" sz="1400" dirty="0">
                          <a:latin typeface="Times New Roman" panose="02020603050405020304" pitchFamily="18" charset="0"/>
                          <a:cs typeface="Times New Roman" panose="02020603050405020304" pitchFamily="18" charset="0"/>
                        </a:rPr>
                        <a:t>M. </a:t>
                      </a:r>
                      <a:r>
                        <a:rPr lang="en-US" sz="1400" dirty="0" err="1">
                          <a:latin typeface="Times New Roman" panose="02020603050405020304" pitchFamily="18" charset="0"/>
                          <a:cs typeface="Times New Roman" panose="02020603050405020304" pitchFamily="18" charset="0"/>
                        </a:rPr>
                        <a:t>Razmah</a:t>
                      </a:r>
                      <a:endParaRPr lang="en-US"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Machine learning helps to predict the vulnerability of a heart disease with few elemental symptoms and health factors. </a:t>
                      </a:r>
                      <a:endParaRPr lang="en-IN" sz="1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IN" dirty="0">
                          <a:latin typeface="Times New Roman" panose="02020603050405020304" pitchFamily="18" charset="0"/>
                          <a:cs typeface="Times New Roman" panose="02020603050405020304" pitchFamily="18" charset="0"/>
                        </a:rPr>
                        <a:t>KNN and DT.</a:t>
                      </a:r>
                    </a:p>
                  </a:txBody>
                  <a:tcPr/>
                </a:tc>
                <a:tc>
                  <a:txBody>
                    <a:bodyPr/>
                    <a:lstStyle/>
                    <a:p>
                      <a:pPr marL="285750" indent="-285750" algn="l">
                        <a:buFont typeface="Arial" panose="020B0604020202020204" pitchFamily="34" charset="0"/>
                        <a:buChar char="•"/>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 decision tree algorithm attains an impressive 98% accuracy</a:t>
                      </a:r>
                    </a:p>
                    <a:p>
                      <a:pPr marL="285750" indent="-285750" algn="l">
                        <a:buFont typeface="Arial" panose="020B0604020202020204" pitchFamily="34" charset="0"/>
                        <a:buChar char="•"/>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It is suitable for real-time applications. </a:t>
                      </a:r>
                    </a:p>
                    <a:p>
                      <a:pPr marL="285750" indent="-285750" algn="l">
                        <a:buFont typeface="Arial" panose="020B0604020202020204" pitchFamily="34" charset="0"/>
                        <a:buChar char="•"/>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additional features </a:t>
                      </a:r>
                      <a:endParaRPr lang="en-IN" b="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48908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67"/>
                                        </p:tgtEl>
                                        <p:attrNameLst>
                                          <p:attrName>style.visibility</p:attrName>
                                        </p:attrNameLst>
                                      </p:cBhvr>
                                      <p:to>
                                        <p:strVal val="visible"/>
                                      </p:to>
                                    </p:set>
                                    <p:animEffect transition="in" filter="randombar(horizontal)">
                                      <p:cBhvr>
                                        <p:cTn id="7" dur="500"/>
                                        <p:tgtEl>
                                          <p:spTgt spid="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4" name="TextBox 3">
            <a:extLst>
              <a:ext uri="{FF2B5EF4-FFF2-40B4-BE49-F238E27FC236}">
                <a16:creationId xmlns:a16="http://schemas.microsoft.com/office/drawing/2014/main" id="{9F32A7C7-2E70-70C8-555C-FF9463B9823A}"/>
              </a:ext>
            </a:extLst>
          </p:cNvPr>
          <p:cNvSpPr txBox="1"/>
          <p:nvPr/>
        </p:nvSpPr>
        <p:spPr>
          <a:xfrm>
            <a:off x="453484" y="228891"/>
            <a:ext cx="9010186" cy="36933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Performance Evaluation Of Supervised ML Algorithms in prediction of heart disease </a:t>
            </a:r>
          </a:p>
        </p:txBody>
      </p:sp>
      <p:graphicFrame>
        <p:nvGraphicFramePr>
          <p:cNvPr id="5" name="Table 4">
            <a:extLst>
              <a:ext uri="{FF2B5EF4-FFF2-40B4-BE49-F238E27FC236}">
                <a16:creationId xmlns:a16="http://schemas.microsoft.com/office/drawing/2014/main" id="{C66D4F0E-3F90-FA53-7F58-3C5C6989EED3}"/>
              </a:ext>
            </a:extLst>
          </p:cNvPr>
          <p:cNvGraphicFramePr>
            <a:graphicFrameLocks noGrp="1"/>
          </p:cNvGraphicFramePr>
          <p:nvPr>
            <p:extLst>
              <p:ext uri="{D42A27DB-BD31-4B8C-83A1-F6EECF244321}">
                <p14:modId xmlns:p14="http://schemas.microsoft.com/office/powerpoint/2010/main" val="1924524543"/>
              </p:ext>
            </p:extLst>
          </p:nvPr>
        </p:nvGraphicFramePr>
        <p:xfrm>
          <a:off x="453484" y="598223"/>
          <a:ext cx="8171962" cy="1829888"/>
        </p:xfrm>
        <a:graphic>
          <a:graphicData uri="http://schemas.openxmlformats.org/drawingml/2006/table">
            <a:tbl>
              <a:tblPr firstRow="1" bandRow="1">
                <a:tableStyleId>{B66649A2-11E7-4347-ABF3-3F4E9FC8FE03}</a:tableStyleId>
              </a:tblPr>
              <a:tblGrid>
                <a:gridCol w="1370330">
                  <a:extLst>
                    <a:ext uri="{9D8B030D-6E8A-4147-A177-3AD203B41FA5}">
                      <a16:colId xmlns:a16="http://schemas.microsoft.com/office/drawing/2014/main" val="4084636848"/>
                    </a:ext>
                  </a:extLst>
                </a:gridCol>
                <a:gridCol w="2586624">
                  <a:extLst>
                    <a:ext uri="{9D8B030D-6E8A-4147-A177-3AD203B41FA5}">
                      <a16:colId xmlns:a16="http://schemas.microsoft.com/office/drawing/2014/main" val="495255458"/>
                    </a:ext>
                  </a:extLst>
                </a:gridCol>
                <a:gridCol w="1576070">
                  <a:extLst>
                    <a:ext uri="{9D8B030D-6E8A-4147-A177-3AD203B41FA5}">
                      <a16:colId xmlns:a16="http://schemas.microsoft.com/office/drawing/2014/main" val="141931661"/>
                    </a:ext>
                  </a:extLst>
                </a:gridCol>
                <a:gridCol w="2638938">
                  <a:extLst>
                    <a:ext uri="{9D8B030D-6E8A-4147-A177-3AD203B41FA5}">
                      <a16:colId xmlns:a16="http://schemas.microsoft.com/office/drawing/2014/main" val="1094923962"/>
                    </a:ext>
                  </a:extLst>
                </a:gridCol>
              </a:tblGrid>
              <a:tr h="488792">
                <a:tc>
                  <a:txBody>
                    <a:bodyPr/>
                    <a:lstStyle/>
                    <a:p>
                      <a:pPr algn="ctr"/>
                      <a:r>
                        <a:rPr lang="en-US" b="1" dirty="0">
                          <a:latin typeface="Times New Roman" panose="02020603050405020304" pitchFamily="18" charset="0"/>
                          <a:cs typeface="Times New Roman" panose="02020603050405020304" pitchFamily="18" charset="0"/>
                        </a:rPr>
                        <a:t>Authors</a:t>
                      </a:r>
                      <a:endParaRPr lang="en-IN"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latin typeface="Times New Roman" panose="02020603050405020304" pitchFamily="18" charset="0"/>
                          <a:cs typeface="Times New Roman" panose="02020603050405020304" pitchFamily="18" charset="0"/>
                        </a:rPr>
                        <a:t>Objective</a:t>
                      </a:r>
                    </a:p>
                    <a:p>
                      <a:pPr algn="ctr"/>
                      <a:endParaRPr lang="en-IN"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lgn="ctr"/>
                      <a:r>
                        <a:rPr lang="en-IN" b="1" dirty="0">
                          <a:latin typeface="Times New Roman" panose="02020603050405020304" pitchFamily="18" charset="0"/>
                          <a:cs typeface="Times New Roman" panose="02020603050405020304" pitchFamily="18" charset="0"/>
                        </a:rPr>
                        <a:t>Methodology</a:t>
                      </a:r>
                    </a:p>
                  </a:txBody>
                  <a:tcPr>
                    <a:solidFill>
                      <a:schemeClr val="bg1">
                        <a:lumMod val="85000"/>
                      </a:schemeClr>
                    </a:solidFill>
                  </a:tcPr>
                </a:tc>
                <a:tc>
                  <a:txBody>
                    <a:bodyPr/>
                    <a:lstStyle/>
                    <a:p>
                      <a:pPr algn="ctr"/>
                      <a:r>
                        <a:rPr lang="en-IN" b="1" dirty="0">
                          <a:latin typeface="Times New Roman" panose="02020603050405020304" pitchFamily="18" charset="0"/>
                          <a:cs typeface="Times New Roman" panose="02020603050405020304" pitchFamily="18" charset="0"/>
                        </a:rPr>
                        <a:t>Future Scope</a:t>
                      </a:r>
                    </a:p>
                  </a:txBody>
                  <a:tcPr>
                    <a:solidFill>
                      <a:schemeClr val="bg1">
                        <a:lumMod val="85000"/>
                      </a:schemeClr>
                    </a:solidFill>
                  </a:tcPr>
                </a:tc>
                <a:extLst>
                  <a:ext uri="{0D108BD9-81ED-4DB2-BD59-A6C34878D82A}">
                    <a16:rowId xmlns:a16="http://schemas.microsoft.com/office/drawing/2014/main" val="1489931492"/>
                  </a:ext>
                </a:extLst>
              </a:tr>
              <a:tr h="1311728">
                <a:tc>
                  <a:txBody>
                    <a:bodyPr/>
                    <a:lstStyle/>
                    <a:p>
                      <a:pPr algn="l"/>
                      <a:r>
                        <a:rPr lang="en-US" dirty="0">
                          <a:latin typeface="Times New Roman" panose="02020603050405020304" pitchFamily="18" charset="0"/>
                          <a:cs typeface="Times New Roman" panose="02020603050405020304" pitchFamily="18" charset="0"/>
                        </a:rPr>
                        <a:t>P .Sujatha</a:t>
                      </a:r>
                    </a:p>
                    <a:p>
                      <a:pPr algn="l"/>
                      <a:r>
                        <a:rPr lang="en-US" dirty="0">
                          <a:latin typeface="Times New Roman" panose="02020603050405020304" pitchFamily="18" charset="0"/>
                          <a:cs typeface="Times New Roman" panose="02020603050405020304" pitchFamily="18" charset="0"/>
                        </a:rPr>
                        <a:t>K. Mahalakshmi</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Times New Roman" panose="02020603050405020304" pitchFamily="18" charset="0"/>
                          <a:cs typeface="Times New Roman" panose="02020603050405020304" pitchFamily="18" charset="0"/>
                        </a:rPr>
                        <a:t>It is observed that the random forest techniques increase the accuracy of the heart disease prediction system.</a:t>
                      </a:r>
                    </a:p>
                    <a:p>
                      <a:pPr algn="l"/>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dirty="0">
                          <a:latin typeface="Times New Roman" panose="02020603050405020304" pitchFamily="18" charset="0"/>
                          <a:cs typeface="Times New Roman" panose="02020603050405020304" pitchFamily="18" charset="0"/>
                        </a:rPr>
                        <a:t>DT , Naïve Bayes, </a:t>
                      </a:r>
                    </a:p>
                    <a:p>
                      <a:pPr algn="l"/>
                      <a:r>
                        <a:rPr lang="en-IN" dirty="0">
                          <a:latin typeface="Times New Roman" panose="02020603050405020304" pitchFamily="18" charset="0"/>
                          <a:cs typeface="Times New Roman" panose="02020603050405020304" pitchFamily="18" charset="0"/>
                        </a:rPr>
                        <a:t>RF ,SVM, KNN &amp; LR Algorithms.</a:t>
                      </a:r>
                    </a:p>
                  </a:txBody>
                  <a:tcPr/>
                </a:tc>
                <a:tc>
                  <a:txBody>
                    <a:bodyPr/>
                    <a:lstStyle/>
                    <a:p>
                      <a:pPr marL="285750" indent="-285750" algn="just">
                        <a:buFont typeface="Arial" panose="020B0604020202020204" pitchFamily="34" charset="0"/>
                        <a:buChar char="•"/>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Work with a large dataset to enhance model accuracy.</a:t>
                      </a:r>
                    </a:p>
                    <a:p>
                      <a:pPr marL="285750" indent="-285750" algn="just">
                        <a:buFont typeface="Arial" panose="020B0604020202020204" pitchFamily="34" charset="0"/>
                        <a:buChar char="•"/>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Multiple ML techniques for more reliable and accurate predictions.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0839596"/>
                  </a:ext>
                </a:extLst>
              </a:tr>
            </a:tbl>
          </a:graphicData>
        </a:graphic>
      </p:graphicFrame>
      <p:sp>
        <p:nvSpPr>
          <p:cNvPr id="6" name="TextBox 5">
            <a:extLst>
              <a:ext uri="{FF2B5EF4-FFF2-40B4-BE49-F238E27FC236}">
                <a16:creationId xmlns:a16="http://schemas.microsoft.com/office/drawing/2014/main" id="{860CCE1A-2A90-6638-6593-FD1AAD18DB4B}"/>
              </a:ext>
            </a:extLst>
          </p:cNvPr>
          <p:cNvSpPr txBox="1"/>
          <p:nvPr/>
        </p:nvSpPr>
        <p:spPr>
          <a:xfrm>
            <a:off x="682668" y="2398744"/>
            <a:ext cx="8260609" cy="646331"/>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Gradient boosting based model for elderly heart failure, Aortic Stenosis and Dementia classification.</a:t>
            </a:r>
          </a:p>
        </p:txBody>
      </p:sp>
      <p:graphicFrame>
        <p:nvGraphicFramePr>
          <p:cNvPr id="7" name="Table 6">
            <a:extLst>
              <a:ext uri="{FF2B5EF4-FFF2-40B4-BE49-F238E27FC236}">
                <a16:creationId xmlns:a16="http://schemas.microsoft.com/office/drawing/2014/main" id="{53AE9F7E-3680-3FD4-14AC-4896B9155A91}"/>
              </a:ext>
            </a:extLst>
          </p:cNvPr>
          <p:cNvGraphicFramePr>
            <a:graphicFrameLocks noGrp="1"/>
          </p:cNvGraphicFramePr>
          <p:nvPr>
            <p:extLst>
              <p:ext uri="{D42A27DB-BD31-4B8C-83A1-F6EECF244321}">
                <p14:modId xmlns:p14="http://schemas.microsoft.com/office/powerpoint/2010/main" val="1797445380"/>
              </p:ext>
            </p:extLst>
          </p:nvPr>
        </p:nvGraphicFramePr>
        <p:xfrm>
          <a:off x="453484" y="3045076"/>
          <a:ext cx="8076742" cy="1800520"/>
        </p:xfrm>
        <a:graphic>
          <a:graphicData uri="http://schemas.openxmlformats.org/drawingml/2006/table">
            <a:tbl>
              <a:tblPr firstRow="1" bandRow="1">
                <a:tableStyleId>{B66649A2-11E7-4347-ABF3-3F4E9FC8FE03}</a:tableStyleId>
              </a:tblPr>
              <a:tblGrid>
                <a:gridCol w="1341884">
                  <a:extLst>
                    <a:ext uri="{9D8B030D-6E8A-4147-A177-3AD203B41FA5}">
                      <a16:colId xmlns:a16="http://schemas.microsoft.com/office/drawing/2014/main" val="4084636848"/>
                    </a:ext>
                  </a:extLst>
                </a:gridCol>
                <a:gridCol w="2594733">
                  <a:extLst>
                    <a:ext uri="{9D8B030D-6E8A-4147-A177-3AD203B41FA5}">
                      <a16:colId xmlns:a16="http://schemas.microsoft.com/office/drawing/2014/main" val="2147516505"/>
                    </a:ext>
                  </a:extLst>
                </a:gridCol>
                <a:gridCol w="1577190">
                  <a:extLst>
                    <a:ext uri="{9D8B030D-6E8A-4147-A177-3AD203B41FA5}">
                      <a16:colId xmlns:a16="http://schemas.microsoft.com/office/drawing/2014/main" val="141931661"/>
                    </a:ext>
                  </a:extLst>
                </a:gridCol>
                <a:gridCol w="2562935">
                  <a:extLst>
                    <a:ext uri="{9D8B030D-6E8A-4147-A177-3AD203B41FA5}">
                      <a16:colId xmlns:a16="http://schemas.microsoft.com/office/drawing/2014/main" val="1094923962"/>
                    </a:ext>
                  </a:extLst>
                </a:gridCol>
              </a:tblGrid>
              <a:tr h="339100">
                <a:tc>
                  <a:txBody>
                    <a:bodyPr/>
                    <a:lstStyle/>
                    <a:p>
                      <a:pPr algn="ctr"/>
                      <a:r>
                        <a:rPr lang="en-US" b="1" dirty="0">
                          <a:latin typeface="Times New Roman" panose="02020603050405020304" pitchFamily="18" charset="0"/>
                          <a:cs typeface="Times New Roman" panose="02020603050405020304" pitchFamily="18" charset="0"/>
                        </a:rPr>
                        <a:t>Authors</a:t>
                      </a:r>
                      <a:endParaRPr lang="en-IN"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latin typeface="Times New Roman" panose="02020603050405020304" pitchFamily="18" charset="0"/>
                          <a:cs typeface="Times New Roman" panose="02020603050405020304" pitchFamily="18" charset="0"/>
                        </a:rPr>
                        <a:t>Objective</a:t>
                      </a:r>
                    </a:p>
                  </a:txBody>
                  <a:tcPr>
                    <a:solidFill>
                      <a:schemeClr val="bg1">
                        <a:lumMod val="85000"/>
                      </a:schemeClr>
                    </a:solidFill>
                  </a:tcPr>
                </a:tc>
                <a:tc>
                  <a:txBody>
                    <a:bodyPr/>
                    <a:lstStyle/>
                    <a:p>
                      <a:pPr algn="ctr"/>
                      <a:r>
                        <a:rPr lang="en-IN" b="1" dirty="0">
                          <a:latin typeface="Times New Roman" panose="02020603050405020304" pitchFamily="18" charset="0"/>
                          <a:cs typeface="Times New Roman" panose="02020603050405020304" pitchFamily="18" charset="0"/>
                        </a:rPr>
                        <a:t>Methodology</a:t>
                      </a:r>
                    </a:p>
                  </a:txBody>
                  <a:tcPr>
                    <a:solidFill>
                      <a:schemeClr val="bg1">
                        <a:lumMod val="85000"/>
                      </a:schemeClr>
                    </a:solidFill>
                  </a:tcPr>
                </a:tc>
                <a:tc>
                  <a:txBody>
                    <a:bodyPr/>
                    <a:lstStyle/>
                    <a:p>
                      <a:pPr algn="ctr"/>
                      <a:r>
                        <a:rPr lang="en-IN" b="1" dirty="0">
                          <a:latin typeface="Times New Roman" panose="02020603050405020304" pitchFamily="18" charset="0"/>
                          <a:cs typeface="Times New Roman" panose="02020603050405020304" pitchFamily="18" charset="0"/>
                        </a:rPr>
                        <a:t>Future Scope</a:t>
                      </a:r>
                    </a:p>
                  </a:txBody>
                  <a:tcPr>
                    <a:solidFill>
                      <a:schemeClr val="bg1">
                        <a:lumMod val="85000"/>
                      </a:schemeClr>
                    </a:solidFill>
                  </a:tcPr>
                </a:tc>
                <a:extLst>
                  <a:ext uri="{0D108BD9-81ED-4DB2-BD59-A6C34878D82A}">
                    <a16:rowId xmlns:a16="http://schemas.microsoft.com/office/drawing/2014/main" val="1489931492"/>
                  </a:ext>
                </a:extLst>
              </a:tr>
              <a:tr h="1461420">
                <a:tc>
                  <a:txBody>
                    <a:bodyPr/>
                    <a:lstStyle/>
                    <a:p>
                      <a:pPr algn="l"/>
                      <a:r>
                        <a:rPr lang="en-US" b="0" dirty="0" err="1">
                          <a:latin typeface="Times New Roman" panose="02020603050405020304" pitchFamily="18" charset="0"/>
                          <a:cs typeface="Times New Roman" panose="02020603050405020304" pitchFamily="18" charset="0"/>
                        </a:rPr>
                        <a:t>Khomkrit</a:t>
                      </a:r>
                      <a:r>
                        <a:rPr lang="en-US" b="0" dirty="0">
                          <a:latin typeface="Times New Roman" panose="02020603050405020304" pitchFamily="18" charset="0"/>
                          <a:cs typeface="Times New Roman" panose="02020603050405020304" pitchFamily="18" charset="0"/>
                        </a:rPr>
                        <a:t>  </a:t>
                      </a:r>
                      <a:r>
                        <a:rPr lang="en-US" b="0">
                          <a:latin typeface="Times New Roman" panose="02020603050405020304" pitchFamily="18" charset="0"/>
                          <a:cs typeface="Times New Roman" panose="02020603050405020304" pitchFamily="18" charset="0"/>
                        </a:rPr>
                        <a:t>Yolgcharoench-aiyasit</a:t>
                      </a:r>
                      <a:r>
                        <a:rPr lang="en-US" b="0" dirty="0">
                          <a:latin typeface="Times New Roman" panose="02020603050405020304" pitchFamily="18" charset="0"/>
                          <a:cs typeface="Times New Roman" panose="02020603050405020304" pitchFamily="18" charset="0"/>
                        </a:rPr>
                        <a:t>,</a:t>
                      </a:r>
                    </a:p>
                    <a:p>
                      <a:pPr algn="l"/>
                      <a:r>
                        <a:rPr lang="en-US" b="0" dirty="0" err="1">
                          <a:latin typeface="Times New Roman" panose="02020603050405020304" pitchFamily="18" charset="0"/>
                          <a:cs typeface="Times New Roman" panose="02020603050405020304" pitchFamily="18" charset="0"/>
                        </a:rPr>
                        <a:t>Sujitra</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Arwatc</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hananukul</a:t>
                      </a:r>
                      <a:endParaRPr lang="en-US" b="0" dirty="0">
                        <a:latin typeface="Times New Roman" panose="02020603050405020304" pitchFamily="18" charset="0"/>
                        <a:cs typeface="Times New Roman" panose="02020603050405020304" pitchFamily="18" charset="0"/>
                      </a:endParaRPr>
                    </a:p>
                    <a:p>
                      <a:pPr algn="l"/>
                      <a:endParaRPr lang="en-IN"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Times New Roman" panose="02020603050405020304" pitchFamily="18" charset="0"/>
                          <a:cs typeface="Times New Roman" panose="02020603050405020304" pitchFamily="18" charset="0"/>
                        </a:rPr>
                        <a:t>GB based model is proposed for the multiclass classification of elderly people with heart failure </a:t>
                      </a:r>
                      <a:r>
                        <a:rPr lang="en-IN" sz="1400" b="0" dirty="0">
                          <a:latin typeface="Times New Roman" panose="02020603050405020304" pitchFamily="18" charset="0"/>
                          <a:cs typeface="Times New Roman" panose="02020603050405020304" pitchFamily="18" charset="0"/>
                        </a:rPr>
                        <a:t>Aortic Stenosis and Dementia </a:t>
                      </a:r>
                      <a:endParaRPr lang="en-IN" b="0" dirty="0">
                        <a:latin typeface="Times New Roman" panose="02020603050405020304" pitchFamily="18" charset="0"/>
                        <a:cs typeface="Times New Roman" panose="02020603050405020304" pitchFamily="18" charset="0"/>
                      </a:endParaRPr>
                    </a:p>
                    <a:p>
                      <a:pPr algn="l"/>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IN" dirty="0">
                          <a:latin typeface="Times New Roman" panose="02020603050405020304" pitchFamily="18" charset="0"/>
                          <a:cs typeface="Times New Roman" panose="02020603050405020304" pitchFamily="18" charset="0"/>
                        </a:rPr>
                        <a:t>DT ,SVM, KNN ,RF extra tree and Gradient Boosting</a:t>
                      </a:r>
                    </a:p>
                  </a:txBody>
                  <a:tcPr/>
                </a:tc>
                <a:tc>
                  <a:txBody>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data should be imbalance</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By using oversampling or under sampling techniques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applying more advanced preprocessing</a:t>
                      </a:r>
                    </a:p>
                  </a:txBody>
                  <a:tcPr/>
                </a:tc>
                <a:extLst>
                  <a:ext uri="{0D108BD9-81ED-4DB2-BD59-A6C34878D82A}">
                    <a16:rowId xmlns:a16="http://schemas.microsoft.com/office/drawing/2014/main" val="355083959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4" name="TextBox 3">
            <a:extLst>
              <a:ext uri="{FF2B5EF4-FFF2-40B4-BE49-F238E27FC236}">
                <a16:creationId xmlns:a16="http://schemas.microsoft.com/office/drawing/2014/main" id="{14E47FC7-8B6B-0BD7-3E17-0554D596BB7B}"/>
              </a:ext>
            </a:extLst>
          </p:cNvPr>
          <p:cNvSpPr txBox="1"/>
          <p:nvPr/>
        </p:nvSpPr>
        <p:spPr>
          <a:xfrm>
            <a:off x="438150" y="175260"/>
            <a:ext cx="8267700" cy="523220"/>
          </a:xfrm>
          <a:prstGeom prst="rect">
            <a:avLst/>
          </a:prstGeom>
          <a:noFill/>
        </p:spPr>
        <p:txBody>
          <a:bodyPr wrap="square" rtlCol="0">
            <a:spAutoFit/>
          </a:bodyPr>
          <a:lstStyle/>
          <a:p>
            <a:pPr algn="ctr"/>
            <a:r>
              <a:rPr lang="en-IN" sz="2800" b="1" dirty="0">
                <a:solidFill>
                  <a:schemeClr val="tx2">
                    <a:lumMod val="75000"/>
                  </a:schemeClr>
                </a:solidFill>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29398BD4-33B6-FB25-CA96-6D135B7BAEDE}"/>
              </a:ext>
            </a:extLst>
          </p:cNvPr>
          <p:cNvSpPr txBox="1"/>
          <p:nvPr/>
        </p:nvSpPr>
        <p:spPr>
          <a:xfrm>
            <a:off x="438150" y="839245"/>
            <a:ext cx="8381999" cy="296215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Ischemic disease (Blood Flow Blockage) is the global leading cause of death, making early detection crucial in mitigating its impact.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recent years, ML-based model has exhibited promising results in creating accurate and efficient AI models for cardiac disorders.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study examines existing Algorithm prediction systems research using ML-based approaches.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trained five machine learning algorithms on this data, including KNN, RF, Logistic Regression, Gaussian Naïve Bayes, DT.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best results came from the Decision Tree algorithm, which achieved 98% accuracy, by taking this disadvantage and converted to advantage and make further.</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pic>
        <p:nvPicPr>
          <p:cNvPr id="4" name="Picture 3">
            <a:extLst>
              <a:ext uri="{FF2B5EF4-FFF2-40B4-BE49-F238E27FC236}">
                <a16:creationId xmlns:a16="http://schemas.microsoft.com/office/drawing/2014/main" id="{5E801914-C50D-3B60-38AE-BCAE4F97E841}"/>
              </a:ext>
            </a:extLst>
          </p:cNvPr>
          <p:cNvPicPr>
            <a:picLocks noChangeAspect="1"/>
          </p:cNvPicPr>
          <p:nvPr/>
        </p:nvPicPr>
        <p:blipFill>
          <a:blip r:embed="rId3"/>
          <a:srcRect/>
          <a:stretch/>
        </p:blipFill>
        <p:spPr>
          <a:xfrm>
            <a:off x="6291354" y="1593623"/>
            <a:ext cx="1956251" cy="1956251"/>
          </a:xfrm>
          <a:prstGeom prst="rect">
            <a:avLst/>
          </a:prstGeom>
        </p:spPr>
      </p:pic>
      <p:sp>
        <p:nvSpPr>
          <p:cNvPr id="5" name="TextBox 4">
            <a:extLst>
              <a:ext uri="{FF2B5EF4-FFF2-40B4-BE49-F238E27FC236}">
                <a16:creationId xmlns:a16="http://schemas.microsoft.com/office/drawing/2014/main" id="{E5BD3E0B-C9A4-4DDB-7FFB-167EF8B8D823}"/>
              </a:ext>
            </a:extLst>
          </p:cNvPr>
          <p:cNvSpPr txBox="1"/>
          <p:nvPr/>
        </p:nvSpPr>
        <p:spPr>
          <a:xfrm>
            <a:off x="652788" y="885711"/>
            <a:ext cx="5227320" cy="337207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Use a machine learning model to predict future possibility of heart disease</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Determine significant risk factors based on medical  dataset which may lead to heart disease</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Reduce the cost of medical tests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Provides new approach to concealed patterns in the data.</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Develop a model which can discover and extract hidden knowledge associated with diseases from a historical heart data set</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3B18B01-5D74-3C9E-7C1D-2561EB688070}"/>
              </a:ext>
            </a:extLst>
          </p:cNvPr>
          <p:cNvSpPr txBox="1"/>
          <p:nvPr/>
        </p:nvSpPr>
        <p:spPr>
          <a:xfrm>
            <a:off x="652788" y="252762"/>
            <a:ext cx="7414260" cy="584775"/>
          </a:xfrm>
          <a:prstGeom prst="rect">
            <a:avLst/>
          </a:prstGeom>
          <a:noFill/>
        </p:spPr>
        <p:txBody>
          <a:bodyPr wrap="square" rtlCol="0">
            <a:spAutoFit/>
          </a:bodyPr>
          <a:lstStyle/>
          <a:p>
            <a:pPr algn="ctr"/>
            <a:r>
              <a:rPr lang="en-IN" sz="3200" b="1" dirty="0">
                <a:solidFill>
                  <a:schemeClr val="tx2">
                    <a:lumMod val="75000"/>
                  </a:schemeClr>
                </a:solidFill>
                <a:latin typeface="Times New Roman" panose="02020603050405020304" pitchFamily="18" charset="0"/>
                <a:cs typeface="Times New Roman" panose="02020603050405020304" pitchFamily="18" charset="0"/>
              </a:rPr>
              <a:t>Objectives</a:t>
            </a:r>
            <a:endParaRPr lang="en-IN" sz="2800" b="1"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eart Disease Prevention Conference by Slidesgo">
  <a:themeElements>
    <a:clrScheme name="Simple Light">
      <a:dk1>
        <a:srgbClr val="191919"/>
      </a:dk1>
      <a:lt1>
        <a:srgbClr val="FFFFFF"/>
      </a:lt1>
      <a:dk2>
        <a:srgbClr val="EF3455"/>
      </a:dk2>
      <a:lt2>
        <a:srgbClr val="DF4365"/>
      </a:lt2>
      <a:accent1>
        <a:srgbClr val="F0A7B7"/>
      </a:accent1>
      <a:accent2>
        <a:srgbClr val="6666B7"/>
      </a:accent2>
      <a:accent3>
        <a:srgbClr val="C2C2D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2298</TotalTime>
  <Words>1725</Words>
  <Application>Microsoft Office PowerPoint</Application>
  <PresentationFormat>On-screen Show (16:9)</PresentationFormat>
  <Paragraphs>211</Paragraphs>
  <Slides>27</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Doppio One</vt:lpstr>
      <vt:lpstr>inter-regular</vt:lpstr>
      <vt:lpstr>PT Sans</vt:lpstr>
      <vt:lpstr>Söhne</vt:lpstr>
      <vt:lpstr>Times New Roman</vt:lpstr>
      <vt:lpstr>Wingdings</vt:lpstr>
      <vt:lpstr>Heart Disease Prevention Conference by Slidesgo</vt:lpstr>
      <vt:lpstr>Decision Tree Based Heart Disease Prediction using Machine Learning Algorithms </vt:lpstr>
      <vt:lpstr>Agenda</vt:lpstr>
      <vt:lpstr>Abstract</vt:lpstr>
      <vt:lpstr>PowerPoint Presentation</vt:lpstr>
      <vt:lpstr>Why we work on Machine Learning?</vt:lpstr>
      <vt:lpstr>Literature Review</vt:lpstr>
      <vt:lpstr>PowerPoint Presentation</vt:lpstr>
      <vt:lpstr>PowerPoint Presentation</vt:lpstr>
      <vt:lpstr>PowerPoint Presentation</vt:lpstr>
      <vt:lpstr>Proposed Methodology</vt:lpstr>
      <vt:lpstr>PowerPoint Presentation</vt:lpstr>
      <vt:lpstr>PowerPoint Presentation</vt:lpstr>
      <vt:lpstr>PowerPoint Presentation</vt:lpstr>
      <vt:lpstr>PowerPoint Presentation</vt:lpstr>
      <vt:lpstr>Requirements</vt:lpstr>
      <vt:lpstr>Modules</vt:lpstr>
      <vt:lpstr>Modules Description</vt:lpstr>
      <vt:lpstr>System Design</vt:lpstr>
      <vt:lpstr>Implementation</vt:lpstr>
      <vt:lpstr>PowerPoint Presentation</vt:lpstr>
      <vt:lpstr>PowerPoint Presentation</vt:lpstr>
      <vt:lpstr>PowerPoint Presentation</vt:lpstr>
      <vt:lpstr>Result</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Based Heart Disease Prediction using Machine Learning Algorithms</dc:title>
  <dc:creator>chinta Hemavathamma</dc:creator>
  <cp:lastModifiedBy>Sai Pranitha</cp:lastModifiedBy>
  <cp:revision>187</cp:revision>
  <dcterms:modified xsi:type="dcterms:W3CDTF">2024-04-22T09:24:32Z</dcterms:modified>
</cp:coreProperties>
</file>