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5"/>
  </p:notesMasterIdLst>
  <p:handoutMasterIdLst>
    <p:handoutMasterId r:id="rId16"/>
  </p:handoutMasterIdLst>
  <p:sldIdLst>
    <p:sldId id="2134806516" r:id="rId5"/>
    <p:sldId id="2147471379" r:id="rId6"/>
    <p:sldId id="2147471380" r:id="rId7"/>
    <p:sldId id="2147471381" r:id="rId8"/>
    <p:sldId id="2147471387" r:id="rId9"/>
    <p:sldId id="2147471386" r:id="rId10"/>
    <p:sldId id="2147471383" r:id="rId11"/>
    <p:sldId id="2147471385" r:id="rId12"/>
    <p:sldId id="2147471384" r:id="rId13"/>
    <p:sldId id="21348065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8696EBA4-1B12-6345-8389-A53EA9916143}">
          <p14:sldIdLst>
            <p14:sldId id="2134806516"/>
            <p14:sldId id="2147471379"/>
            <p14:sldId id="2147471380"/>
          </p14:sldIdLst>
        </p14:section>
        <p14:section name="Covers" id="{13ABDC4C-3067-A343-ADFD-8D31A559B8E0}">
          <p14:sldIdLst>
            <p14:sldId id="2147471381"/>
            <p14:sldId id="2147471387"/>
          </p14:sldIdLst>
        </p14:section>
        <p14:section name="Contents / Agenda" id="{1569BA12-01E0-1B4F-A2D9-66C7A618A9D8}">
          <p14:sldIdLst>
            <p14:sldId id="2147471386"/>
            <p14:sldId id="2147471383"/>
          </p14:sldIdLst>
        </p14:section>
        <p14:section name="Dividers" id="{8DC0FB0C-EA21-EE44-8AE8-B0842489FE17}">
          <p14:sldIdLst>
            <p14:sldId id="2147471385"/>
            <p14:sldId id="2147471384"/>
          </p14:sldIdLst>
        </p14:section>
        <p14:section name="Content layouts" id="{F90BE988-6113-4F47-A23F-CBF39E418D68}">
          <p14:sldIdLst/>
        </p14:section>
        <p14:section name="Image Layouts" id="{C78F5A13-2914-5E49-8483-8B5345A26DF0}">
          <p14:sldIdLst/>
        </p14:section>
        <p14:section name="Charts and graphs" id="{5620B7A9-0846-EC40-8FDE-40D41BD545D8}">
          <p14:sldIdLst/>
        </p14:section>
        <p14:section name="Tables" id="{62B2A995-7AE1-BC4C-9E74-49823660E647}">
          <p14:sldIdLst/>
        </p14:section>
        <p14:section name="Closing Slide" id="{9CEBC974-04FA-4B47-9EC6-CE31A2EE0F29}">
          <p14:sldIdLst>
            <p14:sldId id="21348065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0FE45A-7076-C060-3926-02C230FFCD7B}" name="Gartner, David (Cognizant)" initials="GD(" userId="S::930056@cognizant.com::31109c44-657a-4c1f-917c-0cd2083250d2" providerId="AD"/>
  <p188:author id="{99F93FB6-C18C-5FBA-5487-DBE9A471B604}" name="Jennifer Kelly" initials="JK" userId="c+VufwqJC72uMbGB6Qy3ESl4lWVfVYW4DP6fjOUmpX4=" providerId="None"/>
  <p188:author id="{AFF83BBF-8DC2-56B1-7D97-F4B62A6558D1}" name="Holsinger, Sophie (Contractor)" initials="H(" userId="qSv0elhcSqVZ6Und2jvxKda9UaW6eolhxm7dQQjF6aw=" providerId="None"/>
  <p188:author id="{0DF45BD4-5C8A-2E2D-FEE5-54A7402B3C0A}" name="Michelle Loeb" initials="ML" userId="y5thoKV0uDjaThbJPgxbMhWQvDJapLNicr5yuEWdci8=" providerId="None"/>
  <p188:author id="{561DB6D9-3341-C508-291F-4E7B425C4BEE}" name="La Cascia, Lynne (Cognizant)" initials="L(" userId="XzsV+nJzGmSCzj+6LOZ0MUrq7QBF9d0P2TCBTjMm7P4="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ikki Feuerstein" initials="RF" lastIdx="118" clrIdx="0">
    <p:extLst>
      <p:ext uri="{19B8F6BF-5375-455C-9EA6-DF929625EA0E}">
        <p15:presenceInfo xmlns:p15="http://schemas.microsoft.com/office/powerpoint/2012/main" userId="9696b6c1086d6638" providerId="Windows Live"/>
      </p:ext>
    </p:extLst>
  </p:cmAuthor>
  <p:cmAuthor id="2" name="Alex DiMaio" initials="AD" lastIdx="327" clrIdx="1">
    <p:extLst>
      <p:ext uri="{19B8F6BF-5375-455C-9EA6-DF929625EA0E}">
        <p15:presenceInfo xmlns:p15="http://schemas.microsoft.com/office/powerpoint/2012/main" userId="S::adimaio@tenetpartner.onmicrosoft.com::b1481f74-343d-4e6b-b114-ca2ded61f9f6" providerId="AD"/>
      </p:ext>
    </p:extLst>
  </p:cmAuthor>
  <p:cmAuthor id="3" name="Microsoft Office User" initials="MOU" lastIdx="4" clrIdx="2"/>
  <p:cmAuthor id="4" name="Gartner, David (Cognizant)" initials="GD(" lastIdx="61" clrIdx="3">
    <p:extLst>
      <p:ext uri="{19B8F6BF-5375-455C-9EA6-DF929625EA0E}">
        <p15:presenceInfo xmlns:p15="http://schemas.microsoft.com/office/powerpoint/2012/main" userId="S::930056@cognizant.com::31109c44-657a-4c1f-917c-0cd2083250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9E5"/>
    <a:srgbClr val="2F78C4"/>
    <a:srgbClr val="89F9FC"/>
    <a:srgbClr val="2DB820"/>
    <a:srgbClr val="EAC71D"/>
    <a:srgbClr val="B81E2D"/>
    <a:srgbClr val="424242"/>
    <a:srgbClr val="ECECEC"/>
    <a:srgbClr val="000048"/>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2CCB4-5255-4882-9B5D-6108963DEBF2}" v="587" dt="2024-02-05T11:42:50.585"/>
    <p1510:client id="{2DE1FD1E-672C-442A-8E52-9608709E932D}" v="77" dt="2024-02-05T11:56:15.916"/>
    <p1510:client id="{C11FC8C4-8A66-4CE0-8750-7AE85E9B08CC}" v="34" dt="2024-02-06T08:09:56.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3" d="100"/>
          <a:sy n="63" d="100"/>
        </p:scale>
        <p:origin x="804" y="56"/>
      </p:cViewPr>
      <p:guideLst/>
    </p:cSldViewPr>
  </p:slideViewPr>
  <p:outlineViewPr>
    <p:cViewPr>
      <p:scale>
        <a:sx n="33" d="100"/>
        <a:sy n="33" d="100"/>
      </p:scale>
      <p:origin x="0" y="-20008"/>
    </p:cViewPr>
  </p:outlin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110" d="100"/>
          <a:sy n="110" d="100"/>
        </p:scale>
        <p:origin x="41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Hemadharshini (Contractor)" userId="f3a6420a-1527-48f7-8d87-85abc5fab711" providerId="ADAL" clId="{2DE1FD1E-672C-442A-8E52-9608709E932D}"/>
    <pc:docChg chg="undo custSel modSld sldOrd modSection">
      <pc:chgData name="S, Hemadharshini (Contractor)" userId="f3a6420a-1527-48f7-8d87-85abc5fab711" providerId="ADAL" clId="{2DE1FD1E-672C-442A-8E52-9608709E932D}" dt="2024-02-05T12:09:49.069" v="377" actId="20577"/>
      <pc:docMkLst>
        <pc:docMk/>
      </pc:docMkLst>
      <pc:sldChg chg="modSp mod">
        <pc:chgData name="S, Hemadharshini (Contractor)" userId="f3a6420a-1527-48f7-8d87-85abc5fab711" providerId="ADAL" clId="{2DE1FD1E-672C-442A-8E52-9608709E932D}" dt="2024-02-05T12:09:49.069" v="377" actId="20577"/>
        <pc:sldMkLst>
          <pc:docMk/>
          <pc:sldMk cId="4019922006" sldId="2134806514"/>
        </pc:sldMkLst>
        <pc:spChg chg="mod">
          <ac:chgData name="S, Hemadharshini (Contractor)" userId="f3a6420a-1527-48f7-8d87-85abc5fab711" providerId="ADAL" clId="{2DE1FD1E-672C-442A-8E52-9608709E932D}" dt="2024-02-05T12:09:49.069" v="377" actId="20577"/>
          <ac:spMkLst>
            <pc:docMk/>
            <pc:sldMk cId="4019922006" sldId="2134806514"/>
            <ac:spMk id="14" creationId="{9E758425-DA32-BA43-B817-1740693F42F0}"/>
          </ac:spMkLst>
        </pc:spChg>
      </pc:sldChg>
      <pc:sldChg chg="modSp mod">
        <pc:chgData name="S, Hemadharshini (Contractor)" userId="f3a6420a-1527-48f7-8d87-85abc5fab711" providerId="ADAL" clId="{2DE1FD1E-672C-442A-8E52-9608709E932D}" dt="2024-02-05T11:56:15.917" v="79" actId="20577"/>
        <pc:sldMkLst>
          <pc:docMk/>
          <pc:sldMk cId="1855104948" sldId="2147471383"/>
        </pc:sldMkLst>
        <pc:spChg chg="mod">
          <ac:chgData name="S, Hemadharshini (Contractor)" userId="f3a6420a-1527-48f7-8d87-85abc5fab711" providerId="ADAL" clId="{2DE1FD1E-672C-442A-8E52-9608709E932D}" dt="2024-02-05T11:56:15.917" v="79" actId="20577"/>
          <ac:spMkLst>
            <pc:docMk/>
            <pc:sldMk cId="1855104948" sldId="2147471383"/>
            <ac:spMk id="4" creationId="{E15E9F01-0C49-27D5-36FA-E2A40FE2F469}"/>
          </ac:spMkLst>
        </pc:spChg>
      </pc:sldChg>
      <pc:sldChg chg="modSp mod ord">
        <pc:chgData name="S, Hemadharshini (Contractor)" userId="f3a6420a-1527-48f7-8d87-85abc5fab711" providerId="ADAL" clId="{2DE1FD1E-672C-442A-8E52-9608709E932D}" dt="2024-02-05T12:08:20.494" v="223" actId="20577"/>
        <pc:sldMkLst>
          <pc:docMk/>
          <pc:sldMk cId="617879481" sldId="2147471384"/>
        </pc:sldMkLst>
        <pc:spChg chg="mod">
          <ac:chgData name="S, Hemadharshini (Contractor)" userId="f3a6420a-1527-48f7-8d87-85abc5fab711" providerId="ADAL" clId="{2DE1FD1E-672C-442A-8E52-9608709E932D}" dt="2024-02-05T12:04:55.160" v="174" actId="20577"/>
          <ac:spMkLst>
            <pc:docMk/>
            <pc:sldMk cId="617879481" sldId="2147471384"/>
            <ac:spMk id="3" creationId="{6579B70D-C893-6858-3EE7-B81196A3B419}"/>
          </ac:spMkLst>
        </pc:spChg>
        <pc:spChg chg="mod">
          <ac:chgData name="S, Hemadharshini (Contractor)" userId="f3a6420a-1527-48f7-8d87-85abc5fab711" providerId="ADAL" clId="{2DE1FD1E-672C-442A-8E52-9608709E932D}" dt="2024-02-05T12:08:20.494" v="223" actId="20577"/>
          <ac:spMkLst>
            <pc:docMk/>
            <pc:sldMk cId="617879481" sldId="2147471384"/>
            <ac:spMk id="6" creationId="{366CDC47-169D-3845-DE6F-EF2B62657EB5}"/>
          </ac:spMkLst>
        </pc:spChg>
        <pc:picChg chg="mod">
          <ac:chgData name="S, Hemadharshini (Contractor)" userId="f3a6420a-1527-48f7-8d87-85abc5fab711" providerId="ADAL" clId="{2DE1FD1E-672C-442A-8E52-9608709E932D}" dt="2024-02-05T12:05:23.244" v="181" actId="14100"/>
          <ac:picMkLst>
            <pc:docMk/>
            <pc:sldMk cId="617879481" sldId="2147471384"/>
            <ac:picMk id="5" creationId="{14BEE0DD-8164-B739-B36A-DA66BAACE207}"/>
          </ac:picMkLst>
        </pc:picChg>
      </pc:sldChg>
      <pc:sldChg chg="modSp mod">
        <pc:chgData name="S, Hemadharshini (Contractor)" userId="f3a6420a-1527-48f7-8d87-85abc5fab711" providerId="ADAL" clId="{2DE1FD1E-672C-442A-8E52-9608709E932D}" dt="2024-02-05T12:00:47.007" v="100" actId="14100"/>
        <pc:sldMkLst>
          <pc:docMk/>
          <pc:sldMk cId="3191540027" sldId="2147471385"/>
        </pc:sldMkLst>
        <pc:spChg chg="mod">
          <ac:chgData name="S, Hemadharshini (Contractor)" userId="f3a6420a-1527-48f7-8d87-85abc5fab711" providerId="ADAL" clId="{2DE1FD1E-672C-442A-8E52-9608709E932D}" dt="2024-02-05T12:00:47.007" v="100" actId="14100"/>
          <ac:spMkLst>
            <pc:docMk/>
            <pc:sldMk cId="3191540027" sldId="2147471385"/>
            <ac:spMk id="3" creationId="{5265A888-B9F6-712C-547D-935DE718CBC9}"/>
          </ac:spMkLst>
        </pc:spChg>
      </pc:sldChg>
    </pc:docChg>
  </pc:docChgLst>
  <pc:docChgLst>
    <pc:chgData name="Ravirala, Sathya Chanukya (Contractor)" userId="S::2318358@cognizant.com::c2c9607b-40dc-437a-9b9c-beebe6242697" providerId="AD" clId="Web-{C11FC8C4-8A66-4CE0-8750-7AE85E9B08CC}"/>
    <pc:docChg chg="modSld">
      <pc:chgData name="Ravirala, Sathya Chanukya (Contractor)" userId="S::2318358@cognizant.com::c2c9607b-40dc-437a-9b9c-beebe6242697" providerId="AD" clId="Web-{C11FC8C4-8A66-4CE0-8750-7AE85E9B08CC}" dt="2024-02-06T08:09:54.879" v="30"/>
      <pc:docMkLst>
        <pc:docMk/>
      </pc:docMkLst>
      <pc:sldChg chg="addSp delSp modSp">
        <pc:chgData name="Ravirala, Sathya Chanukya (Contractor)" userId="S::2318358@cognizant.com::c2c9607b-40dc-437a-9b9c-beebe6242697" providerId="AD" clId="Web-{C11FC8C4-8A66-4CE0-8750-7AE85E9B08CC}" dt="2024-02-06T08:06:34.925" v="25" actId="1076"/>
        <pc:sldMkLst>
          <pc:docMk/>
          <pc:sldMk cId="1855104948" sldId="2147471383"/>
        </pc:sldMkLst>
        <pc:spChg chg="mod">
          <ac:chgData name="Ravirala, Sathya Chanukya (Contractor)" userId="S::2318358@cognizant.com::c2c9607b-40dc-437a-9b9c-beebe6242697" providerId="AD" clId="Web-{C11FC8C4-8A66-4CE0-8750-7AE85E9B08CC}" dt="2024-02-06T08:01:31.688" v="10" actId="20577"/>
          <ac:spMkLst>
            <pc:docMk/>
            <pc:sldMk cId="1855104948" sldId="2147471383"/>
            <ac:spMk id="4" creationId="{E15E9F01-0C49-27D5-36FA-E2A40FE2F469}"/>
          </ac:spMkLst>
        </pc:spChg>
        <pc:spChg chg="add del mod">
          <ac:chgData name="Ravirala, Sathya Chanukya (Contractor)" userId="S::2318358@cognizant.com::c2c9607b-40dc-437a-9b9c-beebe6242697" providerId="AD" clId="Web-{C11FC8C4-8A66-4CE0-8750-7AE85E9B08CC}" dt="2024-02-06T08:04:42.533" v="17"/>
          <ac:spMkLst>
            <pc:docMk/>
            <pc:sldMk cId="1855104948" sldId="2147471383"/>
            <ac:spMk id="8" creationId="{89EEB0A5-36E6-435D-4EBF-169C3A98D958}"/>
          </ac:spMkLst>
        </pc:spChg>
        <pc:picChg chg="add del mod">
          <ac:chgData name="Ravirala, Sathya Chanukya (Contractor)" userId="S::2318358@cognizant.com::c2c9607b-40dc-437a-9b9c-beebe6242697" providerId="AD" clId="Web-{C11FC8C4-8A66-4CE0-8750-7AE85E9B08CC}" dt="2024-02-06T08:05:11.908" v="22"/>
          <ac:picMkLst>
            <pc:docMk/>
            <pc:sldMk cId="1855104948" sldId="2147471383"/>
            <ac:picMk id="2" creationId="{A1843CEA-5DE2-AE39-9BEA-6306E80679B6}"/>
          </ac:picMkLst>
        </pc:picChg>
        <pc:picChg chg="add del mod">
          <ac:chgData name="Ravirala, Sathya Chanukya (Contractor)" userId="S::2318358@cognizant.com::c2c9607b-40dc-437a-9b9c-beebe6242697" providerId="AD" clId="Web-{C11FC8C4-8A66-4CE0-8750-7AE85E9B08CC}" dt="2024-02-06T08:06:34.925" v="25" actId="1076"/>
          <ac:picMkLst>
            <pc:docMk/>
            <pc:sldMk cId="1855104948" sldId="2147471383"/>
            <ac:picMk id="7" creationId="{FE226B1A-94DF-779F-3114-6BD06EB2B97F}"/>
          </ac:picMkLst>
        </pc:picChg>
      </pc:sldChg>
      <pc:sldChg chg="modSp">
        <pc:chgData name="Ravirala, Sathya Chanukya (Contractor)" userId="S::2318358@cognizant.com::c2c9607b-40dc-437a-9b9c-beebe6242697" providerId="AD" clId="Web-{C11FC8C4-8A66-4CE0-8750-7AE85E9B08CC}" dt="2024-02-06T08:09:54.879" v="30"/>
        <pc:sldMkLst>
          <pc:docMk/>
          <pc:sldMk cId="3191540027" sldId="2147471385"/>
        </pc:sldMkLst>
        <pc:spChg chg="mod">
          <ac:chgData name="Ravirala, Sathya Chanukya (Contractor)" userId="S::2318358@cognizant.com::c2c9607b-40dc-437a-9b9c-beebe6242697" providerId="AD" clId="Web-{C11FC8C4-8A66-4CE0-8750-7AE85E9B08CC}" dt="2024-02-06T08:01:03.766" v="5" actId="20577"/>
          <ac:spMkLst>
            <pc:docMk/>
            <pc:sldMk cId="3191540027" sldId="2147471385"/>
            <ac:spMk id="3" creationId="{5265A888-B9F6-712C-547D-935DE718CBC9}"/>
          </ac:spMkLst>
        </pc:spChg>
        <pc:picChg chg="mod">
          <ac:chgData name="Ravirala, Sathya Chanukya (Contractor)" userId="S::2318358@cognizant.com::c2c9607b-40dc-437a-9b9c-beebe6242697" providerId="AD" clId="Web-{C11FC8C4-8A66-4CE0-8750-7AE85E9B08CC}" dt="2024-02-06T08:09:54.879" v="30"/>
          <ac:picMkLst>
            <pc:docMk/>
            <pc:sldMk cId="3191540027" sldId="2147471385"/>
            <ac:picMk id="5" creationId="{81A3AC80-1A14-4B04-7EF9-1373B11043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58FED-51F9-9B45-B597-1E80080F05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8449CD-7629-F94E-AB7C-5B049A15EC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407195-0CC2-A547-89CA-57E183807FCC}" type="datetimeFigureOut">
              <a:rPr lang="en-US" smtClean="0"/>
              <a:t>3/12/2024</a:t>
            </a:fld>
            <a:endParaRPr lang="en-US"/>
          </a:p>
        </p:txBody>
      </p:sp>
      <p:sp>
        <p:nvSpPr>
          <p:cNvPr id="4" name="Footer Placeholder 3">
            <a:extLst>
              <a:ext uri="{FF2B5EF4-FFF2-40B4-BE49-F238E27FC236}">
                <a16:creationId xmlns:a16="http://schemas.microsoft.com/office/drawing/2014/main" id="{EEA1FED8-4762-F94C-A006-546565DF54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831462-D62C-8C42-B544-F3E0E7018A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8F4819-B501-CC4D-93F0-10A4E74E0251}" type="slidenum">
              <a:rPr lang="en-US" smtClean="0"/>
              <a:t>‹#›</a:t>
            </a:fld>
            <a:endParaRPr lang="en-US"/>
          </a:p>
        </p:txBody>
      </p:sp>
    </p:spTree>
    <p:extLst>
      <p:ext uri="{BB962C8B-B14F-4D97-AF65-F5344CB8AC3E}">
        <p14:creationId xmlns:p14="http://schemas.microsoft.com/office/powerpoint/2010/main" val="1602135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00608-096F-0448-BF1C-AC23D45B3CD2}"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A3903-E1C0-B641-BF09-7903E2AE2EC7}" type="slidenum">
              <a:rPr lang="en-US" smtClean="0"/>
              <a:t>‹#›</a:t>
            </a:fld>
            <a:endParaRPr lang="en-US" dirty="0"/>
          </a:p>
        </p:txBody>
      </p:sp>
    </p:spTree>
    <p:extLst>
      <p:ext uri="{BB962C8B-B14F-4D97-AF65-F5344CB8AC3E}">
        <p14:creationId xmlns:p14="http://schemas.microsoft.com/office/powerpoint/2010/main" val="234775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1</a:t>
            </a:fld>
            <a:endParaRPr lang="en-US" dirty="0"/>
          </a:p>
        </p:txBody>
      </p:sp>
    </p:spTree>
    <p:extLst>
      <p:ext uri="{BB962C8B-B14F-4D97-AF65-F5344CB8AC3E}">
        <p14:creationId xmlns:p14="http://schemas.microsoft.com/office/powerpoint/2010/main" val="20918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10</a:t>
            </a:fld>
            <a:endParaRPr lang="en-US" dirty="0"/>
          </a:p>
        </p:txBody>
      </p:sp>
    </p:spTree>
    <p:extLst>
      <p:ext uri="{BB962C8B-B14F-4D97-AF65-F5344CB8AC3E}">
        <p14:creationId xmlns:p14="http://schemas.microsoft.com/office/powerpoint/2010/main" val="3321765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5D98D9-078E-1B4D-9B08-C13EF3A05D2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17" t="117"/>
          <a:stretch/>
        </p:blipFill>
        <p:spPr>
          <a:xfrm>
            <a:off x="0" y="-1"/>
            <a:ext cx="12192000" cy="6858002"/>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2105094"/>
            <a:ext cx="4013200" cy="1828469"/>
          </a:xfrm>
        </p:spPr>
        <p:txBody>
          <a:bodyPr anchor="b">
            <a:noAutofit/>
          </a:bodyPr>
          <a:lstStyle>
            <a:lvl1pPr algn="l">
              <a:defRPr sz="36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A7EFB4-CCA6-4E89-9EF6-9F4FE5D53A94}"/>
              </a:ext>
            </a:extLst>
          </p:cNvPr>
          <p:cNvSpPr>
            <a:spLocks noGrp="1"/>
          </p:cNvSpPr>
          <p:nvPr>
            <p:ph type="subTitle" idx="1"/>
          </p:nvPr>
        </p:nvSpPr>
        <p:spPr>
          <a:xfrm>
            <a:off x="1042989" y="4187952"/>
            <a:ext cx="4014215" cy="457200"/>
          </a:xfrm>
          <a:prstGeom prst="rect">
            <a:avLst/>
          </a:prstGeom>
        </p:spPr>
        <p:txBody>
          <a:bodyPr lIns="0" tIns="0" rIns="0" bIns="0">
            <a:noAutofit/>
          </a:bodyPr>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263640"/>
            <a:ext cx="1822704" cy="365125"/>
          </a:xfrm>
          <a:prstGeom prst="rect">
            <a:avLst/>
          </a:prstGeom>
        </p:spPr>
        <p:txBody>
          <a:bodyPr/>
          <a:lstStyle>
            <a:lvl1pPr>
              <a:defRPr>
                <a:solidFill>
                  <a:schemeClr val="bg2"/>
                </a:solidFill>
              </a:defRPr>
            </a:lvl1pPr>
          </a:lstStyle>
          <a:p>
            <a:r>
              <a:rPr lang="en-US" dirty="0"/>
              <a:t>© 2023 Cognizant | Confidential &amp; Proprietary</a:t>
            </a:r>
          </a:p>
        </p:txBody>
      </p:sp>
      <p:sp>
        <p:nvSpPr>
          <p:cNvPr id="11" name="Text Placeholder 2">
            <a:extLst>
              <a:ext uri="{FF2B5EF4-FFF2-40B4-BE49-F238E27FC236}">
                <a16:creationId xmlns:a16="http://schemas.microsoft.com/office/drawing/2014/main" id="{0A57A3A6-0AF3-C54A-8CB5-7EF0565FF32C}"/>
              </a:ext>
            </a:extLst>
          </p:cNvPr>
          <p:cNvSpPr>
            <a:spLocks noGrp="1"/>
          </p:cNvSpPr>
          <p:nvPr>
            <p:ph type="body" idx="12" hasCustomPrompt="1"/>
          </p:nvPr>
        </p:nvSpPr>
        <p:spPr>
          <a:xfrm>
            <a:off x="1042416" y="5289745"/>
            <a:ext cx="4013178" cy="365125"/>
          </a:xfrm>
          <a:prstGeom prst="rect">
            <a:avLst/>
          </a:prstGeom>
        </p:spPr>
        <p:txBody>
          <a:bodyPr wrap="none"/>
          <a:lstStyle>
            <a:lvl1pPr marL="0" indent="0">
              <a:buNone/>
              <a:defRPr sz="1200">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date</a:t>
            </a:r>
          </a:p>
        </p:txBody>
      </p:sp>
      <p:pic>
        <p:nvPicPr>
          <p:cNvPr id="10" name="Logo">
            <a:extLst>
              <a:ext uri="{FF2B5EF4-FFF2-40B4-BE49-F238E27FC236}">
                <a16:creationId xmlns:a16="http://schemas.microsoft.com/office/drawing/2014/main" id="{500EB0FA-ED09-2D45-A504-B05B58FC395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67678" y="381865"/>
            <a:ext cx="2067983" cy="620394"/>
          </a:xfrm>
          <a:prstGeom prst="rect">
            <a:avLst/>
          </a:prstGeom>
        </p:spPr>
      </p:pic>
    </p:spTree>
    <p:extLst>
      <p:ext uri="{BB962C8B-B14F-4D97-AF65-F5344CB8AC3E}">
        <p14:creationId xmlns:p14="http://schemas.microsoft.com/office/powerpoint/2010/main" val="3194525672"/>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per head, sub head, footnote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CF304BD6-DACB-8C40-8FF9-7D9AD2276F41}"/>
              </a:ext>
            </a:extLst>
          </p:cNvPr>
          <p:cNvSpPr>
            <a:spLocks noGrp="1"/>
          </p:cNvSpPr>
          <p:nvPr>
            <p:ph type="body" idx="19" hasCustomPrompt="1"/>
          </p:nvPr>
        </p:nvSpPr>
        <p:spPr>
          <a:xfrm>
            <a:off x="457200" y="992028"/>
            <a:ext cx="10808207" cy="461068"/>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9" name="Text Placeholder 3">
            <a:extLst>
              <a:ext uri="{FF2B5EF4-FFF2-40B4-BE49-F238E27FC236}">
                <a16:creationId xmlns:a16="http://schemas.microsoft.com/office/drawing/2014/main" id="{85BFD73C-FDB7-EA40-835B-AC533361A9D3}"/>
              </a:ext>
            </a:extLst>
          </p:cNvPr>
          <p:cNvSpPr>
            <a:spLocks noGrp="1"/>
          </p:cNvSpPr>
          <p:nvPr>
            <p:ph type="body" sz="quarter" idx="1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8"/>
            <a:ext cx="1816531" cy="190747"/>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13" name="Text Placeholder 2">
            <a:extLst>
              <a:ext uri="{FF2B5EF4-FFF2-40B4-BE49-F238E27FC236}">
                <a16:creationId xmlns:a16="http://schemas.microsoft.com/office/drawing/2014/main" id="{0ADE5300-D6EE-B945-A3F3-F094244958A0}"/>
              </a:ext>
            </a:extLst>
          </p:cNvPr>
          <p:cNvSpPr>
            <a:spLocks noGrp="1"/>
          </p:cNvSpPr>
          <p:nvPr>
            <p:ph type="body" idx="20" hasCustomPrompt="1"/>
          </p:nvPr>
        </p:nvSpPr>
        <p:spPr>
          <a:xfrm>
            <a:off x="457200" y="310896"/>
            <a:ext cx="10820400" cy="228600"/>
          </a:xfrm>
          <a:prstGeom prst="rect">
            <a:avLst/>
          </a:prstGeom>
        </p:spPr>
        <p:txBody>
          <a:bodyPr anchor="t" anchorCtr="0"/>
          <a:lstStyle>
            <a:lvl1pPr marL="0" indent="0">
              <a:lnSpc>
                <a:spcPct val="100000"/>
              </a:lnSpc>
              <a:buNone/>
              <a:tabLst/>
              <a:defRPr sz="105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super head</a:t>
            </a:r>
          </a:p>
        </p:txBody>
      </p:sp>
      <p:pic>
        <p:nvPicPr>
          <p:cNvPr id="10" name="Picture 5">
            <a:extLst>
              <a:ext uri="{FF2B5EF4-FFF2-40B4-BE49-F238E27FC236}">
                <a16:creationId xmlns:a16="http://schemas.microsoft.com/office/drawing/2014/main" id="{683D89A3-7746-6A4C-A4B4-55083AFF42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4254062397"/>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userDrawn="1">
          <p15:clr>
            <a:srgbClr val="FBAE40"/>
          </p15:clr>
        </p15:guide>
        <p15:guide id="4" pos="71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per head, sub head, footnote - dark">
    <p:bg>
      <p:bgRef idx="1001">
        <a:schemeClr val="bg1"/>
      </p:bgRef>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85BFD73C-FDB7-EA40-835B-AC533361A9D3}"/>
              </a:ext>
            </a:extLst>
          </p:cNvPr>
          <p:cNvSpPr>
            <a:spLocks noGrp="1"/>
          </p:cNvSpPr>
          <p:nvPr>
            <p:ph type="body" sz="quarter" idx="1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804956" cy="190746"/>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16" name="Title 1">
            <a:extLst>
              <a:ext uri="{FF2B5EF4-FFF2-40B4-BE49-F238E27FC236}">
                <a16:creationId xmlns:a16="http://schemas.microsoft.com/office/drawing/2014/main" id="{A94C77B6-AAD6-F647-8C6E-86BBA9A120F1}"/>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2956CCA1-9C74-CA46-A5B7-7587CB64531B}"/>
              </a:ext>
            </a:extLst>
          </p:cNvPr>
          <p:cNvSpPr>
            <a:spLocks noGrp="1"/>
          </p:cNvSpPr>
          <p:nvPr>
            <p:ph type="body" idx="19" hasCustomPrompt="1"/>
          </p:nvPr>
        </p:nvSpPr>
        <p:spPr>
          <a:xfrm>
            <a:off x="457200" y="992028"/>
            <a:ext cx="10808207" cy="461068"/>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15" name="Content Placeholder 4">
            <a:extLst>
              <a:ext uri="{FF2B5EF4-FFF2-40B4-BE49-F238E27FC236}">
                <a16:creationId xmlns:a16="http://schemas.microsoft.com/office/drawing/2014/main" id="{C2AE54E8-458B-5C4F-B54B-1C227C4EA635}"/>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a:extLst>
              <a:ext uri="{FF2B5EF4-FFF2-40B4-BE49-F238E27FC236}">
                <a16:creationId xmlns:a16="http://schemas.microsoft.com/office/drawing/2014/main" id="{826FEF70-CE92-7B4E-BF8A-A311E29D33D1}"/>
              </a:ext>
            </a:extLst>
          </p:cNvPr>
          <p:cNvSpPr>
            <a:spLocks noGrp="1"/>
          </p:cNvSpPr>
          <p:nvPr>
            <p:ph type="body" idx="20" hasCustomPrompt="1"/>
          </p:nvPr>
        </p:nvSpPr>
        <p:spPr>
          <a:xfrm>
            <a:off x="457200" y="310896"/>
            <a:ext cx="10820400" cy="228600"/>
          </a:xfrm>
          <a:prstGeom prst="rect">
            <a:avLst/>
          </a:prstGeom>
        </p:spPr>
        <p:txBody>
          <a:bodyPr anchor="t" anchorCtr="0"/>
          <a:lstStyle>
            <a:lvl1pPr marL="0" indent="0">
              <a:lnSpc>
                <a:spcPct val="100000"/>
              </a:lnSpc>
              <a:buNone/>
              <a:defRPr sz="105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super head</a:t>
            </a:r>
          </a:p>
        </p:txBody>
      </p:sp>
      <p:pic>
        <p:nvPicPr>
          <p:cNvPr id="10" name="Picture 8">
            <a:extLst>
              <a:ext uri="{FF2B5EF4-FFF2-40B4-BE49-F238E27FC236}">
                <a16:creationId xmlns:a16="http://schemas.microsoft.com/office/drawing/2014/main" id="{E3B7DA40-15F3-AF49-ABF8-C4C1FBC131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3930140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90BDC89-ADC1-D243-9AED-87C420EB13D4}"/>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18" name="Footer Placeholder 4">
            <a:extLst>
              <a:ext uri="{FF2B5EF4-FFF2-40B4-BE49-F238E27FC236}">
                <a16:creationId xmlns:a16="http://schemas.microsoft.com/office/drawing/2014/main" id="{5C3714E0-F154-3C48-95D7-D6542B9043EF}"/>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9" name="Slide Number Placeholder 5">
            <a:extLst>
              <a:ext uri="{FF2B5EF4-FFF2-40B4-BE49-F238E27FC236}">
                <a16:creationId xmlns:a16="http://schemas.microsoft.com/office/drawing/2014/main" id="{7A55FE01-A547-E549-9FD2-968ECC91D033}"/>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20" name="Title 1">
            <a:extLst>
              <a:ext uri="{FF2B5EF4-FFF2-40B4-BE49-F238E27FC236}">
                <a16:creationId xmlns:a16="http://schemas.microsoft.com/office/drawing/2014/main" id="{BE086D4D-AE0E-994F-85B0-5741E544EE6A}"/>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2DF8DBFC-CC24-C840-A172-2ADB2181C537}"/>
              </a:ext>
            </a:extLst>
          </p:cNvPr>
          <p:cNvSpPr>
            <a:spLocks noGrp="1"/>
          </p:cNvSpPr>
          <p:nvPr>
            <p:ph type="body" sz="quarter" idx="32"/>
          </p:nvPr>
        </p:nvSpPr>
        <p:spPr>
          <a:xfrm>
            <a:off x="452438" y="1196975"/>
            <a:ext cx="5303520" cy="282575"/>
          </a:xfrm>
        </p:spPr>
        <p:txBody>
          <a:bodyPr/>
          <a:lstStyle>
            <a:lvl1pPr>
              <a:defRPr sz="1800">
                <a:solidFill>
                  <a:schemeClr val="accent3"/>
                </a:solidFill>
              </a:defRPr>
            </a:lvl1pPr>
          </a:lstStyle>
          <a:p>
            <a:pPr lvl="0"/>
            <a:r>
              <a:rPr lang="en-US"/>
              <a:t>Click to edit Master text styles</a:t>
            </a:r>
          </a:p>
        </p:txBody>
      </p:sp>
      <p:sp>
        <p:nvSpPr>
          <p:cNvPr id="13" name="Content Placeholder 7">
            <a:extLst>
              <a:ext uri="{FF2B5EF4-FFF2-40B4-BE49-F238E27FC236}">
                <a16:creationId xmlns:a16="http://schemas.microsoft.com/office/drawing/2014/main" id="{2BBEF564-80F0-B040-A31B-AA3B0FBC4213}"/>
              </a:ext>
            </a:extLst>
          </p:cNvPr>
          <p:cNvSpPr>
            <a:spLocks noGrp="1"/>
          </p:cNvSpPr>
          <p:nvPr>
            <p:ph sz="quarter" idx="35"/>
          </p:nvPr>
        </p:nvSpPr>
        <p:spPr>
          <a:xfrm>
            <a:off x="452438"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232F8A43-7E6E-F046-A12E-FBBAC25FF2CC}"/>
              </a:ext>
            </a:extLst>
          </p:cNvPr>
          <p:cNvSpPr>
            <a:spLocks noGrp="1"/>
          </p:cNvSpPr>
          <p:nvPr>
            <p:ph type="body" sz="quarter" idx="36"/>
          </p:nvPr>
        </p:nvSpPr>
        <p:spPr>
          <a:xfrm>
            <a:off x="6320785" y="1196975"/>
            <a:ext cx="5303520" cy="282575"/>
          </a:xfrm>
        </p:spPr>
        <p:txBody>
          <a:bodyPr/>
          <a:lstStyle>
            <a:lvl1pPr>
              <a:defRPr sz="1800">
                <a:solidFill>
                  <a:schemeClr val="accent3"/>
                </a:solidFill>
              </a:defRPr>
            </a:lvl1pPr>
          </a:lstStyle>
          <a:p>
            <a:pPr lvl="0"/>
            <a:r>
              <a:rPr lang="en-US"/>
              <a:t>Click to edit Master text styles</a:t>
            </a:r>
          </a:p>
        </p:txBody>
      </p:sp>
      <p:sp>
        <p:nvSpPr>
          <p:cNvPr id="15" name="Content Placeholder 7">
            <a:extLst>
              <a:ext uri="{FF2B5EF4-FFF2-40B4-BE49-F238E27FC236}">
                <a16:creationId xmlns:a16="http://schemas.microsoft.com/office/drawing/2014/main" id="{6CA39281-9128-1E40-98C0-AFBF3E85E862}"/>
              </a:ext>
            </a:extLst>
          </p:cNvPr>
          <p:cNvSpPr>
            <a:spLocks noGrp="1"/>
          </p:cNvSpPr>
          <p:nvPr>
            <p:ph sz="quarter" idx="37"/>
          </p:nvPr>
        </p:nvSpPr>
        <p:spPr>
          <a:xfrm>
            <a:off x="6320785"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pic>
        <p:nvPicPr>
          <p:cNvPr id="17" name="Picture 5">
            <a:extLst>
              <a:ext uri="{FF2B5EF4-FFF2-40B4-BE49-F238E27FC236}">
                <a16:creationId xmlns:a16="http://schemas.microsoft.com/office/drawing/2014/main" id="{C7A3CB3C-2056-274C-89F4-0A44817545F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95169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 dark">
    <p:bg>
      <p:bgRef idx="1001">
        <a:schemeClr val="bg2"/>
      </p:bgRef>
    </p:bg>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D9E70566-7047-D64B-9961-EFB6CDB88A3E}"/>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7" name="Footer Placeholder 4">
            <a:extLst>
              <a:ext uri="{FF2B5EF4-FFF2-40B4-BE49-F238E27FC236}">
                <a16:creationId xmlns:a16="http://schemas.microsoft.com/office/drawing/2014/main" id="{3ADBAC61-71BD-0849-BABA-F53A3F1FDC69}"/>
              </a:ext>
            </a:extLst>
          </p:cNvPr>
          <p:cNvSpPr>
            <a:spLocks noGrp="1"/>
          </p:cNvSpPr>
          <p:nvPr>
            <p:ph type="ftr" sz="quarter" idx="3"/>
          </p:nvPr>
        </p:nvSpPr>
        <p:spPr>
          <a:xfrm>
            <a:off x="1042416" y="6438349"/>
            <a:ext cx="1828106" cy="190746"/>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18" name="Slide Number Placeholder 5">
            <a:extLst>
              <a:ext uri="{FF2B5EF4-FFF2-40B4-BE49-F238E27FC236}">
                <a16:creationId xmlns:a16="http://schemas.microsoft.com/office/drawing/2014/main" id="{6A653587-D29A-1341-89BA-BB7AEE6A414D}"/>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9" name="Text Placeholder 5">
            <a:extLst>
              <a:ext uri="{FF2B5EF4-FFF2-40B4-BE49-F238E27FC236}">
                <a16:creationId xmlns:a16="http://schemas.microsoft.com/office/drawing/2014/main" id="{A1F0EA97-1AA1-1341-80BB-592FE5E616D8}"/>
              </a:ext>
            </a:extLst>
          </p:cNvPr>
          <p:cNvSpPr>
            <a:spLocks noGrp="1"/>
          </p:cNvSpPr>
          <p:nvPr>
            <p:ph type="body" sz="quarter" idx="32"/>
          </p:nvPr>
        </p:nvSpPr>
        <p:spPr>
          <a:xfrm>
            <a:off x="452438" y="1196975"/>
            <a:ext cx="5303520" cy="282575"/>
          </a:xfrm>
        </p:spPr>
        <p:txBody>
          <a:bodyPr/>
          <a:lstStyle>
            <a:lvl1pPr>
              <a:defRPr sz="1800">
                <a:solidFill>
                  <a:schemeClr val="accent4"/>
                </a:solidFill>
              </a:defRPr>
            </a:lvl1pPr>
          </a:lstStyle>
          <a:p>
            <a:pPr lvl="0"/>
            <a:r>
              <a:rPr lang="en-US"/>
              <a:t>Click to edit Master text styles</a:t>
            </a:r>
          </a:p>
        </p:txBody>
      </p:sp>
      <p:sp>
        <p:nvSpPr>
          <p:cNvPr id="20" name="Content Placeholder 7">
            <a:extLst>
              <a:ext uri="{FF2B5EF4-FFF2-40B4-BE49-F238E27FC236}">
                <a16:creationId xmlns:a16="http://schemas.microsoft.com/office/drawing/2014/main" id="{A0C71924-9F4E-3D4E-B81F-F7A8CE935DA9}"/>
              </a:ext>
            </a:extLst>
          </p:cNvPr>
          <p:cNvSpPr>
            <a:spLocks noGrp="1"/>
          </p:cNvSpPr>
          <p:nvPr>
            <p:ph sz="quarter" idx="35"/>
          </p:nvPr>
        </p:nvSpPr>
        <p:spPr>
          <a:xfrm>
            <a:off x="452438"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1" name="Text Placeholder 5">
            <a:extLst>
              <a:ext uri="{FF2B5EF4-FFF2-40B4-BE49-F238E27FC236}">
                <a16:creationId xmlns:a16="http://schemas.microsoft.com/office/drawing/2014/main" id="{78D97226-1A88-034C-BCCD-7CA6ACB501D3}"/>
              </a:ext>
            </a:extLst>
          </p:cNvPr>
          <p:cNvSpPr>
            <a:spLocks noGrp="1"/>
          </p:cNvSpPr>
          <p:nvPr>
            <p:ph type="body" sz="quarter" idx="36"/>
          </p:nvPr>
        </p:nvSpPr>
        <p:spPr>
          <a:xfrm>
            <a:off x="6320785" y="1196975"/>
            <a:ext cx="5303520" cy="282575"/>
          </a:xfrm>
        </p:spPr>
        <p:txBody>
          <a:bodyPr/>
          <a:lstStyle>
            <a:lvl1pPr>
              <a:defRPr sz="1800">
                <a:solidFill>
                  <a:schemeClr val="accent4"/>
                </a:solidFill>
              </a:defRPr>
            </a:lvl1pPr>
          </a:lstStyle>
          <a:p>
            <a:pPr lvl="0"/>
            <a:r>
              <a:rPr lang="en-US"/>
              <a:t>Click to edit Master text styles</a:t>
            </a:r>
          </a:p>
        </p:txBody>
      </p:sp>
      <p:sp>
        <p:nvSpPr>
          <p:cNvPr id="22" name="Content Placeholder 7">
            <a:extLst>
              <a:ext uri="{FF2B5EF4-FFF2-40B4-BE49-F238E27FC236}">
                <a16:creationId xmlns:a16="http://schemas.microsoft.com/office/drawing/2014/main" id="{28753D18-DAA3-2541-B7C8-EAFA3C04B51F}"/>
              </a:ext>
            </a:extLst>
          </p:cNvPr>
          <p:cNvSpPr>
            <a:spLocks noGrp="1"/>
          </p:cNvSpPr>
          <p:nvPr>
            <p:ph sz="quarter" idx="37"/>
          </p:nvPr>
        </p:nvSpPr>
        <p:spPr>
          <a:xfrm>
            <a:off x="6320785"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3" name="Title 1">
            <a:extLst>
              <a:ext uri="{FF2B5EF4-FFF2-40B4-BE49-F238E27FC236}">
                <a16:creationId xmlns:a16="http://schemas.microsoft.com/office/drawing/2014/main" id="{E70B703B-567D-6247-BF28-0C6DF81B40D5}"/>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12" name="Picture 8">
            <a:extLst>
              <a:ext uri="{FF2B5EF4-FFF2-40B4-BE49-F238E27FC236}">
                <a16:creationId xmlns:a16="http://schemas.microsoft.com/office/drawing/2014/main" id="{60F2FF91-370F-4D44-9FCE-DB1EE37D91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82811947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139B634F-63D6-AE4A-BB13-52915F0F9798}"/>
              </a:ext>
            </a:extLst>
          </p:cNvPr>
          <p:cNvSpPr>
            <a:spLocks noGrp="1"/>
          </p:cNvSpPr>
          <p:nvPr>
            <p:ph type="body" sz="quarter" idx="2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23" name="Footer Placeholder 4">
            <a:extLst>
              <a:ext uri="{FF2B5EF4-FFF2-40B4-BE49-F238E27FC236}">
                <a16:creationId xmlns:a16="http://schemas.microsoft.com/office/drawing/2014/main" id="{1087389A-339D-0442-91DB-A46772F46D9A}"/>
              </a:ext>
            </a:extLst>
          </p:cNvPr>
          <p:cNvSpPr>
            <a:spLocks noGrp="1"/>
          </p:cNvSpPr>
          <p:nvPr>
            <p:ph type="ftr" sz="quarter" idx="3"/>
          </p:nvPr>
        </p:nvSpPr>
        <p:spPr>
          <a:xfrm>
            <a:off x="1042416" y="6438348"/>
            <a:ext cx="1839680" cy="190747"/>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24" name="Slide Number Placeholder 5">
            <a:extLst>
              <a:ext uri="{FF2B5EF4-FFF2-40B4-BE49-F238E27FC236}">
                <a16:creationId xmlns:a16="http://schemas.microsoft.com/office/drawing/2014/main" id="{A6AC27B3-FDC8-3841-852E-B0B40C456D43}"/>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6" name="Text Placeholder 5">
            <a:extLst>
              <a:ext uri="{FF2B5EF4-FFF2-40B4-BE49-F238E27FC236}">
                <a16:creationId xmlns:a16="http://schemas.microsoft.com/office/drawing/2014/main" id="{CBC21A71-6B64-1E44-BC9B-0AE8D397D7B8}"/>
              </a:ext>
            </a:extLst>
          </p:cNvPr>
          <p:cNvSpPr>
            <a:spLocks noGrp="1"/>
          </p:cNvSpPr>
          <p:nvPr>
            <p:ph type="body" sz="quarter" idx="32"/>
          </p:nvPr>
        </p:nvSpPr>
        <p:spPr>
          <a:xfrm>
            <a:off x="452438" y="1196975"/>
            <a:ext cx="3506787" cy="282575"/>
          </a:xfrm>
        </p:spPr>
        <p:txBody>
          <a:bodyPr/>
          <a:lstStyle>
            <a:lvl1pPr>
              <a:defRPr sz="1800">
                <a:solidFill>
                  <a:schemeClr val="accent3"/>
                </a:solidFill>
              </a:defRPr>
            </a:lvl1pPr>
          </a:lstStyle>
          <a:p>
            <a:pPr lvl="0"/>
            <a:r>
              <a:rPr lang="en-US"/>
              <a:t>Click to edit Master text styles</a:t>
            </a:r>
          </a:p>
        </p:txBody>
      </p:sp>
      <p:sp>
        <p:nvSpPr>
          <p:cNvPr id="36" name="Text Placeholder 5">
            <a:extLst>
              <a:ext uri="{FF2B5EF4-FFF2-40B4-BE49-F238E27FC236}">
                <a16:creationId xmlns:a16="http://schemas.microsoft.com/office/drawing/2014/main" id="{F53A67F1-7066-FB44-9D0C-6995B4DC5491}"/>
              </a:ext>
            </a:extLst>
          </p:cNvPr>
          <p:cNvSpPr>
            <a:spLocks noGrp="1"/>
          </p:cNvSpPr>
          <p:nvPr>
            <p:ph type="body" sz="quarter" idx="33"/>
          </p:nvPr>
        </p:nvSpPr>
        <p:spPr>
          <a:xfrm>
            <a:off x="4325191" y="1196975"/>
            <a:ext cx="3506787" cy="282575"/>
          </a:xfrm>
        </p:spPr>
        <p:txBody>
          <a:bodyPr/>
          <a:lstStyle>
            <a:lvl1pPr>
              <a:defRPr sz="1800">
                <a:solidFill>
                  <a:schemeClr val="accent3"/>
                </a:solidFill>
              </a:defRPr>
            </a:lvl1pPr>
          </a:lstStyle>
          <a:p>
            <a:pPr lvl="0"/>
            <a:r>
              <a:rPr lang="en-US"/>
              <a:t>Click to edit Master text styles</a:t>
            </a:r>
          </a:p>
        </p:txBody>
      </p:sp>
      <p:sp>
        <p:nvSpPr>
          <p:cNvPr id="37" name="Text Placeholder 5">
            <a:extLst>
              <a:ext uri="{FF2B5EF4-FFF2-40B4-BE49-F238E27FC236}">
                <a16:creationId xmlns:a16="http://schemas.microsoft.com/office/drawing/2014/main" id="{551ACA07-E593-DB4D-B910-4AD039617F37}"/>
              </a:ext>
            </a:extLst>
          </p:cNvPr>
          <p:cNvSpPr>
            <a:spLocks noGrp="1"/>
          </p:cNvSpPr>
          <p:nvPr>
            <p:ph type="body" sz="quarter" idx="34"/>
          </p:nvPr>
        </p:nvSpPr>
        <p:spPr>
          <a:xfrm>
            <a:off x="8184497" y="1196975"/>
            <a:ext cx="3566109" cy="282575"/>
          </a:xfrm>
        </p:spPr>
        <p:txBody>
          <a:bodyPr/>
          <a:lstStyle>
            <a:lvl1pPr>
              <a:defRPr sz="1800">
                <a:solidFill>
                  <a:schemeClr val="accent3"/>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A837D7C2-629F-0E44-9665-50F1EE79C694}"/>
              </a:ext>
            </a:extLst>
          </p:cNvPr>
          <p:cNvSpPr>
            <a:spLocks noGrp="1"/>
          </p:cNvSpPr>
          <p:nvPr>
            <p:ph sz="quarter" idx="35"/>
          </p:nvPr>
        </p:nvSpPr>
        <p:spPr>
          <a:xfrm>
            <a:off x="452438"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7">
            <a:extLst>
              <a:ext uri="{FF2B5EF4-FFF2-40B4-BE49-F238E27FC236}">
                <a16:creationId xmlns:a16="http://schemas.microsoft.com/office/drawing/2014/main" id="{940EB5D9-35CF-A044-BFE3-B5F4FDDFF640}"/>
              </a:ext>
            </a:extLst>
          </p:cNvPr>
          <p:cNvSpPr>
            <a:spLocks noGrp="1"/>
          </p:cNvSpPr>
          <p:nvPr>
            <p:ph sz="quarter" idx="36"/>
          </p:nvPr>
        </p:nvSpPr>
        <p:spPr>
          <a:xfrm>
            <a:off x="4302544"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Content Placeholder 7">
            <a:extLst>
              <a:ext uri="{FF2B5EF4-FFF2-40B4-BE49-F238E27FC236}">
                <a16:creationId xmlns:a16="http://schemas.microsoft.com/office/drawing/2014/main" id="{2C5AB9DA-D745-3E49-B64B-3EAB32EE883E}"/>
              </a:ext>
            </a:extLst>
          </p:cNvPr>
          <p:cNvSpPr>
            <a:spLocks noGrp="1"/>
          </p:cNvSpPr>
          <p:nvPr>
            <p:ph sz="quarter" idx="37"/>
          </p:nvPr>
        </p:nvSpPr>
        <p:spPr>
          <a:xfrm>
            <a:off x="8168691" y="1735922"/>
            <a:ext cx="3566109"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itle 1">
            <a:extLst>
              <a:ext uri="{FF2B5EF4-FFF2-40B4-BE49-F238E27FC236}">
                <a16:creationId xmlns:a16="http://schemas.microsoft.com/office/drawing/2014/main" id="{DBB70A90-9508-EE46-AB86-2AAE73E4B0E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14" name="Picture 5">
            <a:extLst>
              <a:ext uri="{FF2B5EF4-FFF2-40B4-BE49-F238E27FC236}">
                <a16:creationId xmlns:a16="http://schemas.microsoft.com/office/drawing/2014/main" id="{B424675C-9C4A-C443-B600-7A7E44BAE4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002858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 dark">
    <p:bg>
      <p:bgRef idx="1001">
        <a:schemeClr val="bg2"/>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9C8C99-BBA1-1042-9B2A-5F6540E4C26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DF026E43-B1CB-DF49-99F2-72C832AF0612}"/>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6" name="Footer Placeholder 4">
            <a:extLst>
              <a:ext uri="{FF2B5EF4-FFF2-40B4-BE49-F238E27FC236}">
                <a16:creationId xmlns:a16="http://schemas.microsoft.com/office/drawing/2014/main" id="{A3D4CDA9-E747-F24B-BF43-E847D7B9F6A7}"/>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17" name="Slide Number Placeholder 5">
            <a:extLst>
              <a:ext uri="{FF2B5EF4-FFF2-40B4-BE49-F238E27FC236}">
                <a16:creationId xmlns:a16="http://schemas.microsoft.com/office/drawing/2014/main" id="{435B7A51-6FA2-3D42-9456-A9A91A3A3E7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8" name="Text Placeholder 5">
            <a:extLst>
              <a:ext uri="{FF2B5EF4-FFF2-40B4-BE49-F238E27FC236}">
                <a16:creationId xmlns:a16="http://schemas.microsoft.com/office/drawing/2014/main" id="{08451B1B-01C3-1449-813A-CD9FC6599AC8}"/>
              </a:ext>
            </a:extLst>
          </p:cNvPr>
          <p:cNvSpPr>
            <a:spLocks noGrp="1"/>
          </p:cNvSpPr>
          <p:nvPr>
            <p:ph type="body" sz="quarter" idx="32"/>
          </p:nvPr>
        </p:nvSpPr>
        <p:spPr>
          <a:xfrm>
            <a:off x="452438" y="1196975"/>
            <a:ext cx="3506787" cy="282575"/>
          </a:xfrm>
        </p:spPr>
        <p:txBody>
          <a:bodyPr/>
          <a:lstStyle>
            <a:lvl1pPr>
              <a:defRPr sz="1800">
                <a:solidFill>
                  <a:schemeClr val="accent4"/>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77C68B81-4AC9-1A44-9B77-E3191081ADE2}"/>
              </a:ext>
            </a:extLst>
          </p:cNvPr>
          <p:cNvSpPr>
            <a:spLocks noGrp="1"/>
          </p:cNvSpPr>
          <p:nvPr>
            <p:ph type="body" sz="quarter" idx="33"/>
          </p:nvPr>
        </p:nvSpPr>
        <p:spPr>
          <a:xfrm>
            <a:off x="4325191" y="1196975"/>
            <a:ext cx="3506787" cy="282575"/>
          </a:xfrm>
        </p:spPr>
        <p:txBody>
          <a:bodyPr/>
          <a:lstStyle>
            <a:lvl1pPr>
              <a:defRPr sz="1800">
                <a:solidFill>
                  <a:schemeClr val="accent4"/>
                </a:solidFill>
              </a:defRPr>
            </a:lvl1pPr>
          </a:lstStyle>
          <a:p>
            <a:pPr lvl="0"/>
            <a:r>
              <a:rPr lang="en-US"/>
              <a:t>Click to edit Master text styles</a:t>
            </a:r>
          </a:p>
        </p:txBody>
      </p:sp>
      <p:sp>
        <p:nvSpPr>
          <p:cNvPr id="20" name="Text Placeholder 5">
            <a:extLst>
              <a:ext uri="{FF2B5EF4-FFF2-40B4-BE49-F238E27FC236}">
                <a16:creationId xmlns:a16="http://schemas.microsoft.com/office/drawing/2014/main" id="{DA2E6C06-39E7-9843-AC0D-3B2D34AA58BD}"/>
              </a:ext>
            </a:extLst>
          </p:cNvPr>
          <p:cNvSpPr>
            <a:spLocks noGrp="1"/>
          </p:cNvSpPr>
          <p:nvPr>
            <p:ph type="body" sz="quarter" idx="34"/>
          </p:nvPr>
        </p:nvSpPr>
        <p:spPr>
          <a:xfrm>
            <a:off x="8184497" y="1196975"/>
            <a:ext cx="3566109" cy="282575"/>
          </a:xfrm>
        </p:spPr>
        <p:txBody>
          <a:bodyPr/>
          <a:lstStyle>
            <a:lvl1pPr>
              <a:defRPr sz="1800">
                <a:solidFill>
                  <a:schemeClr val="accent4"/>
                </a:solidFill>
              </a:defRPr>
            </a:lvl1pPr>
          </a:lstStyle>
          <a:p>
            <a:pPr lvl="0"/>
            <a:r>
              <a:rPr lang="en-US"/>
              <a:t>Click to edit Master text styles</a:t>
            </a:r>
          </a:p>
        </p:txBody>
      </p:sp>
      <p:sp>
        <p:nvSpPr>
          <p:cNvPr id="21" name="Content Placeholder 7">
            <a:extLst>
              <a:ext uri="{FF2B5EF4-FFF2-40B4-BE49-F238E27FC236}">
                <a16:creationId xmlns:a16="http://schemas.microsoft.com/office/drawing/2014/main" id="{E3693DC4-D7E6-E146-B22E-E0477DDAD5D1}"/>
              </a:ext>
            </a:extLst>
          </p:cNvPr>
          <p:cNvSpPr>
            <a:spLocks noGrp="1"/>
          </p:cNvSpPr>
          <p:nvPr>
            <p:ph sz="quarter" idx="35"/>
          </p:nvPr>
        </p:nvSpPr>
        <p:spPr>
          <a:xfrm>
            <a:off x="452438"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7">
            <a:extLst>
              <a:ext uri="{FF2B5EF4-FFF2-40B4-BE49-F238E27FC236}">
                <a16:creationId xmlns:a16="http://schemas.microsoft.com/office/drawing/2014/main" id="{20443FBB-19EB-814F-8FF6-FBBA502C9222}"/>
              </a:ext>
            </a:extLst>
          </p:cNvPr>
          <p:cNvSpPr>
            <a:spLocks noGrp="1"/>
          </p:cNvSpPr>
          <p:nvPr>
            <p:ph sz="quarter" idx="36"/>
          </p:nvPr>
        </p:nvSpPr>
        <p:spPr>
          <a:xfrm>
            <a:off x="4302544"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7">
            <a:extLst>
              <a:ext uri="{FF2B5EF4-FFF2-40B4-BE49-F238E27FC236}">
                <a16:creationId xmlns:a16="http://schemas.microsoft.com/office/drawing/2014/main" id="{1D3FBD86-7238-0F4B-B980-24CD51457C8C}"/>
              </a:ext>
            </a:extLst>
          </p:cNvPr>
          <p:cNvSpPr>
            <a:spLocks noGrp="1"/>
          </p:cNvSpPr>
          <p:nvPr>
            <p:ph sz="quarter" idx="37"/>
          </p:nvPr>
        </p:nvSpPr>
        <p:spPr>
          <a:xfrm>
            <a:off x="8168691" y="1735922"/>
            <a:ext cx="3566109"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8">
            <a:extLst>
              <a:ext uri="{FF2B5EF4-FFF2-40B4-BE49-F238E27FC236}">
                <a16:creationId xmlns:a16="http://schemas.microsoft.com/office/drawing/2014/main" id="{4F8179E2-C4FC-B141-B84B-E290619840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67611049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62E9631-BF87-CC43-9BC1-A43B69D94A98}"/>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34" name="Text Placeholder 2">
            <a:extLst>
              <a:ext uri="{FF2B5EF4-FFF2-40B4-BE49-F238E27FC236}">
                <a16:creationId xmlns:a16="http://schemas.microsoft.com/office/drawing/2014/main" id="{6510728B-0127-8546-9FE8-8BCCB5AC1FE6}"/>
              </a:ext>
            </a:extLst>
          </p:cNvPr>
          <p:cNvSpPr>
            <a:spLocks noGrp="1"/>
          </p:cNvSpPr>
          <p:nvPr>
            <p:ph type="body" idx="1"/>
          </p:nvPr>
        </p:nvSpPr>
        <p:spPr>
          <a:xfrm>
            <a:off x="457200" y="1381601"/>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Content Placeholder 3">
            <a:extLst>
              <a:ext uri="{FF2B5EF4-FFF2-40B4-BE49-F238E27FC236}">
                <a16:creationId xmlns:a16="http://schemas.microsoft.com/office/drawing/2014/main" id="{366DF19B-DB23-C247-BFE2-C435F485744D}"/>
              </a:ext>
            </a:extLst>
          </p:cNvPr>
          <p:cNvSpPr>
            <a:spLocks noGrp="1"/>
          </p:cNvSpPr>
          <p:nvPr>
            <p:ph sz="half" idx="17"/>
          </p:nvPr>
        </p:nvSpPr>
        <p:spPr>
          <a:xfrm>
            <a:off x="3101007" y="1381601"/>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1" name="Text Placeholder 2">
            <a:extLst>
              <a:ext uri="{FF2B5EF4-FFF2-40B4-BE49-F238E27FC236}">
                <a16:creationId xmlns:a16="http://schemas.microsoft.com/office/drawing/2014/main" id="{ABA800D9-21A5-BC45-A7AD-D9E66E33A438}"/>
              </a:ext>
            </a:extLst>
          </p:cNvPr>
          <p:cNvSpPr>
            <a:spLocks noGrp="1"/>
          </p:cNvSpPr>
          <p:nvPr>
            <p:ph type="body" idx="18"/>
          </p:nvPr>
        </p:nvSpPr>
        <p:spPr>
          <a:xfrm>
            <a:off x="457200" y="2957417"/>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Content Placeholder 3">
            <a:extLst>
              <a:ext uri="{FF2B5EF4-FFF2-40B4-BE49-F238E27FC236}">
                <a16:creationId xmlns:a16="http://schemas.microsoft.com/office/drawing/2014/main" id="{A2E4FA9D-722A-1041-8940-4BAC99F095CE}"/>
              </a:ext>
            </a:extLst>
          </p:cNvPr>
          <p:cNvSpPr>
            <a:spLocks noGrp="1"/>
          </p:cNvSpPr>
          <p:nvPr>
            <p:ph sz="half" idx="19"/>
          </p:nvPr>
        </p:nvSpPr>
        <p:spPr>
          <a:xfrm>
            <a:off x="3101007" y="29574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3" name="Text Placeholder 2">
            <a:extLst>
              <a:ext uri="{FF2B5EF4-FFF2-40B4-BE49-F238E27FC236}">
                <a16:creationId xmlns:a16="http://schemas.microsoft.com/office/drawing/2014/main" id="{CAEAC40C-08DC-9E4B-BF9D-0537403A1709}"/>
              </a:ext>
            </a:extLst>
          </p:cNvPr>
          <p:cNvSpPr>
            <a:spLocks noGrp="1"/>
          </p:cNvSpPr>
          <p:nvPr>
            <p:ph type="body" idx="20"/>
          </p:nvPr>
        </p:nvSpPr>
        <p:spPr>
          <a:xfrm>
            <a:off x="457200" y="4557617"/>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4" name="Content Placeholder 3">
            <a:extLst>
              <a:ext uri="{FF2B5EF4-FFF2-40B4-BE49-F238E27FC236}">
                <a16:creationId xmlns:a16="http://schemas.microsoft.com/office/drawing/2014/main" id="{58042D4F-D138-E049-922E-AA8BC9030203}"/>
              </a:ext>
            </a:extLst>
          </p:cNvPr>
          <p:cNvSpPr>
            <a:spLocks noGrp="1"/>
          </p:cNvSpPr>
          <p:nvPr>
            <p:ph sz="half" idx="21"/>
          </p:nvPr>
        </p:nvSpPr>
        <p:spPr>
          <a:xfrm>
            <a:off x="3101007" y="45576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5" name="Text Placeholder 3">
            <a:extLst>
              <a:ext uri="{FF2B5EF4-FFF2-40B4-BE49-F238E27FC236}">
                <a16:creationId xmlns:a16="http://schemas.microsoft.com/office/drawing/2014/main" id="{8D370DCE-4758-DD4D-971B-63A5A524A1B6}"/>
              </a:ext>
            </a:extLst>
          </p:cNvPr>
          <p:cNvSpPr>
            <a:spLocks noGrp="1"/>
          </p:cNvSpPr>
          <p:nvPr>
            <p:ph type="body" sz="quarter" idx="2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47" name="Footer Placeholder 4">
            <a:extLst>
              <a:ext uri="{FF2B5EF4-FFF2-40B4-BE49-F238E27FC236}">
                <a16:creationId xmlns:a16="http://schemas.microsoft.com/office/drawing/2014/main" id="{D3F4B7D8-7EA5-AC4B-9A01-F35CCDF0D6FE}"/>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48" name="Slide Number Placeholder 5">
            <a:extLst>
              <a:ext uri="{FF2B5EF4-FFF2-40B4-BE49-F238E27FC236}">
                <a16:creationId xmlns:a16="http://schemas.microsoft.com/office/drawing/2014/main" id="{D3586DF7-1DE2-054D-B3DF-425EEC22FACE}"/>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14" name="Picture 5">
            <a:extLst>
              <a:ext uri="{FF2B5EF4-FFF2-40B4-BE49-F238E27FC236}">
                <a16:creationId xmlns:a16="http://schemas.microsoft.com/office/drawing/2014/main" id="{6ACFE70C-14DB-2649-88BF-B8FC4CBAD9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44175262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horizontal - dark">
    <p:bg>
      <p:bgRef idx="1001">
        <a:schemeClr val="bg2"/>
      </p:bgRef>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C30FD1D1-61B6-484D-BDEA-1C4B45AEEF8E}"/>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25" name="Text Placeholder 3">
            <a:extLst>
              <a:ext uri="{FF2B5EF4-FFF2-40B4-BE49-F238E27FC236}">
                <a16:creationId xmlns:a16="http://schemas.microsoft.com/office/drawing/2014/main" id="{71FCEF03-8CFB-7645-A55F-F392AC6F66C0}"/>
              </a:ext>
            </a:extLst>
          </p:cNvPr>
          <p:cNvSpPr>
            <a:spLocks noGrp="1"/>
          </p:cNvSpPr>
          <p:nvPr>
            <p:ph type="body" sz="quarter" idx="24"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26" name="Footer Placeholder 4">
            <a:extLst>
              <a:ext uri="{FF2B5EF4-FFF2-40B4-BE49-F238E27FC236}">
                <a16:creationId xmlns:a16="http://schemas.microsoft.com/office/drawing/2014/main" id="{A1F8BCF2-BF1B-854A-89D2-2C92E8FBCA2A}"/>
              </a:ext>
            </a:extLst>
          </p:cNvPr>
          <p:cNvSpPr>
            <a:spLocks noGrp="1"/>
          </p:cNvSpPr>
          <p:nvPr>
            <p:ph type="ftr" sz="quarter" idx="3"/>
          </p:nvPr>
        </p:nvSpPr>
        <p:spPr>
          <a:xfrm>
            <a:off x="1042416" y="6438348"/>
            <a:ext cx="1828106" cy="190747"/>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27" name="Slide Number Placeholder 5">
            <a:extLst>
              <a:ext uri="{FF2B5EF4-FFF2-40B4-BE49-F238E27FC236}">
                <a16:creationId xmlns:a16="http://schemas.microsoft.com/office/drawing/2014/main" id="{B8D26ED0-8F55-1442-8D3E-4920BCC74C37}"/>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9" name="Text Placeholder 2">
            <a:extLst>
              <a:ext uri="{FF2B5EF4-FFF2-40B4-BE49-F238E27FC236}">
                <a16:creationId xmlns:a16="http://schemas.microsoft.com/office/drawing/2014/main" id="{9CE32534-4769-6740-A0A1-24F60121DFE7}"/>
              </a:ext>
            </a:extLst>
          </p:cNvPr>
          <p:cNvSpPr>
            <a:spLocks noGrp="1"/>
          </p:cNvSpPr>
          <p:nvPr>
            <p:ph type="body" idx="1"/>
          </p:nvPr>
        </p:nvSpPr>
        <p:spPr>
          <a:xfrm>
            <a:off x="457200" y="1381601"/>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5EC9B563-BC82-D345-855D-303DB81C452D}"/>
              </a:ext>
            </a:extLst>
          </p:cNvPr>
          <p:cNvSpPr>
            <a:spLocks noGrp="1"/>
          </p:cNvSpPr>
          <p:nvPr>
            <p:ph sz="half" idx="17"/>
          </p:nvPr>
        </p:nvSpPr>
        <p:spPr>
          <a:xfrm>
            <a:off x="3101007" y="1381601"/>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21" name="Text Placeholder 2">
            <a:extLst>
              <a:ext uri="{FF2B5EF4-FFF2-40B4-BE49-F238E27FC236}">
                <a16:creationId xmlns:a16="http://schemas.microsoft.com/office/drawing/2014/main" id="{9C3F4A9E-6552-FD43-A475-F309413F5205}"/>
              </a:ext>
            </a:extLst>
          </p:cNvPr>
          <p:cNvSpPr>
            <a:spLocks noGrp="1"/>
          </p:cNvSpPr>
          <p:nvPr>
            <p:ph type="body" idx="18"/>
          </p:nvPr>
        </p:nvSpPr>
        <p:spPr>
          <a:xfrm>
            <a:off x="457200" y="2957417"/>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E5699CB9-E06F-8F4B-9BDB-99688549D726}"/>
              </a:ext>
            </a:extLst>
          </p:cNvPr>
          <p:cNvSpPr>
            <a:spLocks noGrp="1"/>
          </p:cNvSpPr>
          <p:nvPr>
            <p:ph sz="half" idx="19"/>
          </p:nvPr>
        </p:nvSpPr>
        <p:spPr>
          <a:xfrm>
            <a:off x="3101007" y="29574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28" name="Text Placeholder 2">
            <a:extLst>
              <a:ext uri="{FF2B5EF4-FFF2-40B4-BE49-F238E27FC236}">
                <a16:creationId xmlns:a16="http://schemas.microsoft.com/office/drawing/2014/main" id="{F39ED9F7-3C7E-6C4E-B855-3C91A0A05AD7}"/>
              </a:ext>
            </a:extLst>
          </p:cNvPr>
          <p:cNvSpPr>
            <a:spLocks noGrp="1"/>
          </p:cNvSpPr>
          <p:nvPr>
            <p:ph type="body" idx="20"/>
          </p:nvPr>
        </p:nvSpPr>
        <p:spPr>
          <a:xfrm>
            <a:off x="457200" y="4557617"/>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Content Placeholder 3">
            <a:extLst>
              <a:ext uri="{FF2B5EF4-FFF2-40B4-BE49-F238E27FC236}">
                <a16:creationId xmlns:a16="http://schemas.microsoft.com/office/drawing/2014/main" id="{7AD49848-4987-4A46-9B3B-747BF471E19D}"/>
              </a:ext>
            </a:extLst>
          </p:cNvPr>
          <p:cNvSpPr>
            <a:spLocks noGrp="1"/>
          </p:cNvSpPr>
          <p:nvPr>
            <p:ph sz="half" idx="21"/>
          </p:nvPr>
        </p:nvSpPr>
        <p:spPr>
          <a:xfrm>
            <a:off x="3101007" y="45576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pic>
        <p:nvPicPr>
          <p:cNvPr id="14" name="Picture 8">
            <a:extLst>
              <a:ext uri="{FF2B5EF4-FFF2-40B4-BE49-F238E27FC236}">
                <a16:creationId xmlns:a16="http://schemas.microsoft.com/office/drawing/2014/main" id="{43360CE3-24A2-4642-BE25-83CDF691686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1906914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tement - light">
    <p:bg>
      <p:bgRef idx="1001">
        <a:schemeClr val="bg2"/>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p:nvPr>
        </p:nvSpPr>
        <p:spPr>
          <a:xfrm>
            <a:off x="1042416" y="4201640"/>
            <a:ext cx="8567351" cy="1487587"/>
          </a:xfrm>
          <a:prstGeom prst="rect">
            <a:avLst/>
          </a:prstGeom>
        </p:spPr>
        <p:txBody>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Click to edit Master text styles</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42416" y="2023872"/>
            <a:ext cx="8575589" cy="1946764"/>
          </a:xfrm>
        </p:spPr>
        <p:txBody>
          <a:bodyPr anchor="t" anchorCtr="0"/>
          <a:lstStyle>
            <a:lvl1pPr algn="l" rtl="0" eaLnBrk="1" latinLnBrk="0" hangingPunct="1">
              <a:defRPr lang="en-US" sz="4000" smtClean="0">
                <a:effectLst/>
              </a:defRPr>
            </a:lvl1pPr>
          </a:lstStyle>
          <a:p>
            <a:pPr rtl="0" eaLnBrk="1" latinLnBrk="0" hangingPunct="1"/>
            <a:r>
              <a:rPr lang="en-US" dirty="0"/>
              <a:t>Click to edit Master title style</a:t>
            </a:r>
            <a:br>
              <a:rPr lang="en-US" dirty="0"/>
            </a:br>
            <a:endParaRPr lang="en-US" dirty="0"/>
          </a:p>
        </p:txBody>
      </p:sp>
      <p:pic>
        <p:nvPicPr>
          <p:cNvPr id="2" name="Picture 5">
            <a:extLst>
              <a:ext uri="{FF2B5EF4-FFF2-40B4-BE49-F238E27FC236}">
                <a16:creationId xmlns:a16="http://schemas.microsoft.com/office/drawing/2014/main" id="{2DAB97BD-2DAF-92C7-57CE-FD802BBA50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40172785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 dark">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p:nvPr>
        </p:nvSpPr>
        <p:spPr>
          <a:xfrm>
            <a:off x="1042416" y="4201640"/>
            <a:ext cx="8567351" cy="1487587"/>
          </a:xfrm>
          <a:prstGeom prst="rect">
            <a:avLst/>
          </a:prstGeom>
        </p:spPr>
        <p:txBody>
          <a:bodyPr/>
          <a:lstStyle>
            <a:lvl1pPr marL="0" indent="0">
              <a:buNone/>
              <a:defRPr>
                <a:solidFill>
                  <a:schemeClr val="accent4"/>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Click to edit Master text styles</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42416" y="2023872"/>
            <a:ext cx="8575589" cy="1946764"/>
          </a:xfrm>
        </p:spPr>
        <p:txBody>
          <a:bodyPr anchor="t" anchorCtr="0"/>
          <a:lstStyle>
            <a:lvl1pPr algn="l" rtl="0" eaLnBrk="1" latinLnBrk="0" hangingPunct="1">
              <a:defRPr lang="en-US" sz="4000" smtClean="0">
                <a:effectLst/>
              </a:defRPr>
            </a:lvl1pPr>
          </a:lstStyle>
          <a:p>
            <a:pPr rtl="0" eaLnBrk="1" latinLnBrk="0" hangingPunct="1"/>
            <a:r>
              <a:rPr lang="en-US" dirty="0"/>
              <a:t>Click to edit Master title style</a:t>
            </a:r>
            <a:br>
              <a:rPr lang="en-US" dirty="0"/>
            </a:br>
            <a:endParaRPr lang="en-US" dirty="0"/>
          </a:p>
        </p:txBody>
      </p:sp>
      <p:pic>
        <p:nvPicPr>
          <p:cNvPr id="10" name="Picture 8">
            <a:extLst>
              <a:ext uri="{FF2B5EF4-FFF2-40B4-BE49-F238E27FC236}">
                <a16:creationId xmlns:a16="http://schemas.microsoft.com/office/drawing/2014/main" id="{F403757B-3C0A-0849-B674-7D15D576B3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52445218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5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p:nvPr>
        </p:nvSpPr>
        <p:spPr>
          <a:xfrm>
            <a:off x="1499616" y="2052083"/>
            <a:ext cx="8169317" cy="1579267"/>
          </a:xfrm>
        </p:spPr>
        <p:txBody>
          <a:bodyPr anchor="b">
            <a:noAutofit/>
          </a:bodyPr>
          <a:lstStyle>
            <a:lvl1pPr algn="l">
              <a:defRPr sz="3600" b="1">
                <a:solidFill>
                  <a:schemeClr val="tx2"/>
                </a:solidFill>
              </a:defRPr>
            </a:lvl1pPr>
          </a:lstStyle>
          <a:p>
            <a:r>
              <a:rPr lang="en-US"/>
              <a:t>Click to edit Master title style</a:t>
            </a:r>
            <a:endParaRPr lang="en-US" dirty="0"/>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p:nvPr>
        </p:nvSpPr>
        <p:spPr>
          <a:xfrm>
            <a:off x="1500190" y="3885739"/>
            <a:ext cx="8171383" cy="457200"/>
          </a:xfrm>
          <a:prstGeom prst="rect">
            <a:avLst/>
          </a:prstGeom>
        </p:spPr>
        <p:txBody>
          <a:bodyPr lIns="0" tIns="0" rIns="0" bIns="0">
            <a:noAutofit/>
          </a:bodyPr>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499617" y="4987532"/>
            <a:ext cx="4013178" cy="365125"/>
          </a:xfrm>
          <a:prstGeom prst="rect">
            <a:avLst/>
          </a:prstGeom>
        </p:spPr>
        <p:txBody>
          <a:bodyPr wrap="none"/>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date</a:t>
            </a:r>
          </a:p>
        </p:txBody>
      </p:sp>
      <p:sp>
        <p:nvSpPr>
          <p:cNvPr id="21" name="Footer Placeholder 4">
            <a:extLst>
              <a:ext uri="{FF2B5EF4-FFF2-40B4-BE49-F238E27FC236}">
                <a16:creationId xmlns:a16="http://schemas.microsoft.com/office/drawing/2014/main" id="{4242CFFB-365C-1E4A-856E-A39BC59F67DA}"/>
              </a:ext>
            </a:extLst>
          </p:cNvPr>
          <p:cNvSpPr>
            <a:spLocks noGrp="1"/>
          </p:cNvSpPr>
          <p:nvPr>
            <p:ph type="ftr" sz="quarter" idx="11"/>
          </p:nvPr>
        </p:nvSpPr>
        <p:spPr>
          <a:xfrm>
            <a:off x="1499617" y="6325193"/>
            <a:ext cx="1832863" cy="303572"/>
          </a:xfrm>
          <a:prstGeom prst="rect">
            <a:avLst/>
          </a:prstGeom>
        </p:spPr>
        <p:txBody>
          <a:bodyPr/>
          <a:lstStyle/>
          <a:p>
            <a:r>
              <a:rPr lang="en-US"/>
              <a:t>© 2023 Cognizant | Confidential &amp; Proprietary</a:t>
            </a:r>
            <a:endParaRPr lang="en-US" dirty="0"/>
          </a:p>
        </p:txBody>
      </p:sp>
      <p:pic>
        <p:nvPicPr>
          <p:cNvPr id="9" name="Logo">
            <a:extLst>
              <a:ext uri="{FF2B5EF4-FFF2-40B4-BE49-F238E27FC236}">
                <a16:creationId xmlns:a16="http://schemas.microsoft.com/office/drawing/2014/main" id="{9CD10274-ED9E-6941-BC52-E5F5959570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66452" y="1094366"/>
            <a:ext cx="2628901" cy="461456"/>
          </a:xfrm>
          <a:prstGeom prst="rect">
            <a:avLst/>
          </a:prstGeom>
        </p:spPr>
      </p:pic>
    </p:spTree>
    <p:extLst>
      <p:ext uri="{BB962C8B-B14F-4D97-AF65-F5344CB8AC3E}">
        <p14:creationId xmlns:p14="http://schemas.microsoft.com/office/powerpoint/2010/main" val="41548366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ight">
    <p:bg>
      <p:bgRef idx="1001">
        <a:schemeClr val="bg2"/>
      </p:bgRef>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4703109E-6BFC-1742-809E-63EC7ED700EA}"/>
              </a:ext>
            </a:extLst>
          </p:cNvPr>
          <p:cNvSpPr>
            <a:spLocks noGrp="1"/>
          </p:cNvSpPr>
          <p:nvPr>
            <p:ph type="ftr" sz="quarter" idx="11"/>
          </p:nvPr>
        </p:nvSpPr>
        <p:spPr>
          <a:xfrm>
            <a:off x="1042416" y="6263640"/>
            <a:ext cx="1839680" cy="365759"/>
          </a:xfrm>
        </p:spPr>
        <p:txBody>
          <a:bodyPr/>
          <a:lstStyle>
            <a:lvl1pPr>
              <a:defRPr>
                <a:solidFill>
                  <a:schemeClr val="tx1"/>
                </a:solidFill>
              </a:defRPr>
            </a:lvl1pPr>
          </a:lstStyle>
          <a:p>
            <a:r>
              <a:rPr lang="en-US" dirty="0"/>
              <a:t>© 2023 Cognizant | Confidential &amp; Proprietary</a:t>
            </a:r>
          </a:p>
        </p:txBody>
      </p:sp>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sp>
        <p:nvSpPr>
          <p:cNvPr id="6" name="Title 1">
            <a:extLst>
              <a:ext uri="{FF2B5EF4-FFF2-40B4-BE49-F238E27FC236}">
                <a16:creationId xmlns:a16="http://schemas.microsoft.com/office/drawing/2014/main" id="{BB521616-1FF6-5A4F-BBD4-A816DFE1A1D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8" name="Picture 5">
            <a:extLst>
              <a:ext uri="{FF2B5EF4-FFF2-40B4-BE49-F238E27FC236}">
                <a16:creationId xmlns:a16="http://schemas.microsoft.com/office/drawing/2014/main" id="{304C88D0-29FE-C440-9C89-488968EEA1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065345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dark">
    <p:bg>
      <p:bgRef idx="1001">
        <a:schemeClr val="bg2"/>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sp>
        <p:nvSpPr>
          <p:cNvPr id="6" name="Title 1">
            <a:extLst>
              <a:ext uri="{FF2B5EF4-FFF2-40B4-BE49-F238E27FC236}">
                <a16:creationId xmlns:a16="http://schemas.microsoft.com/office/drawing/2014/main" id="{BB521616-1FF6-5A4F-BBD4-A816DFE1A1D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8" name="Picture 8">
            <a:extLst>
              <a:ext uri="{FF2B5EF4-FFF2-40B4-BE49-F238E27FC236}">
                <a16:creationId xmlns:a16="http://schemas.microsoft.com/office/drawing/2014/main" id="{F353D65A-B34C-B04E-8C59-65EFBD2634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
        <p:nvSpPr>
          <p:cNvPr id="2" name="Footer Placeholder 4">
            <a:extLst>
              <a:ext uri="{FF2B5EF4-FFF2-40B4-BE49-F238E27FC236}">
                <a16:creationId xmlns:a16="http://schemas.microsoft.com/office/drawing/2014/main" id="{17014296-2734-FA5F-94AF-F9D441AE279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172587817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light">
    <p:bg>
      <p:bgRef idx="1001">
        <a:schemeClr val="bg2"/>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pic>
        <p:nvPicPr>
          <p:cNvPr id="6" name="Picture 5">
            <a:extLst>
              <a:ext uri="{FF2B5EF4-FFF2-40B4-BE49-F238E27FC236}">
                <a16:creationId xmlns:a16="http://schemas.microsoft.com/office/drawing/2014/main" id="{9A8872FF-F4A9-EC4C-AFA7-65B0DF8816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
        <p:nvSpPr>
          <p:cNvPr id="2" name="Footer Placeholder 4">
            <a:extLst>
              <a:ext uri="{FF2B5EF4-FFF2-40B4-BE49-F238E27FC236}">
                <a16:creationId xmlns:a16="http://schemas.microsoft.com/office/drawing/2014/main" id="{1BDCE571-2427-E9D3-D912-0E8469F00EBF}"/>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248315859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Half Image - dark">
    <p:bg>
      <p:bgRef idx="1001">
        <a:schemeClr val="bg1"/>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AC9C5-12E9-9E44-9EC8-143CC68E1C14}"/>
              </a:ext>
            </a:extLst>
          </p:cNvPr>
          <p:cNvSpPr>
            <a:spLocks noGrp="1"/>
          </p:cNvSpPr>
          <p:nvPr>
            <p:ph type="pic" sz="quarter" idx="12"/>
          </p:nvPr>
        </p:nvSpPr>
        <p:spPr>
          <a:xfrm>
            <a:off x="6096000" y="-1"/>
            <a:ext cx="6096000" cy="6858001"/>
          </a:xfrm>
        </p:spPr>
        <p:txBody>
          <a:bodyPr anchor="ctr" anchorCtr="0"/>
          <a:lstStyle>
            <a:lvl1pPr algn="ctr">
              <a:defRPr>
                <a:solidFill>
                  <a:schemeClr val="tx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65B34307-3F79-684E-8108-52BE58260EC8}"/>
              </a:ext>
            </a:extLst>
          </p:cNvPr>
          <p:cNvSpPr>
            <a:spLocks noGrp="1"/>
          </p:cNvSpPr>
          <p:nvPr>
            <p:ph type="sldNum" sz="quarter" idx="10"/>
          </p:nvPr>
        </p:nvSpPr>
        <p:spPr/>
        <p:txBody>
          <a:bodyPr/>
          <a:lstStyle>
            <a:lvl1pPr>
              <a:defRPr>
                <a:solidFill>
                  <a:schemeClr val="tx1"/>
                </a:solidFill>
              </a:defRPr>
            </a:lvl1pPr>
          </a:lstStyle>
          <a:p>
            <a:fld id="{C53E075B-3175-45CF-B3C7-FEDF3F5961E3}" type="slidenum">
              <a:rPr lang="en-US" smtClean="0"/>
              <a:pPr/>
              <a:t>‹#›</a:t>
            </a:fld>
            <a:endParaRPr lang="en-US" dirty="0"/>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p:nvPr>
        </p:nvSpPr>
        <p:spPr>
          <a:xfrm>
            <a:off x="457200" y="1524003"/>
            <a:ext cx="4652128"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557784"/>
            <a:ext cx="4652347"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F362B45-F337-17B4-63C4-5C9AE50E38E7}"/>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343205507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 light">
    <p:bg>
      <p:bgRef idx="1001">
        <a:schemeClr val="bg2"/>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AC9C5-12E9-9E44-9EC8-143CC68E1C14}"/>
              </a:ext>
            </a:extLst>
          </p:cNvPr>
          <p:cNvSpPr>
            <a:spLocks noGrp="1"/>
          </p:cNvSpPr>
          <p:nvPr>
            <p:ph type="pic" sz="quarter" idx="12"/>
          </p:nvPr>
        </p:nvSpPr>
        <p:spPr>
          <a:xfrm>
            <a:off x="6096000" y="-1"/>
            <a:ext cx="6096000" cy="6858001"/>
          </a:xfrm>
        </p:spPr>
        <p:txBody>
          <a:bodyPr anchor="ctr" anchorCtr="0"/>
          <a:lstStyle>
            <a:lvl1pPr algn="ctr">
              <a:defRPr>
                <a:solidFill>
                  <a:schemeClr val="tx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65B34307-3F79-684E-8108-52BE58260EC8}"/>
              </a:ext>
            </a:extLst>
          </p:cNvPr>
          <p:cNvSpPr>
            <a:spLocks noGrp="1"/>
          </p:cNvSpPr>
          <p:nvPr>
            <p:ph type="sldNum" sz="quarter" idx="10"/>
          </p:nvPr>
        </p:nvSpPr>
        <p:spPr/>
        <p:txBody>
          <a:bodyPr/>
          <a:lstStyle>
            <a:lvl1pPr>
              <a:defRPr>
                <a:solidFill>
                  <a:schemeClr val="tx1"/>
                </a:solidFill>
              </a:defRPr>
            </a:lvl1pPr>
          </a:lstStyle>
          <a:p>
            <a:fld id="{C53E075B-3175-45CF-B3C7-FEDF3F5961E3}" type="slidenum">
              <a:rPr lang="en-US" smtClean="0"/>
              <a:pPr/>
              <a:t>‹#›</a:t>
            </a:fld>
            <a:endParaRPr lang="en-US" dirty="0"/>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p:nvPr>
        </p:nvSpPr>
        <p:spPr>
          <a:xfrm>
            <a:off x="457200" y="1524003"/>
            <a:ext cx="4652128"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557784"/>
            <a:ext cx="4652347"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B75A8EF-708C-9159-E197-0752DFF64677}"/>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3931161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F505-C9D5-403B-9D3B-321A20493A1A}"/>
              </a:ext>
            </a:extLst>
          </p:cNvPr>
          <p:cNvSpPr>
            <a:spLocks noGrp="1"/>
          </p:cNvSpPr>
          <p:nvPr>
            <p:ph type="title" hasCustomPrompt="1"/>
          </p:nvPr>
        </p:nvSpPr>
        <p:spPr/>
        <p:txBody>
          <a:bodyPr/>
          <a:lstStyle>
            <a:lvl1pPr marL="0" indent="0">
              <a:buClr>
                <a:schemeClr val="accent3"/>
              </a:buClr>
              <a:buFont typeface="+mj-lt"/>
              <a:buNone/>
              <a:defRPr>
                <a:solidFill>
                  <a:schemeClr val="tx1"/>
                </a:solidFill>
              </a:defRPr>
            </a:lvl1pPr>
          </a:lstStyle>
          <a:p>
            <a:r>
              <a:rPr lang="en-US" dirty="0"/>
              <a:t>Click to edit TOC Master title style</a:t>
            </a:r>
          </a:p>
        </p:txBody>
      </p:sp>
      <p:sp>
        <p:nvSpPr>
          <p:cNvPr id="5" name="Footer Placeholder 4">
            <a:extLst>
              <a:ext uri="{FF2B5EF4-FFF2-40B4-BE49-F238E27FC236}">
                <a16:creationId xmlns:a16="http://schemas.microsoft.com/office/drawing/2014/main" id="{343522F2-32CA-4802-9320-A58D8A6DF4C2}"/>
              </a:ext>
            </a:extLst>
          </p:cNvPr>
          <p:cNvSpPr>
            <a:spLocks noGrp="1"/>
          </p:cNvSpPr>
          <p:nvPr>
            <p:ph type="ftr" sz="quarter" idx="11"/>
          </p:nvPr>
        </p:nvSpPr>
        <p:spPr>
          <a:xfrm>
            <a:off x="1042416" y="6325193"/>
            <a:ext cx="1822704" cy="303572"/>
          </a:xfrm>
          <a:prstGeom prst="rect">
            <a:avLst/>
          </a:prstGeom>
        </p:spPr>
        <p:txBody>
          <a:bodyPr/>
          <a:lstStyle>
            <a:lvl1pPr>
              <a:defRPr>
                <a:solidFill>
                  <a:schemeClr val="tx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F5B500E8-DB39-442F-AD4A-610EB529CDB1}"/>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7" name="Content Placeholder 3">
            <a:extLst>
              <a:ext uri="{FF2B5EF4-FFF2-40B4-BE49-F238E27FC236}">
                <a16:creationId xmlns:a16="http://schemas.microsoft.com/office/drawing/2014/main" id="{81757621-CF57-B04A-880F-50800569DC7D}"/>
              </a:ext>
            </a:extLst>
          </p:cNvPr>
          <p:cNvSpPr>
            <a:spLocks noGrp="1"/>
          </p:cNvSpPr>
          <p:nvPr>
            <p:ph sz="half" idx="2"/>
          </p:nvPr>
        </p:nvSpPr>
        <p:spPr>
          <a:xfrm>
            <a:off x="457200" y="1700784"/>
            <a:ext cx="11368088" cy="3959081"/>
          </a:xfrm>
          <a:prstGeom prst="rect">
            <a:avLst/>
          </a:prstGeom>
        </p:spPr>
        <p:txBody>
          <a:bodyPr/>
          <a:lstStyle>
            <a:lvl1pPr marL="457200" indent="-457200">
              <a:lnSpc>
                <a:spcPct val="100000"/>
              </a:lnSpc>
              <a:buFont typeface="+mj-lt"/>
              <a:buAutoNum type="arabicPeriod"/>
              <a:tabLst/>
              <a:defRPr sz="1800">
                <a:solidFill>
                  <a:schemeClr val="tx1"/>
                </a:solidFill>
              </a:defRPr>
            </a:lvl1pPr>
            <a:lvl2pPr marL="690563" indent="-230188">
              <a:lnSpc>
                <a:spcPct val="100000"/>
              </a:lnSpc>
              <a:buFont typeface="Arial" panose="020B0604020202020204" pitchFamily="34" charset="0"/>
              <a:buChar char="•"/>
              <a:tabLst/>
              <a:defRPr sz="1800">
                <a:solidFill>
                  <a:schemeClr val="tx1"/>
                </a:solidFill>
              </a:defRPr>
            </a:lvl2pPr>
            <a:lvl3pPr marL="976313" indent="-230188">
              <a:lnSpc>
                <a:spcPct val="100000"/>
              </a:lnSpc>
              <a:buFont typeface="Cambria" panose="02040503050406030204" pitchFamily="18" charset="0"/>
              <a:buChar char="⎻"/>
              <a:tabLst/>
              <a:defRPr sz="1800">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2D4D26F9-1077-4443-A17C-B4C76A2FF6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4860157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1903671"/>
            <a:ext cx="6053327" cy="1846659"/>
          </a:xfrm>
        </p:spPr>
        <p:txBody>
          <a:bodyPr wrap="square" anchor="ctr" anchorCtr="0">
            <a:spAutoFit/>
          </a:bodyPr>
          <a:lstStyle>
            <a:lvl1pPr algn="l">
              <a:defRPr sz="60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22704" cy="303572"/>
          </a:xfrm>
          <a:prstGeom prst="rect">
            <a:avLst/>
          </a:prstGeom>
        </p:spPr>
        <p:txBody>
          <a:bodyPr/>
          <a:lstStyle>
            <a:lvl1pPr>
              <a:defRPr>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p:nvPr>
        </p:nvSpPr>
        <p:spPr>
          <a:xfrm>
            <a:off x="1041400" y="3897548"/>
            <a:ext cx="6053322" cy="1295400"/>
          </a:xfrm>
          <a:prstGeom prst="rect">
            <a:avLst/>
          </a:prstGeom>
        </p:spPr>
        <p:txBody>
          <a:bodyPr/>
          <a:lstStyle/>
          <a:p>
            <a:pPr lvl="0"/>
            <a:r>
              <a:rPr lang="en-US"/>
              <a:t>Click to edit Master text styles</a:t>
            </a:r>
          </a:p>
        </p:txBody>
      </p:sp>
      <p:pic>
        <p:nvPicPr>
          <p:cNvPr id="11" name="Logo">
            <a:extLst>
              <a:ext uri="{FF2B5EF4-FFF2-40B4-BE49-F238E27FC236}">
                <a16:creationId xmlns:a16="http://schemas.microsoft.com/office/drawing/2014/main" id="{3255087C-F40D-2E4F-A55B-4F9057EEE5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72758" y="381864"/>
            <a:ext cx="2067983" cy="620394"/>
          </a:xfrm>
          <a:prstGeom prst="rect">
            <a:avLst/>
          </a:prstGeom>
        </p:spPr>
      </p:pic>
    </p:spTree>
    <p:extLst>
      <p:ext uri="{BB962C8B-B14F-4D97-AF65-F5344CB8AC3E}">
        <p14:creationId xmlns:p14="http://schemas.microsoft.com/office/powerpoint/2010/main" val="6605909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1 - gradient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32864" cy="303572"/>
          </a:xfrm>
          <a:prstGeom prst="rect">
            <a:avLst/>
          </a:prstGeom>
        </p:spPr>
        <p:txBody>
          <a:bodyPr/>
          <a:lstStyle>
            <a:lvl1pPr>
              <a:defRPr>
                <a:solidFill>
                  <a:schemeClr val="bg2"/>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2"/>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11" name="Picture 5">
            <a:extLst>
              <a:ext uri="{FF2B5EF4-FFF2-40B4-BE49-F238E27FC236}">
                <a16:creationId xmlns:a16="http://schemas.microsoft.com/office/drawing/2014/main" id="{59C228D1-6A04-314E-AC72-C1145412222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760396691"/>
      </p:ext>
    </p:extLst>
  </p:cSld>
  <p:clrMapOvr>
    <a:masterClrMapping/>
  </p:clrMapOvr>
  <p:extLst>
    <p:ext uri="{DCECCB84-F9BA-43D5-87BE-67443E8EF086}">
      <p15:sldGuideLst xmlns:p15="http://schemas.microsoft.com/office/powerpoint/2012/main">
        <p15:guide id="1" pos="6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1 - gradient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D0F15C86-2BE4-DF46-883D-1A499451924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98415592"/>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 gradien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5693"/>
            <a:ext cx="12202121" cy="6863693"/>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62FFB9D1-0873-894C-8D31-DBAD9B4DD02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355213576"/>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8"/>
            <a:ext cx="1816531" cy="190747"/>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114743664"/>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title and content - dark">
    <p:bg>
      <p:bgRef idx="1001">
        <a:schemeClr val="bg2"/>
      </p:bgRef>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828106" cy="190746"/>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8" name="Picture 8">
            <a:extLst>
              <a:ext uri="{FF2B5EF4-FFF2-40B4-BE49-F238E27FC236}">
                <a16:creationId xmlns:a16="http://schemas.microsoft.com/office/drawing/2014/main" id="{E2DC75C7-77A7-FD4D-BCC3-F341910731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15261054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E9D72-856B-46EE-8BDE-CBBAC28AAF7F}"/>
              </a:ext>
            </a:extLst>
          </p:cNvPr>
          <p:cNvSpPr>
            <a:spLocks noGrp="1"/>
          </p:cNvSpPr>
          <p:nvPr>
            <p:ph type="title"/>
          </p:nvPr>
        </p:nvSpPr>
        <p:spPr>
          <a:xfrm>
            <a:off x="457199" y="557784"/>
            <a:ext cx="10808209"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C353AE5-6B0E-4902-862A-00CC79737962}"/>
              </a:ext>
            </a:extLst>
          </p:cNvPr>
          <p:cNvSpPr>
            <a:spLocks noGrp="1"/>
          </p:cNvSpPr>
          <p:nvPr>
            <p:ph type="body" idx="1"/>
          </p:nvPr>
        </p:nvSpPr>
        <p:spPr>
          <a:xfrm>
            <a:off x="457199" y="1526723"/>
            <a:ext cx="10808209" cy="4137308"/>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C0715BBF-C237-4C9F-A0A0-755261F5952F}"/>
              </a:ext>
            </a:extLst>
          </p:cNvPr>
          <p:cNvSpPr>
            <a:spLocks noGrp="1"/>
          </p:cNvSpPr>
          <p:nvPr>
            <p:ph type="ftr" sz="quarter" idx="3"/>
          </p:nvPr>
        </p:nvSpPr>
        <p:spPr>
          <a:xfrm>
            <a:off x="1042416" y="6325193"/>
            <a:ext cx="2056384" cy="303572"/>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84AF048F-36A8-491A-8564-2DB36D67BC49}"/>
              </a:ext>
            </a:extLst>
          </p:cNvPr>
          <p:cNvSpPr>
            <a:spLocks noGrp="1"/>
          </p:cNvSpPr>
          <p:nvPr>
            <p:ph type="sldNum" sz="quarter" idx="4"/>
          </p:nvPr>
        </p:nvSpPr>
        <p:spPr>
          <a:xfrm>
            <a:off x="457199" y="6325299"/>
            <a:ext cx="352097" cy="304100"/>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Tree>
    <p:extLst>
      <p:ext uri="{BB962C8B-B14F-4D97-AF65-F5344CB8AC3E}">
        <p14:creationId xmlns:p14="http://schemas.microsoft.com/office/powerpoint/2010/main" val="216168790"/>
      </p:ext>
    </p:extLst>
  </p:cSld>
  <p:clrMap bg1="lt1" tx1="dk1" bg2="lt2" tx2="dk2" accent1="accent1" accent2="accent2" accent3="accent3" accent4="accent4" accent5="accent5" accent6="accent6" hlink="hlink" folHlink="folHlink"/>
  <p:sldLayoutIdLst>
    <p:sldLayoutId id="2147483811" r:id="rId1"/>
    <p:sldLayoutId id="2147483814" r:id="rId2"/>
    <p:sldLayoutId id="2147483729" r:id="rId3"/>
    <p:sldLayoutId id="2147483773" r:id="rId4"/>
    <p:sldLayoutId id="2147483665" r:id="rId5"/>
    <p:sldLayoutId id="2147483798" r:id="rId6"/>
    <p:sldLayoutId id="2147483799" r:id="rId7"/>
    <p:sldLayoutId id="2147483808" r:id="rId8"/>
    <p:sldLayoutId id="2147483809" r:id="rId9"/>
    <p:sldLayoutId id="2147483775" r:id="rId10"/>
    <p:sldLayoutId id="2147483781" r:id="rId11"/>
    <p:sldLayoutId id="2147483776" r:id="rId12"/>
    <p:sldLayoutId id="2147483740" r:id="rId13"/>
    <p:sldLayoutId id="2147483734" r:id="rId14"/>
    <p:sldLayoutId id="2147483783" r:id="rId15"/>
    <p:sldLayoutId id="2147483733" r:id="rId16"/>
    <p:sldLayoutId id="2147483772" r:id="rId17"/>
    <p:sldLayoutId id="2147483823" r:id="rId18"/>
    <p:sldLayoutId id="2147483726" r:id="rId19"/>
    <p:sldLayoutId id="2147483796" r:id="rId20"/>
    <p:sldLayoutId id="2147483797" r:id="rId21"/>
    <p:sldLayoutId id="2147483795" r:id="rId22"/>
    <p:sldLayoutId id="2147483787" r:id="rId23"/>
    <p:sldLayoutId id="2147483824" r:id="rId24"/>
  </p:sldLayoutIdLst>
  <p:hf hdr="0" dt="0"/>
  <p:txStyles>
    <p:title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tabLst/>
        <a:defRPr sz="1600" kern="1200">
          <a:solidFill>
            <a:schemeClr val="tx1"/>
          </a:solidFill>
          <a:latin typeface="+mn-lt"/>
          <a:ea typeface="+mn-ea"/>
          <a:cs typeface="+mn-cs"/>
        </a:defRPr>
      </a:lvl1pPr>
      <a:lvl2pPr marL="579438" indent="-230188" algn="l" defTabSz="914400" rtl="0" eaLnBrk="1" latinLnBrk="0" hangingPunct="1">
        <a:lnSpc>
          <a:spcPct val="100000"/>
        </a:lnSpc>
        <a:spcBef>
          <a:spcPts val="500"/>
        </a:spcBef>
        <a:buFont typeface="Arial" panose="020B0604020202020204" pitchFamily="34" charset="0"/>
        <a:buChar char="•"/>
        <a:tabLst/>
        <a:defRPr sz="1600" kern="1200">
          <a:solidFill>
            <a:schemeClr val="tx1"/>
          </a:solidFill>
          <a:latin typeface="+mn-lt"/>
          <a:ea typeface="+mn-ea"/>
          <a:cs typeface="+mn-cs"/>
        </a:defRPr>
      </a:lvl2pPr>
      <a:lvl3pPr marL="865188" indent="-230188" algn="l" defTabSz="914400" rtl="0" eaLnBrk="1" latinLnBrk="0" hangingPunct="1">
        <a:lnSpc>
          <a:spcPct val="100000"/>
        </a:lnSpc>
        <a:spcBef>
          <a:spcPts val="500"/>
        </a:spcBef>
        <a:buFont typeface="Cambria" panose="02040503050406030204" pitchFamily="18" charset="0"/>
        <a:buChar char="⎻"/>
        <a:tabLst/>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92" userDrawn="1">
          <p15:clr>
            <a:srgbClr val="F26B43"/>
          </p15:clr>
        </p15:guide>
        <p15:guide id="2" pos="285" userDrawn="1">
          <p15:clr>
            <a:srgbClr val="F26B43"/>
          </p15:clr>
        </p15:guide>
        <p15:guide id="3" orient="horz" pos="3943">
          <p15:clr>
            <a:srgbClr val="F26B43"/>
          </p15:clr>
        </p15:guide>
        <p15:guide id="4" orient="horz" pos="288" userDrawn="1">
          <p15:clr>
            <a:srgbClr val="F26B43"/>
          </p15:clr>
        </p15:guide>
        <p15:guide id="5" orient="horz" pos="41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5EC59C0-9CBA-8F4F-A32F-8F05A2B79F1B}"/>
              </a:ext>
            </a:extLst>
          </p:cNvPr>
          <p:cNvSpPr>
            <a:spLocks noGrp="1"/>
          </p:cNvSpPr>
          <p:nvPr>
            <p:ph type="ctrTitle"/>
          </p:nvPr>
        </p:nvSpPr>
        <p:spPr>
          <a:xfrm>
            <a:off x="477520" y="2242657"/>
            <a:ext cx="7294880" cy="1828469"/>
          </a:xfrm>
        </p:spPr>
        <p:txBody>
          <a:bodyPr/>
          <a:lstStyle/>
          <a:p>
            <a:pPr defTabSz="457200">
              <a:spcAft>
                <a:spcPts val="600"/>
              </a:spcAft>
            </a:pPr>
            <a:r>
              <a:rPr lang="en-US" dirty="0">
                <a:latin typeface="Times New Roman"/>
                <a:cs typeface="Times New Roman"/>
              </a:rPr>
              <a:t>WORKPLACE ETIQUETTE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7D25B54-6779-CD4A-A56B-DDD9A9221720}"/>
              </a:ext>
            </a:extLst>
          </p:cNvPr>
          <p:cNvSpPr>
            <a:spLocks noGrp="1"/>
          </p:cNvSpPr>
          <p:nvPr>
            <p:ph type="ftr" sz="quarter" idx="11"/>
          </p:nvPr>
        </p:nvSpPr>
        <p:spPr/>
        <p:txBody>
          <a:bodyPr/>
          <a:lstStyle/>
          <a:p>
            <a:r>
              <a:rPr lang="en-US" dirty="0"/>
              <a:t>© 2024 Cognizant | Confidential &amp; Proprietary</a:t>
            </a:r>
          </a:p>
        </p:txBody>
      </p:sp>
      <p:sp>
        <p:nvSpPr>
          <p:cNvPr id="13" name="Text Placeholder 12">
            <a:extLst>
              <a:ext uri="{FF2B5EF4-FFF2-40B4-BE49-F238E27FC236}">
                <a16:creationId xmlns:a16="http://schemas.microsoft.com/office/drawing/2014/main" id="{857CFC46-4918-294E-BE34-E346CD875261}"/>
              </a:ext>
            </a:extLst>
          </p:cNvPr>
          <p:cNvSpPr>
            <a:spLocks noGrp="1"/>
          </p:cNvSpPr>
          <p:nvPr>
            <p:ph type="body" idx="12"/>
          </p:nvPr>
        </p:nvSpPr>
        <p:spPr/>
        <p:txBody>
          <a:bodyPr/>
          <a:lstStyle/>
          <a:p>
            <a:r>
              <a:rPr lang="en-US" dirty="0"/>
              <a:t>2024</a:t>
            </a:r>
          </a:p>
        </p:txBody>
      </p:sp>
    </p:spTree>
    <p:extLst>
      <p:ext uri="{BB962C8B-B14F-4D97-AF65-F5344CB8AC3E}">
        <p14:creationId xmlns:p14="http://schemas.microsoft.com/office/powerpoint/2010/main" val="24996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a:xfrm>
            <a:off x="1042416" y="1461095"/>
            <a:ext cx="6053327" cy="923330"/>
          </a:xfrm>
        </p:spPr>
        <p:txBody>
          <a:bodyPr/>
          <a:lstStyle/>
          <a:p>
            <a:r>
              <a:rPr lang="en-US" dirty="0"/>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p:txBody>
          <a:bodyPr/>
          <a:lstStyle/>
          <a:p>
            <a:r>
              <a:rPr lang="en-US" dirty="0"/>
              <a:t>© 2024 Cognizant | Confidential &amp; Proprietary</a:t>
            </a:r>
          </a:p>
        </p:txBody>
      </p:sp>
      <p:sp>
        <p:nvSpPr>
          <p:cNvPr id="14" name="Text Placeholder 13">
            <a:extLst>
              <a:ext uri="{FF2B5EF4-FFF2-40B4-BE49-F238E27FC236}">
                <a16:creationId xmlns:a16="http://schemas.microsoft.com/office/drawing/2014/main" id="{9E758425-DA32-BA43-B817-1740693F42F0}"/>
              </a:ext>
            </a:extLst>
          </p:cNvPr>
          <p:cNvSpPr>
            <a:spLocks noGrp="1"/>
          </p:cNvSpPr>
          <p:nvPr>
            <p:ph type="body" sz="quarter" idx="13"/>
          </p:nvPr>
        </p:nvSpPr>
        <p:spPr>
          <a:xfrm>
            <a:off x="1254760" y="2800267"/>
            <a:ext cx="4841240" cy="2427645"/>
          </a:xfrm>
        </p:spPr>
        <p:txBody>
          <a:bodyPr/>
          <a:lstStyle/>
          <a:p>
            <a:pPr algn="just" defTabSz="457200">
              <a:spcBef>
                <a:spcPct val="0"/>
              </a:spcBef>
              <a:spcAft>
                <a:spcPts val="600"/>
              </a:spcAft>
            </a:pPr>
            <a:r>
              <a:rPr lang="en-US" sz="2400" b="1" i="1" dirty="0">
                <a:ln w="3175" cmpd="sng">
                  <a:noFill/>
                </a:ln>
                <a:latin typeface="Times New Roman" panose="02020603050405020304" pitchFamily="18" charset="0"/>
                <a:ea typeface="+mj-ea"/>
                <a:cs typeface="Times New Roman" panose="02020603050405020304" pitchFamily="18" charset="0"/>
              </a:rPr>
              <a:t>Presented by:</a:t>
            </a:r>
          </a:p>
          <a:p>
            <a:pPr algn="just" defTabSz="457200">
              <a:spcBef>
                <a:spcPct val="0"/>
              </a:spcBef>
              <a:spcAft>
                <a:spcPts val="600"/>
              </a:spcAft>
            </a:pPr>
            <a:endParaRPr lang="en-US" sz="1600" b="1" i="1" dirty="0">
              <a:ln w="3175" cmpd="sng">
                <a:noFill/>
              </a:ln>
              <a:latin typeface="+mj-lt"/>
              <a:ea typeface="+mj-ea"/>
              <a:cs typeface="Times New Roman"/>
            </a:endParaRPr>
          </a:p>
          <a:p>
            <a:pPr marL="685800" indent="-685800" algn="just" defTabSz="457200">
              <a:spcBef>
                <a:spcPct val="0"/>
              </a:spcBef>
              <a:spcAft>
                <a:spcPts val="600"/>
              </a:spcAft>
              <a:buFont typeface="Arial"/>
              <a:buChar char="•"/>
            </a:pPr>
            <a:r>
              <a:rPr lang="en-US" sz="1800" b="1" i="1" dirty="0">
                <a:ln w="3175" cmpd="sng">
                  <a:noFill/>
                </a:ln>
                <a:latin typeface="Times New Roman" panose="02020603050405020304" pitchFamily="18" charset="0"/>
                <a:ea typeface="+mj-ea"/>
                <a:cs typeface="Times New Roman" panose="02020603050405020304" pitchFamily="18" charset="0"/>
              </a:rPr>
              <a:t>HEMADHARSHINI S</a:t>
            </a:r>
          </a:p>
          <a:p>
            <a:pPr marL="685800" indent="-685800" algn="just" defTabSz="457200">
              <a:spcBef>
                <a:spcPct val="0"/>
              </a:spcBef>
              <a:spcAft>
                <a:spcPts val="600"/>
              </a:spcAft>
              <a:buFont typeface="Arial"/>
              <a:buChar char="•"/>
            </a:pPr>
            <a:r>
              <a:rPr lang="en-US" sz="1800" b="1" i="1" dirty="0">
                <a:ln w="3175" cmpd="sng">
                  <a:noFill/>
                </a:ln>
                <a:latin typeface="Times New Roman" panose="02020603050405020304" pitchFamily="18" charset="0"/>
                <a:ea typeface="+mj-ea"/>
                <a:cs typeface="Times New Roman" panose="02020603050405020304" pitchFamily="18" charset="0"/>
              </a:rPr>
              <a:t>SHRIKANTH D</a:t>
            </a:r>
          </a:p>
          <a:p>
            <a:pPr marL="685800" indent="-685800" algn="just" defTabSz="457200">
              <a:spcBef>
                <a:spcPct val="0"/>
              </a:spcBef>
              <a:spcAft>
                <a:spcPts val="600"/>
              </a:spcAft>
              <a:buFont typeface="Arial"/>
              <a:buChar char="•"/>
            </a:pPr>
            <a:r>
              <a:rPr lang="en-US" sz="1800" b="1" i="1" dirty="0">
                <a:ln w="3175" cmpd="sng">
                  <a:noFill/>
                </a:ln>
                <a:latin typeface="Times New Roman" panose="02020603050405020304" pitchFamily="18" charset="0"/>
                <a:ea typeface="+mj-ea"/>
                <a:cs typeface="Times New Roman" panose="02020603050405020304" pitchFamily="18" charset="0"/>
              </a:rPr>
              <a:t>KARTHIK G</a:t>
            </a:r>
          </a:p>
          <a:p>
            <a:pPr marL="685800" indent="-685800" algn="just" defTabSz="457200">
              <a:spcBef>
                <a:spcPct val="0"/>
              </a:spcBef>
              <a:spcAft>
                <a:spcPts val="600"/>
              </a:spcAft>
              <a:buFont typeface="Arial"/>
              <a:buChar char="•"/>
            </a:pPr>
            <a:r>
              <a:rPr lang="en-US" sz="1800" b="1" i="1">
                <a:ln w="3175" cmpd="sng">
                  <a:noFill/>
                </a:ln>
                <a:latin typeface="Times New Roman" panose="02020603050405020304" pitchFamily="18" charset="0"/>
                <a:ea typeface="+mj-ea"/>
                <a:cs typeface="Times New Roman" panose="02020603050405020304" pitchFamily="18" charset="0"/>
              </a:rPr>
              <a:t>SATHYA CHANUKYA R</a:t>
            </a:r>
            <a:endParaRPr lang="en-US" sz="1800" b="1" i="1" dirty="0">
              <a:ln w="3175" cmpd="sng">
                <a:noFill/>
              </a:ln>
              <a:latin typeface="Times New Roman" panose="02020603050405020304" pitchFamily="18" charset="0"/>
              <a:ea typeface="+mj-ea"/>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9BBE24C1-54AE-DD46-B667-D9FBFDF3B512}"/>
              </a:ext>
            </a:extLst>
          </p:cNvPr>
          <p:cNvSpPr txBox="1"/>
          <p:nvPr/>
        </p:nvSpPr>
        <p:spPr>
          <a:xfrm>
            <a:off x="2609193" y="4122683"/>
            <a:ext cx="0" cy="0"/>
          </a:xfrm>
          <a:prstGeom prst="rect">
            <a:avLst/>
          </a:prstGeom>
          <a:noFill/>
        </p:spPr>
        <p:txBody>
          <a:bodyPr wrap="none" lIns="0" tIns="0" rIns="0" bIns="0" rtlCol="0">
            <a:noAutofit/>
          </a:bodyPr>
          <a:lstStyle/>
          <a:p>
            <a:pPr algn="l"/>
            <a:endParaRPr lang="en-US" sz="1600" dirty="0">
              <a:solidFill>
                <a:schemeClr val="tx2"/>
              </a:solidFill>
            </a:endParaRPr>
          </a:p>
        </p:txBody>
      </p:sp>
      <p:sp>
        <p:nvSpPr>
          <p:cNvPr id="2" name="Slide Number Placeholder 1">
            <a:extLst>
              <a:ext uri="{FF2B5EF4-FFF2-40B4-BE49-F238E27FC236}">
                <a16:creationId xmlns:a16="http://schemas.microsoft.com/office/drawing/2014/main" id="{32E9D759-CCCC-22F1-EB39-443EEE9C9221}"/>
              </a:ext>
            </a:extLst>
          </p:cNvPr>
          <p:cNvSpPr>
            <a:spLocks noGrp="1"/>
          </p:cNvSpPr>
          <p:nvPr>
            <p:ph type="sldNum" sz="quarter" idx="12"/>
          </p:nvPr>
        </p:nvSpPr>
        <p:spPr/>
        <p:txBody>
          <a:bodyPr/>
          <a:lstStyle/>
          <a:p>
            <a:fld id="{C53E075B-3175-45CF-B3C7-FEDF3F5961E3}" type="slidenum">
              <a:rPr lang="en-US" smtClean="0"/>
              <a:pPr/>
              <a:t>10</a:t>
            </a:fld>
            <a:endParaRPr lang="en-US" dirty="0"/>
          </a:p>
        </p:txBody>
      </p:sp>
    </p:spTree>
    <p:extLst>
      <p:ext uri="{BB962C8B-B14F-4D97-AF65-F5344CB8AC3E}">
        <p14:creationId xmlns:p14="http://schemas.microsoft.com/office/powerpoint/2010/main" val="401992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AFB405-5CBF-466B-47D8-53080CC32F01}"/>
              </a:ext>
            </a:extLst>
          </p:cNvPr>
          <p:cNvSpPr>
            <a:spLocks noGrp="1"/>
          </p:cNvSpPr>
          <p:nvPr>
            <p:ph type="sldNum" sz="quarter" idx="10"/>
          </p:nvPr>
        </p:nvSpPr>
        <p:spPr/>
        <p:txBody>
          <a:bodyPr/>
          <a:lstStyle/>
          <a:p>
            <a:fld id="{C53E075B-3175-45CF-B3C7-FEDF3F5961E3}" type="slidenum">
              <a:rPr lang="en-US" smtClean="0"/>
              <a:pPr/>
              <a:t>2</a:t>
            </a:fld>
            <a:endParaRPr lang="en-US" dirty="0"/>
          </a:p>
        </p:txBody>
      </p:sp>
      <p:sp>
        <p:nvSpPr>
          <p:cNvPr id="4" name="Content Placeholder 3">
            <a:extLst>
              <a:ext uri="{FF2B5EF4-FFF2-40B4-BE49-F238E27FC236}">
                <a16:creationId xmlns:a16="http://schemas.microsoft.com/office/drawing/2014/main" id="{E1FF7EBE-7369-FB4C-A190-126D93C41378}"/>
              </a:ext>
            </a:extLst>
          </p:cNvPr>
          <p:cNvSpPr>
            <a:spLocks noGrp="1"/>
          </p:cNvSpPr>
          <p:nvPr>
            <p:ph sz="quarter" idx="21"/>
          </p:nvPr>
        </p:nvSpPr>
        <p:spPr>
          <a:xfrm>
            <a:off x="457200" y="1524002"/>
            <a:ext cx="5638800" cy="4876798"/>
          </a:xfrm>
        </p:spPr>
        <p:txBody>
          <a:bodyPr vert="horz" wrap="square" lIns="0" tIns="0" rIns="0" bIns="0" rtlCol="0" anchor="t">
            <a:noAutofit/>
          </a:bodyPr>
          <a:lstStyle/>
          <a:p>
            <a:pPr marL="342900" indent="-342900" algn="just">
              <a:buFont typeface="Arial" panose="020B0604020202020204" pitchFamily="34" charset="0"/>
              <a:buChar char="•"/>
            </a:pPr>
            <a:r>
              <a:rPr lang="en-US" sz="2000" dirty="0">
                <a:latin typeface="Times New Roman"/>
                <a:ea typeface="+mn-lt"/>
                <a:cs typeface="+mn-lt"/>
              </a:rPr>
              <a:t>Workplace etiquette </a:t>
            </a:r>
            <a:r>
              <a:rPr lang="en-US" sz="2000" b="0" dirty="0">
                <a:effectLst/>
                <a:latin typeface="Times New Roman"/>
                <a:ea typeface="+mn-lt"/>
                <a:cs typeface="+mn-lt"/>
              </a:rPr>
              <a:t>is the </a:t>
            </a:r>
            <a:r>
              <a:rPr lang="en-US" sz="2000" dirty="0">
                <a:latin typeface="Times New Roman"/>
                <a:ea typeface="+mn-lt"/>
                <a:cs typeface="+mn-lt"/>
              </a:rPr>
              <a:t>set </a:t>
            </a:r>
            <a:r>
              <a:rPr lang="en-US" sz="2000" b="0" dirty="0">
                <a:effectLst/>
                <a:latin typeface="Times New Roman"/>
                <a:ea typeface="+mn-lt"/>
                <a:cs typeface="+mn-lt"/>
              </a:rPr>
              <a:t>of</a:t>
            </a:r>
            <a:r>
              <a:rPr lang="en-US" sz="2000" dirty="0">
                <a:latin typeface="Times New Roman"/>
                <a:ea typeface="+mn-lt"/>
                <a:cs typeface="+mn-lt"/>
              </a:rPr>
              <a:t> norms and standards </a:t>
            </a:r>
            <a:r>
              <a:rPr lang="en-US" sz="2000" b="0" dirty="0">
                <a:effectLst/>
                <a:latin typeface="Times New Roman"/>
                <a:ea typeface="+mn-lt"/>
                <a:cs typeface="+mn-lt"/>
              </a:rPr>
              <a:t>that </a:t>
            </a:r>
            <a:r>
              <a:rPr lang="en-US" sz="2000" dirty="0">
                <a:latin typeface="Times New Roman"/>
                <a:ea typeface="+mn-lt"/>
                <a:cs typeface="+mn-lt"/>
              </a:rPr>
              <a:t>govern professional behavior in a workplace. </a:t>
            </a:r>
            <a:endParaRPr lang="en-US" sz="2000" dirty="0">
              <a:latin typeface="Times New Roman"/>
              <a:cs typeface="Times New Roman"/>
            </a:endParaRPr>
          </a:p>
          <a:p>
            <a:pPr marL="342900" indent="-342900" algn="just">
              <a:buFont typeface="Arial" panose="020B0604020202020204" pitchFamily="34" charset="0"/>
              <a:buChar char="•"/>
            </a:pPr>
            <a:r>
              <a:rPr lang="en-US" sz="2000" dirty="0">
                <a:latin typeface="Times New Roman"/>
                <a:ea typeface="+mn-lt"/>
                <a:cs typeface="+mn-lt"/>
              </a:rPr>
              <a:t>It is essential for creating a positive </a:t>
            </a:r>
            <a:r>
              <a:rPr lang="en-US" sz="2000" b="0" dirty="0">
                <a:effectLst/>
                <a:latin typeface="Times New Roman"/>
                <a:ea typeface="+mn-lt"/>
                <a:cs typeface="+mn-lt"/>
              </a:rPr>
              <a:t>and </a:t>
            </a:r>
            <a:r>
              <a:rPr lang="en-US" sz="2000" dirty="0">
                <a:latin typeface="Times New Roman"/>
                <a:ea typeface="+mn-lt"/>
                <a:cs typeface="+mn-lt"/>
              </a:rPr>
              <a:t>productive </a:t>
            </a:r>
            <a:r>
              <a:rPr lang="en-US" sz="2000" b="0" dirty="0">
                <a:effectLst/>
                <a:latin typeface="Times New Roman"/>
                <a:ea typeface="+mn-lt"/>
                <a:cs typeface="+mn-lt"/>
              </a:rPr>
              <a:t>work </a:t>
            </a:r>
            <a:r>
              <a:rPr lang="en-US" sz="2000" dirty="0">
                <a:latin typeface="Times New Roman"/>
                <a:ea typeface="+mn-lt"/>
                <a:cs typeface="+mn-lt"/>
              </a:rPr>
              <a:t>environment</a:t>
            </a:r>
            <a:r>
              <a:rPr lang="en-US" sz="2000" b="0" dirty="0">
                <a:effectLst/>
                <a:latin typeface="Times New Roman"/>
                <a:ea typeface="+mn-lt"/>
                <a:cs typeface="+mn-lt"/>
              </a:rPr>
              <a:t>.</a:t>
            </a:r>
            <a:endParaRPr lang="en-US" sz="2000" dirty="0">
              <a:latin typeface="Times New Roman"/>
              <a:ea typeface="+mn-lt"/>
              <a:cs typeface="+mn-lt"/>
            </a:endParaRPr>
          </a:p>
          <a:p>
            <a:pPr marL="342900" indent="-342900" algn="just">
              <a:buFont typeface="Arial" panose="020B0604020202020204" pitchFamily="34" charset="0"/>
              <a:buChar char="•"/>
            </a:pPr>
            <a:r>
              <a:rPr lang="en-US" sz="2000" dirty="0">
                <a:latin typeface="Times New Roman"/>
                <a:ea typeface="+mn-lt"/>
                <a:cs typeface="+mn-lt"/>
              </a:rPr>
              <a:t>Good workplace etiquette establishes respect</a:t>
            </a:r>
            <a:r>
              <a:rPr lang="en-US" sz="2000" b="0" i="0" dirty="0">
                <a:effectLst/>
                <a:latin typeface="Times New Roman"/>
                <a:ea typeface="+mn-lt"/>
                <a:cs typeface="+mn-lt"/>
              </a:rPr>
              <a:t>, </a:t>
            </a:r>
            <a:r>
              <a:rPr lang="en-US" sz="2000" dirty="0">
                <a:latin typeface="Times New Roman"/>
                <a:ea typeface="+mn-lt"/>
                <a:cs typeface="+mn-lt"/>
              </a:rPr>
              <a:t>fosters collaboration</a:t>
            </a:r>
            <a:r>
              <a:rPr lang="en-US" sz="2000" b="0" i="0" dirty="0">
                <a:effectLst/>
                <a:latin typeface="Times New Roman"/>
                <a:ea typeface="+mn-lt"/>
                <a:cs typeface="+mn-lt"/>
              </a:rPr>
              <a:t>, and </a:t>
            </a:r>
            <a:r>
              <a:rPr lang="en-US" sz="2000" dirty="0">
                <a:latin typeface="Times New Roman"/>
                <a:ea typeface="+mn-lt"/>
                <a:cs typeface="+mn-lt"/>
              </a:rPr>
              <a:t>improves productivity</a:t>
            </a:r>
            <a:r>
              <a:rPr lang="en-US" sz="2000" b="0" i="0" dirty="0">
                <a:effectLst/>
                <a:latin typeface="Times New Roman"/>
                <a:ea typeface="+mn-lt"/>
                <a:cs typeface="+mn-lt"/>
              </a:rPr>
              <a:t>.</a:t>
            </a:r>
          </a:p>
          <a:p>
            <a:pPr marL="342900" indent="-342900" algn="just">
              <a:buFont typeface="Arial" panose="020B0604020202020204" pitchFamily="34" charset="0"/>
              <a:buChar char="•"/>
            </a:pPr>
            <a:r>
              <a:rPr lang="en-US" sz="2000" dirty="0">
                <a:latin typeface="Times New Roman"/>
                <a:cs typeface="Arial"/>
              </a:rPr>
              <a:t>Office etiquette is crucial for maintaining a professional demeanor and upholding the reputation of the organization.</a:t>
            </a:r>
          </a:p>
          <a:p>
            <a:pPr marL="342900" indent="-342900" algn="just">
              <a:buFont typeface="Arial" panose="020B0604020202020204" pitchFamily="34" charset="0"/>
              <a:buChar char="•"/>
            </a:pPr>
            <a:r>
              <a:rPr lang="en-US" sz="2000" dirty="0">
                <a:latin typeface="Times New Roman"/>
                <a:ea typeface="+mn-lt"/>
                <a:cs typeface="+mn-lt"/>
              </a:rPr>
              <a:t>Professional behavior and ethics establish trust and build strong relationships between colleagues and superiors.</a:t>
            </a:r>
            <a:endParaRPr lang="en-US" sz="2000" dirty="0">
              <a:latin typeface="Times New Roman"/>
              <a:cs typeface="Arial"/>
            </a:endParaRPr>
          </a:p>
        </p:txBody>
      </p:sp>
      <p:sp>
        <p:nvSpPr>
          <p:cNvPr id="5" name="Title 4">
            <a:extLst>
              <a:ext uri="{FF2B5EF4-FFF2-40B4-BE49-F238E27FC236}">
                <a16:creationId xmlns:a16="http://schemas.microsoft.com/office/drawing/2014/main" id="{02690BDB-16D8-A97D-7B2A-A7F96C6481AA}"/>
              </a:ext>
            </a:extLst>
          </p:cNvPr>
          <p:cNvSpPr>
            <a:spLocks noGrp="1"/>
          </p:cNvSpPr>
          <p:nvPr>
            <p:ph type="title"/>
          </p:nvPr>
        </p:nvSpPr>
        <p:spPr>
          <a:xfrm>
            <a:off x="330199" y="578951"/>
            <a:ext cx="6081097" cy="424194"/>
          </a:xfrm>
        </p:spPr>
        <p:txBody>
          <a:bodyPr/>
          <a:lstStyle/>
          <a:p>
            <a:r>
              <a:rPr lang="en-US" sz="3600" dirty="0">
                <a:latin typeface="Times New Roman"/>
                <a:cs typeface="Times New Roman"/>
              </a:rPr>
              <a:t>What is Workplace Etiquette?</a:t>
            </a:r>
            <a:br>
              <a:rPr lang="en-US" sz="3600" dirty="0">
                <a:latin typeface="Times New Roman"/>
                <a:cs typeface="Times New Roman"/>
              </a:rPr>
            </a:br>
            <a:endParaRPr lang="en-IN" sz="3600" dirty="0">
              <a:latin typeface="Times New Roman"/>
              <a:cs typeface="Times New Roman"/>
            </a:endParaRPr>
          </a:p>
        </p:txBody>
      </p:sp>
      <p:sp>
        <p:nvSpPr>
          <p:cNvPr id="6" name="Footer Placeholder 5">
            <a:extLst>
              <a:ext uri="{FF2B5EF4-FFF2-40B4-BE49-F238E27FC236}">
                <a16:creationId xmlns:a16="http://schemas.microsoft.com/office/drawing/2014/main" id="{67F80700-CEF8-84A5-EB6B-FCAD00EC34C7}"/>
              </a:ext>
            </a:extLst>
          </p:cNvPr>
          <p:cNvSpPr>
            <a:spLocks noGrp="1"/>
          </p:cNvSpPr>
          <p:nvPr>
            <p:ph type="ftr" sz="quarter" idx="11"/>
          </p:nvPr>
        </p:nvSpPr>
        <p:spPr/>
        <p:txBody>
          <a:bodyPr/>
          <a:lstStyle/>
          <a:p>
            <a:r>
              <a:rPr lang="en-US" dirty="0"/>
              <a:t>© 2024 Cognizant | Confidential &amp; Proprietary</a:t>
            </a:r>
          </a:p>
        </p:txBody>
      </p:sp>
      <p:pic>
        <p:nvPicPr>
          <p:cNvPr id="7" name="Picture Placeholder 6" descr="5 Steps to Successful Team Coordination">
            <a:extLst>
              <a:ext uri="{FF2B5EF4-FFF2-40B4-BE49-F238E27FC236}">
                <a16:creationId xmlns:a16="http://schemas.microsoft.com/office/drawing/2014/main" id="{EFCE00CF-A809-010B-AC43-0E2E7690777C}"/>
              </a:ext>
            </a:extLst>
          </p:cNvPr>
          <p:cNvPicPr>
            <a:picLocks noGrp="1" noChangeAspect="1"/>
          </p:cNvPicPr>
          <p:nvPr>
            <p:ph type="pic" sz="quarter" idx="12"/>
          </p:nvPr>
        </p:nvPicPr>
        <p:blipFill rotWithShape="1">
          <a:blip r:embed="rId2"/>
          <a:srcRect l="28749" r="28749"/>
          <a:stretch/>
        </p:blipFill>
        <p:spPr>
          <a:xfrm>
            <a:off x="6421120" y="10160"/>
            <a:ext cx="5781040" cy="6858000"/>
          </a:xfrm>
          <a:prstGeom prst="rect">
            <a:avLst/>
          </a:prstGeom>
        </p:spPr>
      </p:pic>
    </p:spTree>
    <p:extLst>
      <p:ext uri="{BB962C8B-B14F-4D97-AF65-F5344CB8AC3E}">
        <p14:creationId xmlns:p14="http://schemas.microsoft.com/office/powerpoint/2010/main" val="267389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E10952-923F-1302-1946-96E15BB3AD71}"/>
              </a:ext>
            </a:extLst>
          </p:cNvPr>
          <p:cNvSpPr>
            <a:spLocks noGrp="1"/>
          </p:cNvSpPr>
          <p:nvPr>
            <p:ph type="sldNum" sz="quarter" idx="12"/>
          </p:nvPr>
        </p:nvSpPr>
        <p:spPr/>
        <p:txBody>
          <a:bodyPr/>
          <a:lstStyle/>
          <a:p>
            <a:fld id="{C53E075B-3175-45CF-B3C7-FEDF3F5961E3}" type="slidenum">
              <a:rPr lang="en-US" smtClean="0"/>
              <a:pPr/>
              <a:t>3</a:t>
            </a:fld>
            <a:endParaRPr lang="en-US" dirty="0"/>
          </a:p>
        </p:txBody>
      </p:sp>
      <p:sp>
        <p:nvSpPr>
          <p:cNvPr id="3" name="Title 2">
            <a:extLst>
              <a:ext uri="{FF2B5EF4-FFF2-40B4-BE49-F238E27FC236}">
                <a16:creationId xmlns:a16="http://schemas.microsoft.com/office/drawing/2014/main" id="{D29ECB1D-D2FD-B92E-8B73-D1D93A1F568E}"/>
              </a:ext>
            </a:extLst>
          </p:cNvPr>
          <p:cNvSpPr>
            <a:spLocks noGrp="1"/>
          </p:cNvSpPr>
          <p:nvPr>
            <p:ph type="title"/>
          </p:nvPr>
        </p:nvSpPr>
        <p:spPr/>
        <p:txBody>
          <a:bodyPr/>
          <a:lstStyle/>
          <a:p>
            <a:r>
              <a:rPr lang="en-US" dirty="0">
                <a:latin typeface="Times New Roman"/>
                <a:cs typeface="Times New Roman"/>
              </a:rPr>
              <a:t>PRINCIPLES OF WORKPLACE ETIQUETTE</a:t>
            </a:r>
            <a:r>
              <a:rPr lang="en-US" sz="2400" b="1" dirty="0">
                <a:latin typeface="Times New Roman"/>
                <a:cs typeface="Times New Roman"/>
              </a:rPr>
              <a:t>:</a:t>
            </a:r>
            <a:br>
              <a:rPr lang="en-US" sz="2400" b="1" i="1" dirty="0">
                <a:latin typeface="Times New Roman"/>
                <a:cs typeface="Times New Roman"/>
              </a:rPr>
            </a:br>
            <a:br>
              <a:rPr lang="en-US" sz="2400" b="1" i="1" dirty="0">
                <a:latin typeface="Times New Roman"/>
                <a:cs typeface="Times New Roman"/>
              </a:rPr>
            </a:br>
            <a:br>
              <a:rPr lang="en-US" sz="2400" b="1" i="1" dirty="0">
                <a:latin typeface="Times New Roman"/>
                <a:cs typeface="Times New Roman"/>
              </a:rPr>
            </a:br>
            <a:endParaRPr lang="en-IN" dirty="0"/>
          </a:p>
        </p:txBody>
      </p:sp>
      <p:sp>
        <p:nvSpPr>
          <p:cNvPr id="4" name="Footer Placeholder 3">
            <a:extLst>
              <a:ext uri="{FF2B5EF4-FFF2-40B4-BE49-F238E27FC236}">
                <a16:creationId xmlns:a16="http://schemas.microsoft.com/office/drawing/2014/main" id="{7C7ABDC5-A72D-9787-5CF6-5083E776056F}"/>
              </a:ext>
            </a:extLst>
          </p:cNvPr>
          <p:cNvSpPr>
            <a:spLocks noGrp="1"/>
          </p:cNvSpPr>
          <p:nvPr>
            <p:ph type="ftr" sz="quarter" idx="11"/>
          </p:nvPr>
        </p:nvSpPr>
        <p:spPr/>
        <p:txBody>
          <a:bodyPr/>
          <a:lstStyle/>
          <a:p>
            <a:r>
              <a:rPr lang="en-US" dirty="0"/>
              <a:t>© 2024 Cognizant | Confidential &amp; Proprietary</a:t>
            </a:r>
          </a:p>
        </p:txBody>
      </p:sp>
      <p:sp>
        <p:nvSpPr>
          <p:cNvPr id="5" name="Oval 4">
            <a:extLst>
              <a:ext uri="{FF2B5EF4-FFF2-40B4-BE49-F238E27FC236}">
                <a16:creationId xmlns:a16="http://schemas.microsoft.com/office/drawing/2014/main" id="{E7CD2B03-C1AB-4CAB-CD54-B1CB2248B9D3}"/>
              </a:ext>
            </a:extLst>
          </p:cNvPr>
          <p:cNvSpPr/>
          <p:nvPr/>
        </p:nvSpPr>
        <p:spPr>
          <a:xfrm>
            <a:off x="1402080" y="179832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EBBD6AD-A204-9E35-9AF2-5FCC45436BC4}"/>
              </a:ext>
            </a:extLst>
          </p:cNvPr>
          <p:cNvSpPr/>
          <p:nvPr/>
        </p:nvSpPr>
        <p:spPr>
          <a:xfrm>
            <a:off x="1808480" y="240792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07B71FF-EC25-F6D9-BC3D-FFA17992F8A2}"/>
              </a:ext>
            </a:extLst>
          </p:cNvPr>
          <p:cNvSpPr/>
          <p:nvPr/>
        </p:nvSpPr>
        <p:spPr>
          <a:xfrm>
            <a:off x="1717040" y="2479040"/>
            <a:ext cx="1595120" cy="1341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C99B4C0-7D48-F0FC-897B-04D45E3092B8}"/>
              </a:ext>
            </a:extLst>
          </p:cNvPr>
          <p:cNvSpPr/>
          <p:nvPr/>
        </p:nvSpPr>
        <p:spPr>
          <a:xfrm>
            <a:off x="1447165" y="1249383"/>
            <a:ext cx="2669285" cy="257302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D1BEDBF3-0746-0110-F7D7-B5BE55E94D68}"/>
              </a:ext>
            </a:extLst>
          </p:cNvPr>
          <p:cNvSpPr/>
          <p:nvPr/>
        </p:nvSpPr>
        <p:spPr>
          <a:xfrm>
            <a:off x="4779974" y="1249257"/>
            <a:ext cx="2470278" cy="257302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A595B9D-BF76-2E51-E786-83F08E01E2B7}"/>
              </a:ext>
            </a:extLst>
          </p:cNvPr>
          <p:cNvSpPr/>
          <p:nvPr/>
        </p:nvSpPr>
        <p:spPr>
          <a:xfrm>
            <a:off x="7997806" y="1196340"/>
            <a:ext cx="2669286" cy="267208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52C0CC4-6FC4-C0D7-87E0-271253692A68}"/>
              </a:ext>
            </a:extLst>
          </p:cNvPr>
          <p:cNvSpPr/>
          <p:nvPr/>
        </p:nvSpPr>
        <p:spPr>
          <a:xfrm>
            <a:off x="3047161" y="3895091"/>
            <a:ext cx="2586627" cy="267208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B8E78C6-CD1D-927F-4E5E-B24C618B6478}"/>
              </a:ext>
            </a:extLst>
          </p:cNvPr>
          <p:cNvSpPr txBox="1"/>
          <p:nvPr/>
        </p:nvSpPr>
        <p:spPr>
          <a:xfrm>
            <a:off x="1624331" y="2402655"/>
            <a:ext cx="23125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COMMUNICATION</a:t>
            </a:r>
          </a:p>
        </p:txBody>
      </p:sp>
      <p:sp>
        <p:nvSpPr>
          <p:cNvPr id="14" name="TextBox 13">
            <a:extLst>
              <a:ext uri="{FF2B5EF4-FFF2-40B4-BE49-F238E27FC236}">
                <a16:creationId xmlns:a16="http://schemas.microsoft.com/office/drawing/2014/main" id="{F845F2AE-A827-338E-F56A-17C9DB7E9A62}"/>
              </a:ext>
            </a:extLst>
          </p:cNvPr>
          <p:cNvSpPr txBox="1"/>
          <p:nvPr/>
        </p:nvSpPr>
        <p:spPr>
          <a:xfrm>
            <a:off x="5189723" y="2402092"/>
            <a:ext cx="19667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DRESS CODE</a:t>
            </a:r>
          </a:p>
        </p:txBody>
      </p:sp>
      <p:sp>
        <p:nvSpPr>
          <p:cNvPr id="15" name="TextBox 14">
            <a:extLst>
              <a:ext uri="{FF2B5EF4-FFF2-40B4-BE49-F238E27FC236}">
                <a16:creationId xmlns:a16="http://schemas.microsoft.com/office/drawing/2014/main" id="{E3E26E1C-35B1-37B6-63C5-4CCEA1CEF913}"/>
              </a:ext>
            </a:extLst>
          </p:cNvPr>
          <p:cNvSpPr txBox="1"/>
          <p:nvPr/>
        </p:nvSpPr>
        <p:spPr>
          <a:xfrm>
            <a:off x="8689236" y="1950720"/>
            <a:ext cx="145575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RESPECT         FOR PERSONAL    SPACE</a:t>
            </a:r>
          </a:p>
          <a:p>
            <a:endParaRPr lang="en-US" dirty="0"/>
          </a:p>
        </p:txBody>
      </p:sp>
      <p:sp>
        <p:nvSpPr>
          <p:cNvPr id="16" name="TextBox 15">
            <a:extLst>
              <a:ext uri="{FF2B5EF4-FFF2-40B4-BE49-F238E27FC236}">
                <a16:creationId xmlns:a16="http://schemas.microsoft.com/office/drawing/2014/main" id="{4660645E-6F9D-1FF5-5F45-376F9BDF4053}"/>
              </a:ext>
            </a:extLst>
          </p:cNvPr>
          <p:cNvSpPr txBox="1"/>
          <p:nvPr/>
        </p:nvSpPr>
        <p:spPr>
          <a:xfrm>
            <a:off x="3368175" y="4866548"/>
            <a:ext cx="19408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TIME MANAGEMENT</a:t>
            </a:r>
          </a:p>
        </p:txBody>
      </p:sp>
      <p:sp>
        <p:nvSpPr>
          <p:cNvPr id="8" name="Oval 7">
            <a:extLst>
              <a:ext uri="{FF2B5EF4-FFF2-40B4-BE49-F238E27FC236}">
                <a16:creationId xmlns:a16="http://schemas.microsoft.com/office/drawing/2014/main" id="{FD194F4F-6089-5B5C-4C33-5172005C3C29}"/>
              </a:ext>
            </a:extLst>
          </p:cNvPr>
          <p:cNvSpPr/>
          <p:nvPr/>
        </p:nvSpPr>
        <p:spPr>
          <a:xfrm>
            <a:off x="6338577" y="3895090"/>
            <a:ext cx="2586627" cy="267208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0EF4B4F-3734-2F8D-3D6D-0A6E0439200C}"/>
              </a:ext>
            </a:extLst>
          </p:cNvPr>
          <p:cNvSpPr txBox="1"/>
          <p:nvPr/>
        </p:nvSpPr>
        <p:spPr>
          <a:xfrm>
            <a:off x="6471497" y="5048487"/>
            <a:ext cx="23125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TEAMWORK </a:t>
            </a:r>
          </a:p>
        </p:txBody>
      </p:sp>
    </p:spTree>
    <p:extLst>
      <p:ext uri="{BB962C8B-B14F-4D97-AF65-F5344CB8AC3E}">
        <p14:creationId xmlns:p14="http://schemas.microsoft.com/office/powerpoint/2010/main" val="403998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3E123A9-E592-4904-71FD-714C94DDB32B}"/>
              </a:ext>
            </a:extLst>
          </p:cNvPr>
          <p:cNvPicPr>
            <a:picLocks noGrp="1" noChangeAspect="1"/>
          </p:cNvPicPr>
          <p:nvPr>
            <p:ph type="pic" sz="quarter" idx="12"/>
          </p:nvPr>
        </p:nvPicPr>
        <p:blipFill>
          <a:blip r:embed="rId2"/>
          <a:srcRect t="21650" b="21650"/>
          <a:stretch>
            <a:fillRect/>
          </a:stretch>
        </p:blipFill>
        <p:spPr>
          <a:xfrm>
            <a:off x="0" y="-1"/>
            <a:ext cx="7254240" cy="6858001"/>
          </a:xfrm>
          <a:prstGeom prst="rect">
            <a:avLst/>
          </a:prstGeom>
        </p:spPr>
      </p:pic>
      <p:sp>
        <p:nvSpPr>
          <p:cNvPr id="3" name="Slide Number Placeholder 2">
            <a:extLst>
              <a:ext uri="{FF2B5EF4-FFF2-40B4-BE49-F238E27FC236}">
                <a16:creationId xmlns:a16="http://schemas.microsoft.com/office/drawing/2014/main" id="{1EB8C782-A81E-5E8C-0BAF-EA58E6BB5DA9}"/>
              </a:ext>
            </a:extLst>
          </p:cNvPr>
          <p:cNvSpPr>
            <a:spLocks noGrp="1"/>
          </p:cNvSpPr>
          <p:nvPr>
            <p:ph type="sldNum" sz="quarter" idx="10"/>
          </p:nvPr>
        </p:nvSpPr>
        <p:spPr/>
        <p:txBody>
          <a:bodyPr/>
          <a:lstStyle/>
          <a:p>
            <a:fld id="{C53E075B-3175-45CF-B3C7-FEDF3F5961E3}" type="slidenum">
              <a:rPr lang="en-US" smtClean="0"/>
              <a:pPr/>
              <a:t>4</a:t>
            </a:fld>
            <a:endParaRPr lang="en-US" dirty="0"/>
          </a:p>
        </p:txBody>
      </p:sp>
      <p:sp>
        <p:nvSpPr>
          <p:cNvPr id="4" name="Content Placeholder 3">
            <a:extLst>
              <a:ext uri="{FF2B5EF4-FFF2-40B4-BE49-F238E27FC236}">
                <a16:creationId xmlns:a16="http://schemas.microsoft.com/office/drawing/2014/main" id="{E30D8814-9859-B8FF-E519-7363ACF59758}"/>
              </a:ext>
            </a:extLst>
          </p:cNvPr>
          <p:cNvSpPr>
            <a:spLocks noGrp="1"/>
          </p:cNvSpPr>
          <p:nvPr>
            <p:ph sz="quarter" idx="21"/>
          </p:nvPr>
        </p:nvSpPr>
        <p:spPr>
          <a:xfrm>
            <a:off x="6349999" y="436880"/>
            <a:ext cx="5384801" cy="6192413"/>
          </a:xfrm>
        </p:spPr>
        <p:txBody>
          <a:bodyPr vert="horz" wrap="square" lIns="0" tIns="0" rIns="0" bIns="0" rtlCol="0" anchor="t">
            <a:noAutofit/>
          </a:bodyPr>
          <a:lstStyle/>
          <a:p>
            <a:pPr defTabSz="457200">
              <a:spcBef>
                <a:spcPct val="20000"/>
              </a:spcBef>
              <a:spcAft>
                <a:spcPts val="600"/>
              </a:spcAft>
              <a:buClr>
                <a:schemeClr val="accent1">
                  <a:lumMod val="75000"/>
                </a:schemeClr>
              </a:buClr>
              <a:buSzPct val="145000"/>
            </a:pPr>
            <a:r>
              <a:rPr lang="en-US" sz="2000" b="1" dirty="0">
                <a:latin typeface="Times New Roman"/>
                <a:cs typeface="Times New Roman"/>
              </a:rPr>
              <a:t>COMMUNICATION:</a:t>
            </a:r>
            <a:endParaRPr lang="en-US" sz="2000" dirty="0">
              <a:latin typeface="Times New Roman"/>
              <a:cs typeface="Times New Roman"/>
            </a:endParaRPr>
          </a:p>
          <a:p>
            <a:pPr marL="914400" lvl="1" indent="-457200" algn="just" defTabSz="457200">
              <a:spcBef>
                <a:spcPct val="20000"/>
              </a:spcBef>
              <a:spcAft>
                <a:spcPts val="600"/>
              </a:spcAft>
              <a:buClr>
                <a:schemeClr val="tx2"/>
              </a:buClr>
              <a:buSzPct val="145000"/>
            </a:pPr>
            <a:r>
              <a:rPr lang="en-US" sz="2000" dirty="0">
                <a:latin typeface="Times New Roman"/>
                <a:ea typeface="+mn-lt"/>
                <a:cs typeface="+mn-lt"/>
              </a:rPr>
              <a:t>Effective communication is essential for maintaining workplace etiquette.</a:t>
            </a:r>
          </a:p>
          <a:p>
            <a:pPr marL="914400" lvl="1" indent="-457200" algn="just" defTabSz="457200">
              <a:spcBef>
                <a:spcPct val="20000"/>
              </a:spcBef>
              <a:spcAft>
                <a:spcPts val="600"/>
              </a:spcAft>
              <a:buClr>
                <a:schemeClr val="tx2"/>
              </a:buClr>
              <a:buSzPct val="145000"/>
            </a:pPr>
            <a:r>
              <a:rPr lang="en-US" sz="2000" dirty="0">
                <a:latin typeface="Times New Roman"/>
                <a:ea typeface="+mn-lt"/>
                <a:cs typeface="+mn-lt"/>
              </a:rPr>
              <a:t>Active listening is a critical aspect of effective communication as it enables one to understand others’ perspectives and respond appropriately.</a:t>
            </a:r>
          </a:p>
          <a:p>
            <a:pPr defTabSz="457200">
              <a:spcBef>
                <a:spcPct val="20000"/>
              </a:spcBef>
              <a:spcAft>
                <a:spcPts val="600"/>
              </a:spcAft>
              <a:buClr>
                <a:schemeClr val="accent1">
                  <a:lumMod val="75000"/>
                </a:schemeClr>
              </a:buClr>
              <a:buSzPct val="145000"/>
            </a:pPr>
            <a:r>
              <a:rPr lang="en-US" sz="2000" b="1" dirty="0">
                <a:latin typeface="Times New Roman"/>
                <a:cs typeface="Times New Roman"/>
              </a:rPr>
              <a:t>DRESS CODE:</a:t>
            </a:r>
          </a:p>
          <a:p>
            <a:pPr marL="742950" lvl="1" indent="-285750" algn="just" defTabSz="457200">
              <a:spcBef>
                <a:spcPct val="20000"/>
              </a:spcBef>
              <a:spcAft>
                <a:spcPts val="600"/>
              </a:spcAft>
              <a:buClr>
                <a:schemeClr val="tx2"/>
              </a:buClr>
              <a:buSzPct val="145000"/>
              <a:buFont typeface="Arial"/>
              <a:buChar char="•"/>
            </a:pPr>
            <a:r>
              <a:rPr lang="en-US" sz="2000" dirty="0">
                <a:latin typeface="Times New Roman"/>
                <a:ea typeface="+mn-lt"/>
                <a:cs typeface="+mn-lt"/>
              </a:rPr>
              <a:t>Dressing appropriately and maintaining personal hygiene is crucial for creating a professional work environment.</a:t>
            </a:r>
          </a:p>
          <a:p>
            <a:pPr defTabSz="457200">
              <a:spcBef>
                <a:spcPct val="20000"/>
              </a:spcBef>
              <a:spcAft>
                <a:spcPts val="600"/>
              </a:spcAft>
              <a:buClr>
                <a:schemeClr val="accent1">
                  <a:lumMod val="75000"/>
                </a:schemeClr>
              </a:buClr>
              <a:buSzPct val="145000"/>
            </a:pPr>
            <a:r>
              <a:rPr lang="en-US" sz="2000" b="1" dirty="0">
                <a:latin typeface="Times New Roman"/>
                <a:cs typeface="Times New Roman"/>
              </a:rPr>
              <a:t>RESPECT FOR PERSONAL SPACE:</a:t>
            </a:r>
          </a:p>
          <a:p>
            <a:pPr marL="742950" lvl="1" indent="-285750" algn="just" defTabSz="457200">
              <a:spcBef>
                <a:spcPct val="20000"/>
              </a:spcBef>
              <a:spcAft>
                <a:spcPts val="600"/>
              </a:spcAft>
              <a:buClr>
                <a:schemeClr val="tx2"/>
              </a:buClr>
              <a:buSzPct val="145000"/>
              <a:buFont typeface="Arial"/>
              <a:buChar char="•"/>
            </a:pPr>
            <a:r>
              <a:rPr lang="en-US" sz="2000" dirty="0">
                <a:latin typeface="Times New Roman"/>
                <a:ea typeface="+mn-lt"/>
                <a:cs typeface="+mn-lt"/>
              </a:rPr>
              <a:t>Respecting personal space and privacy involves recognizing and taking into account the boundaries of colleagues and ensuring that their space and privacy are not intruded upon.</a:t>
            </a:r>
          </a:p>
          <a:p>
            <a:pPr indent="0" defTabSz="457200">
              <a:buNone/>
            </a:pPr>
            <a:endParaRPr lang="en-IN" dirty="0">
              <a:latin typeface="Arial" panose="020B0604020202020204"/>
              <a:cs typeface="Arial" panose="020B0604020202020204"/>
            </a:endParaRPr>
          </a:p>
        </p:txBody>
      </p:sp>
      <p:sp>
        <p:nvSpPr>
          <p:cNvPr id="6" name="Footer Placeholder 5">
            <a:extLst>
              <a:ext uri="{FF2B5EF4-FFF2-40B4-BE49-F238E27FC236}">
                <a16:creationId xmlns:a16="http://schemas.microsoft.com/office/drawing/2014/main" id="{9FAEB0C8-9766-99B8-C03E-6C32B9FB4081}"/>
              </a:ext>
            </a:extLst>
          </p:cNvPr>
          <p:cNvSpPr>
            <a:spLocks noGrp="1"/>
          </p:cNvSpPr>
          <p:nvPr>
            <p:ph type="ftr" sz="quarter" idx="11"/>
          </p:nvPr>
        </p:nvSpPr>
        <p:spPr/>
        <p:txBody>
          <a:bodyPr/>
          <a:lstStyle/>
          <a:p>
            <a:r>
              <a:rPr lang="en-US" dirty="0"/>
              <a:t>© 2024 Cognizant | Confidential &amp; Proprietary</a:t>
            </a:r>
          </a:p>
        </p:txBody>
      </p:sp>
    </p:spTree>
    <p:extLst>
      <p:ext uri="{BB962C8B-B14F-4D97-AF65-F5344CB8AC3E}">
        <p14:creationId xmlns:p14="http://schemas.microsoft.com/office/powerpoint/2010/main" val="126417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3E123A9-E592-4904-71FD-714C94DDB32B}"/>
              </a:ext>
            </a:extLst>
          </p:cNvPr>
          <p:cNvPicPr>
            <a:picLocks noGrp="1" noChangeAspect="1"/>
          </p:cNvPicPr>
          <p:nvPr>
            <p:ph type="pic" sz="quarter" idx="12"/>
          </p:nvPr>
        </p:nvPicPr>
        <p:blipFill>
          <a:blip r:embed="rId2"/>
          <a:srcRect t="21650" b="21650"/>
          <a:stretch>
            <a:fillRect/>
          </a:stretch>
        </p:blipFill>
        <p:spPr>
          <a:xfrm>
            <a:off x="0" y="-1"/>
            <a:ext cx="7254240" cy="6858001"/>
          </a:xfrm>
          <a:prstGeom prst="rect">
            <a:avLst/>
          </a:prstGeom>
        </p:spPr>
      </p:pic>
      <p:sp>
        <p:nvSpPr>
          <p:cNvPr id="3" name="Slide Number Placeholder 2">
            <a:extLst>
              <a:ext uri="{FF2B5EF4-FFF2-40B4-BE49-F238E27FC236}">
                <a16:creationId xmlns:a16="http://schemas.microsoft.com/office/drawing/2014/main" id="{1EB8C782-A81E-5E8C-0BAF-EA58E6BB5DA9}"/>
              </a:ext>
            </a:extLst>
          </p:cNvPr>
          <p:cNvSpPr>
            <a:spLocks noGrp="1"/>
          </p:cNvSpPr>
          <p:nvPr>
            <p:ph type="sldNum" sz="quarter" idx="10"/>
          </p:nvPr>
        </p:nvSpPr>
        <p:spPr/>
        <p:txBody>
          <a:bodyPr/>
          <a:lstStyle/>
          <a:p>
            <a:fld id="{C53E075B-3175-45CF-B3C7-FEDF3F5961E3}" type="slidenum">
              <a:rPr lang="en-US" smtClean="0"/>
              <a:pPr/>
              <a:t>5</a:t>
            </a:fld>
            <a:endParaRPr lang="en-US" dirty="0"/>
          </a:p>
        </p:txBody>
      </p:sp>
      <p:sp>
        <p:nvSpPr>
          <p:cNvPr id="4" name="Content Placeholder 3">
            <a:extLst>
              <a:ext uri="{FF2B5EF4-FFF2-40B4-BE49-F238E27FC236}">
                <a16:creationId xmlns:a16="http://schemas.microsoft.com/office/drawing/2014/main" id="{E30D8814-9859-B8FF-E519-7363ACF59758}"/>
              </a:ext>
            </a:extLst>
          </p:cNvPr>
          <p:cNvSpPr>
            <a:spLocks noGrp="1"/>
          </p:cNvSpPr>
          <p:nvPr>
            <p:ph sz="quarter" idx="21"/>
          </p:nvPr>
        </p:nvSpPr>
        <p:spPr>
          <a:xfrm>
            <a:off x="6349999" y="436880"/>
            <a:ext cx="5384801" cy="6192413"/>
          </a:xfrm>
        </p:spPr>
        <p:txBody>
          <a:bodyPr vert="horz" wrap="square" lIns="0" tIns="0" rIns="0" bIns="0" rtlCol="0" anchor="t">
            <a:noAutofit/>
          </a:bodyPr>
          <a:lstStyle/>
          <a:p>
            <a:pPr defTabSz="457200">
              <a:spcBef>
                <a:spcPct val="20000"/>
              </a:spcBef>
              <a:spcAft>
                <a:spcPts val="600"/>
              </a:spcAft>
              <a:buClr>
                <a:schemeClr val="accent1">
                  <a:lumMod val="75000"/>
                </a:schemeClr>
              </a:buClr>
              <a:buSzPct val="145000"/>
            </a:pPr>
            <a:r>
              <a:rPr lang="en-US" sz="2000" b="1" dirty="0">
                <a:latin typeface="Times New Roman"/>
                <a:cs typeface="Times New Roman"/>
              </a:rPr>
              <a:t>TIME MANAGEMENT:</a:t>
            </a:r>
            <a:endParaRPr lang="en-US" sz="2000" dirty="0">
              <a:latin typeface="Times New Roman"/>
              <a:cs typeface="Times New Roman"/>
            </a:endParaRPr>
          </a:p>
          <a:p>
            <a:pPr marL="914400" lvl="1" indent="-457200" algn="just" defTabSz="457200">
              <a:spcBef>
                <a:spcPct val="20000"/>
              </a:spcBef>
              <a:spcAft>
                <a:spcPts val="600"/>
              </a:spcAft>
              <a:buClr>
                <a:schemeClr val="tx2"/>
              </a:buClr>
              <a:buSzPct val="145000"/>
            </a:pPr>
            <a:r>
              <a:rPr lang="en-US" sz="2000" dirty="0">
                <a:latin typeface="Times New Roman"/>
                <a:ea typeface="+mn-lt"/>
                <a:cs typeface="+mn-lt"/>
              </a:rPr>
              <a:t>Being on time is a fundamental aspect of workplace etiquette</a:t>
            </a:r>
          </a:p>
          <a:p>
            <a:pPr marL="914400" lvl="1" indent="-457200" algn="just" defTabSz="457200">
              <a:spcBef>
                <a:spcPct val="20000"/>
              </a:spcBef>
              <a:spcAft>
                <a:spcPts val="600"/>
              </a:spcAft>
              <a:buClr>
                <a:schemeClr val="tx2"/>
              </a:buClr>
              <a:buSzPct val="145000"/>
            </a:pPr>
            <a:r>
              <a:rPr lang="en-US" sz="2000" dirty="0">
                <a:latin typeface="Times New Roman"/>
                <a:ea typeface="+mn-lt"/>
                <a:cs typeface="+mn-lt"/>
              </a:rPr>
              <a:t>To manage your time effectively, prioritize your tasks and communicate with your colleagues to ensure everyone is on the same page.</a:t>
            </a:r>
          </a:p>
          <a:p>
            <a:pPr marL="914400" lvl="1" indent="-457200" algn="just" defTabSz="457200">
              <a:spcBef>
                <a:spcPct val="20000"/>
              </a:spcBef>
              <a:spcAft>
                <a:spcPts val="600"/>
              </a:spcAft>
              <a:buClr>
                <a:schemeClr val="tx2"/>
              </a:buClr>
              <a:buSzPct val="145000"/>
            </a:pPr>
            <a:r>
              <a:rPr lang="en-US" sz="2000" dirty="0">
                <a:latin typeface="Times New Roman"/>
                <a:cs typeface="Times New Roman"/>
              </a:rPr>
              <a:t>Set realistic goals and establish a routine that allows you to complete your work efficiently without sacrificing quality</a:t>
            </a:r>
            <a:r>
              <a:rPr lang="en-US" sz="1400" dirty="0">
                <a:solidFill>
                  <a:srgbClr val="333333"/>
                </a:solidFill>
                <a:latin typeface="Arial"/>
                <a:cs typeface="Arial"/>
              </a:rPr>
              <a:t>.</a:t>
            </a:r>
            <a:endParaRPr lang="en-US" sz="2000" dirty="0">
              <a:latin typeface="Times New Roman"/>
              <a:cs typeface="Arial"/>
            </a:endParaRPr>
          </a:p>
          <a:p>
            <a:pPr defTabSz="457200">
              <a:spcBef>
                <a:spcPct val="20000"/>
              </a:spcBef>
              <a:spcAft>
                <a:spcPts val="600"/>
              </a:spcAft>
              <a:buClr>
                <a:schemeClr val="accent1">
                  <a:lumMod val="75000"/>
                </a:schemeClr>
              </a:buClr>
              <a:buSzPct val="145000"/>
            </a:pPr>
            <a:r>
              <a:rPr lang="en-US" sz="2000" b="1" dirty="0">
                <a:latin typeface="Times New Roman"/>
                <a:cs typeface="Times New Roman"/>
              </a:rPr>
              <a:t>TEAMWORK:</a:t>
            </a:r>
          </a:p>
          <a:p>
            <a:pPr marL="742950" lvl="1" indent="-285750" algn="just" defTabSz="457200">
              <a:spcBef>
                <a:spcPct val="20000"/>
              </a:spcBef>
              <a:spcAft>
                <a:spcPts val="600"/>
              </a:spcAft>
              <a:buClr>
                <a:schemeClr val="tx2"/>
              </a:buClr>
              <a:buSzPct val="145000"/>
              <a:buFont typeface="Arial"/>
              <a:buChar char="•"/>
            </a:pPr>
            <a:r>
              <a:rPr lang="en-US" sz="2000" dirty="0">
                <a:latin typeface="Times New Roman"/>
                <a:ea typeface="+mn-lt"/>
                <a:cs typeface="+mn-lt"/>
              </a:rPr>
              <a:t>Teamwork is essential aspect of workplace etiquette that contribute to a positive work culture</a:t>
            </a:r>
          </a:p>
          <a:p>
            <a:pPr marL="742950" lvl="1" indent="-285750" algn="just" defTabSz="457200">
              <a:spcBef>
                <a:spcPct val="20000"/>
              </a:spcBef>
              <a:spcAft>
                <a:spcPts val="600"/>
              </a:spcAft>
              <a:buClr>
                <a:schemeClr val="tx2"/>
              </a:buClr>
              <a:buSzPct val="145000"/>
              <a:buFont typeface="Arial"/>
              <a:buChar char="•"/>
            </a:pPr>
            <a:r>
              <a:rPr lang="en-US" sz="2000" dirty="0">
                <a:latin typeface="Times New Roman"/>
                <a:ea typeface="+mn-lt"/>
                <a:cs typeface="+mn-lt"/>
              </a:rPr>
              <a:t>Working with others toward a common goal requires mutual respect, effective communication, and cooperation</a:t>
            </a:r>
            <a:r>
              <a:rPr lang="en-US" sz="1400" dirty="0">
                <a:solidFill>
                  <a:srgbClr val="333333"/>
                </a:solidFill>
                <a:ea typeface="+mn-lt"/>
                <a:cs typeface="+mn-lt"/>
              </a:rPr>
              <a:t>.</a:t>
            </a:r>
          </a:p>
          <a:p>
            <a:pPr defTabSz="457200">
              <a:spcBef>
                <a:spcPct val="20000"/>
              </a:spcBef>
              <a:spcAft>
                <a:spcPts val="600"/>
              </a:spcAft>
              <a:buClr>
                <a:schemeClr val="accent1">
                  <a:lumMod val="75000"/>
                </a:schemeClr>
              </a:buClr>
              <a:buSzPct val="145000"/>
            </a:pPr>
            <a:endParaRPr lang="en-US" sz="2000" b="1" dirty="0">
              <a:latin typeface="Times New Roman"/>
              <a:cs typeface="Times New Roman"/>
            </a:endParaRPr>
          </a:p>
          <a:p>
            <a:endParaRPr lang="en-IN" dirty="0"/>
          </a:p>
        </p:txBody>
      </p:sp>
      <p:sp>
        <p:nvSpPr>
          <p:cNvPr id="6" name="Footer Placeholder 5">
            <a:extLst>
              <a:ext uri="{FF2B5EF4-FFF2-40B4-BE49-F238E27FC236}">
                <a16:creationId xmlns:a16="http://schemas.microsoft.com/office/drawing/2014/main" id="{9FAEB0C8-9766-99B8-C03E-6C32B9FB4081}"/>
              </a:ext>
            </a:extLst>
          </p:cNvPr>
          <p:cNvSpPr>
            <a:spLocks noGrp="1"/>
          </p:cNvSpPr>
          <p:nvPr>
            <p:ph type="ftr" sz="quarter" idx="11"/>
          </p:nvPr>
        </p:nvSpPr>
        <p:spPr/>
        <p:txBody>
          <a:bodyPr/>
          <a:lstStyle/>
          <a:p>
            <a:r>
              <a:rPr lang="en-US" dirty="0"/>
              <a:t>© 2024 Cognizant | Confidential &amp; Proprietary</a:t>
            </a:r>
          </a:p>
        </p:txBody>
      </p:sp>
    </p:spTree>
    <p:extLst>
      <p:ext uri="{BB962C8B-B14F-4D97-AF65-F5344CB8AC3E}">
        <p14:creationId xmlns:p14="http://schemas.microsoft.com/office/powerpoint/2010/main" val="204614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46F044-12AB-1BCB-9311-BF7DE94F93C6}"/>
              </a:ext>
            </a:extLst>
          </p:cNvPr>
          <p:cNvSpPr>
            <a:spLocks noGrp="1"/>
          </p:cNvSpPr>
          <p:nvPr>
            <p:ph type="sldNum" sz="quarter" idx="12"/>
          </p:nvPr>
        </p:nvSpPr>
        <p:spPr/>
        <p:txBody>
          <a:bodyPr/>
          <a:lstStyle/>
          <a:p>
            <a:fld id="{C53E075B-3175-45CF-B3C7-FEDF3F5961E3}" type="slidenum">
              <a:rPr lang="en-US" smtClean="0"/>
              <a:pPr/>
              <a:t>6</a:t>
            </a:fld>
            <a:endParaRPr lang="en-US" dirty="0"/>
          </a:p>
        </p:txBody>
      </p:sp>
      <p:sp>
        <p:nvSpPr>
          <p:cNvPr id="4" name="Footer Placeholder 3">
            <a:extLst>
              <a:ext uri="{FF2B5EF4-FFF2-40B4-BE49-F238E27FC236}">
                <a16:creationId xmlns:a16="http://schemas.microsoft.com/office/drawing/2014/main" id="{3193CF50-F409-4115-E567-785904564C32}"/>
              </a:ext>
            </a:extLst>
          </p:cNvPr>
          <p:cNvSpPr>
            <a:spLocks noGrp="1"/>
          </p:cNvSpPr>
          <p:nvPr>
            <p:ph type="ftr" sz="quarter" idx="11"/>
          </p:nvPr>
        </p:nvSpPr>
        <p:spPr/>
        <p:txBody>
          <a:bodyPr/>
          <a:lstStyle/>
          <a:p>
            <a:r>
              <a:rPr lang="en-US" dirty="0"/>
              <a:t>© 2024 Cognizant | Confidential &amp; Proprietary</a:t>
            </a:r>
          </a:p>
        </p:txBody>
      </p:sp>
      <p:sp>
        <p:nvSpPr>
          <p:cNvPr id="6" name="Oval 5">
            <a:extLst>
              <a:ext uri="{FF2B5EF4-FFF2-40B4-BE49-F238E27FC236}">
                <a16:creationId xmlns:a16="http://schemas.microsoft.com/office/drawing/2014/main" id="{27DBB229-AC0D-E6AA-2A3B-F922C9826760}"/>
              </a:ext>
            </a:extLst>
          </p:cNvPr>
          <p:cNvSpPr/>
          <p:nvPr/>
        </p:nvSpPr>
        <p:spPr>
          <a:xfrm>
            <a:off x="5095240" y="2609118"/>
            <a:ext cx="2204720" cy="2164080"/>
          </a:xfrm>
          <a:prstGeom prst="ellipse">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Types of Etiquette</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6CEABCE-414C-E431-29ED-1E5DCDFAD3DD}"/>
              </a:ext>
            </a:extLst>
          </p:cNvPr>
          <p:cNvSpPr/>
          <p:nvPr/>
        </p:nvSpPr>
        <p:spPr>
          <a:xfrm>
            <a:off x="6487456" y="610631"/>
            <a:ext cx="1950720" cy="825390"/>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Meeting</a:t>
            </a:r>
          </a:p>
        </p:txBody>
      </p:sp>
      <p:sp>
        <p:nvSpPr>
          <p:cNvPr id="8" name="Rectangle 7">
            <a:extLst>
              <a:ext uri="{FF2B5EF4-FFF2-40B4-BE49-F238E27FC236}">
                <a16:creationId xmlns:a16="http://schemas.microsoft.com/office/drawing/2014/main" id="{A6C195B9-8C47-A889-870D-5CF929656C70}"/>
              </a:ext>
            </a:extLst>
          </p:cNvPr>
          <p:cNvSpPr/>
          <p:nvPr/>
        </p:nvSpPr>
        <p:spPr>
          <a:xfrm>
            <a:off x="9271878" y="1378637"/>
            <a:ext cx="2436824" cy="130672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Email</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6590117-C5DD-A16C-2F7A-C6C204AF23B4}"/>
              </a:ext>
            </a:extLst>
          </p:cNvPr>
          <p:cNvSpPr/>
          <p:nvPr/>
        </p:nvSpPr>
        <p:spPr>
          <a:xfrm>
            <a:off x="9595104" y="4879741"/>
            <a:ext cx="2204720" cy="1239414"/>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Cubicle</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6DFE27F-C1FA-E824-24D6-4A3FDFCCE6E6}"/>
              </a:ext>
            </a:extLst>
          </p:cNvPr>
          <p:cNvSpPr/>
          <p:nvPr/>
        </p:nvSpPr>
        <p:spPr>
          <a:xfrm>
            <a:off x="6233456" y="5329995"/>
            <a:ext cx="2204720" cy="1283679"/>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Confidentiality</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2A84FB7-49E5-BAF2-6B02-73CE774E8D3F}"/>
              </a:ext>
            </a:extLst>
          </p:cNvPr>
          <p:cNvSpPr/>
          <p:nvPr/>
        </p:nvSpPr>
        <p:spPr>
          <a:xfrm>
            <a:off x="3587912" y="5386952"/>
            <a:ext cx="1488616" cy="116976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Technology</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17B1529-4990-1FCB-E6D9-06FBB75ED522}"/>
              </a:ext>
            </a:extLst>
          </p:cNvPr>
          <p:cNvSpPr/>
          <p:nvPr/>
        </p:nvSpPr>
        <p:spPr>
          <a:xfrm>
            <a:off x="1083438" y="4849261"/>
            <a:ext cx="1591968" cy="1283679"/>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Respect</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127EB47-B22C-EFFB-F1F1-954BCC654ACE}"/>
              </a:ext>
            </a:extLst>
          </p:cNvPr>
          <p:cNvSpPr/>
          <p:nvPr/>
        </p:nvSpPr>
        <p:spPr>
          <a:xfrm>
            <a:off x="8869680" y="3156061"/>
            <a:ext cx="2304920" cy="714899"/>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Dress code</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5730C24-41B3-5F62-27AD-8AC13B96E4A9}"/>
              </a:ext>
            </a:extLst>
          </p:cNvPr>
          <p:cNvSpPr/>
          <p:nvPr/>
        </p:nvSpPr>
        <p:spPr>
          <a:xfrm>
            <a:off x="3794585" y="287469"/>
            <a:ext cx="2199816" cy="1425809"/>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Communication</a:t>
            </a:r>
          </a:p>
        </p:txBody>
      </p:sp>
      <p:sp>
        <p:nvSpPr>
          <p:cNvPr id="15" name="Rectangle 14">
            <a:extLst>
              <a:ext uri="{FF2B5EF4-FFF2-40B4-BE49-F238E27FC236}">
                <a16:creationId xmlns:a16="http://schemas.microsoft.com/office/drawing/2014/main" id="{96472811-501A-66AF-1F9C-52BE2A806873}"/>
              </a:ext>
            </a:extLst>
          </p:cNvPr>
          <p:cNvSpPr/>
          <p:nvPr/>
        </p:nvSpPr>
        <p:spPr>
          <a:xfrm>
            <a:off x="1083438" y="3429000"/>
            <a:ext cx="2039884" cy="938242"/>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a:cs typeface="Times New Roman"/>
              </a:rPr>
              <a:t>Conflict</a:t>
            </a:r>
            <a:endParaRPr lang="en-US"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458AD53D-1BA0-399A-B5E1-BA9F4838DE5A}"/>
              </a:ext>
            </a:extLst>
          </p:cNvPr>
          <p:cNvCxnSpPr>
            <a:cxnSpLocks/>
            <a:endCxn id="14" idx="2"/>
          </p:cNvCxnSpPr>
          <p:nvPr/>
        </p:nvCxnSpPr>
        <p:spPr>
          <a:xfrm flipH="1" flipV="1">
            <a:off x="4894493" y="1713278"/>
            <a:ext cx="542793" cy="13410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3A5AFE-2CA8-7A8E-458D-54C84ECBB7C0}"/>
              </a:ext>
            </a:extLst>
          </p:cNvPr>
          <p:cNvCxnSpPr>
            <a:cxnSpLocks/>
            <a:endCxn id="15" idx="3"/>
          </p:cNvCxnSpPr>
          <p:nvPr/>
        </p:nvCxnSpPr>
        <p:spPr>
          <a:xfrm flipH="1">
            <a:off x="3123322" y="3831566"/>
            <a:ext cx="1971918" cy="665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05B5AF-44E7-5A9E-9E1A-826AF3DB087B}"/>
              </a:ext>
            </a:extLst>
          </p:cNvPr>
          <p:cNvCxnSpPr>
            <a:cxnSpLocks/>
          </p:cNvCxnSpPr>
          <p:nvPr/>
        </p:nvCxnSpPr>
        <p:spPr>
          <a:xfrm flipH="1">
            <a:off x="2675406" y="4236136"/>
            <a:ext cx="2589136" cy="874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E3E07B9-E079-F7D3-D769-6E26C0A61A4F}"/>
              </a:ext>
            </a:extLst>
          </p:cNvPr>
          <p:cNvCxnSpPr>
            <a:cxnSpLocks/>
          </p:cNvCxnSpPr>
          <p:nvPr/>
        </p:nvCxnSpPr>
        <p:spPr>
          <a:xfrm flipH="1">
            <a:off x="4564906" y="4663551"/>
            <a:ext cx="1296396" cy="72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9CA913-AE9A-1F6D-D76B-9CEACB387B52}"/>
              </a:ext>
            </a:extLst>
          </p:cNvPr>
          <p:cNvCxnSpPr>
            <a:cxnSpLocks/>
          </p:cNvCxnSpPr>
          <p:nvPr/>
        </p:nvCxnSpPr>
        <p:spPr>
          <a:xfrm>
            <a:off x="6814208" y="4570990"/>
            <a:ext cx="358752" cy="779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B352E6-9AD4-20D3-7F9E-B293810CEBAC}"/>
              </a:ext>
            </a:extLst>
          </p:cNvPr>
          <p:cNvCxnSpPr>
            <a:cxnSpLocks/>
          </p:cNvCxnSpPr>
          <p:nvPr/>
        </p:nvCxnSpPr>
        <p:spPr>
          <a:xfrm>
            <a:off x="7236460" y="3992715"/>
            <a:ext cx="2358644" cy="1117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911058-BE14-C896-9DB8-CED7B668519F}"/>
              </a:ext>
            </a:extLst>
          </p:cNvPr>
          <p:cNvCxnSpPr>
            <a:endCxn id="13" idx="1"/>
          </p:cNvCxnSpPr>
          <p:nvPr/>
        </p:nvCxnSpPr>
        <p:spPr>
          <a:xfrm>
            <a:off x="7236460" y="3429000"/>
            <a:ext cx="1633220" cy="8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B53AAE5-5CEA-CA3C-D029-FA7256724F0D}"/>
              </a:ext>
            </a:extLst>
          </p:cNvPr>
          <p:cNvCxnSpPr>
            <a:cxnSpLocks/>
            <a:stCxn id="6" idx="7"/>
            <a:endCxn id="8" idx="1"/>
          </p:cNvCxnSpPr>
          <p:nvPr/>
        </p:nvCxnSpPr>
        <p:spPr>
          <a:xfrm flipV="1">
            <a:off x="6977086" y="2032001"/>
            <a:ext cx="2294792" cy="894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1E43786-7508-0AE1-9AB0-A58F50321C87}"/>
              </a:ext>
            </a:extLst>
          </p:cNvPr>
          <p:cNvCxnSpPr>
            <a:cxnSpLocks/>
            <a:stCxn id="6" idx="0"/>
            <a:endCxn id="7" idx="2"/>
          </p:cNvCxnSpPr>
          <p:nvPr/>
        </p:nvCxnSpPr>
        <p:spPr>
          <a:xfrm flipV="1">
            <a:off x="6197600" y="1436021"/>
            <a:ext cx="1265216" cy="11730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C5CFD5-290F-BD94-106C-79C798357288}"/>
              </a:ext>
            </a:extLst>
          </p:cNvPr>
          <p:cNvSpPr/>
          <p:nvPr/>
        </p:nvSpPr>
        <p:spPr>
          <a:xfrm>
            <a:off x="1165856" y="1627415"/>
            <a:ext cx="2039884" cy="938242"/>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Times New Roman" panose="02020603050405020304" pitchFamily="18" charset="0"/>
                <a:cs typeface="Times New Roman" panose="02020603050405020304" pitchFamily="18" charset="0"/>
              </a:rPr>
              <a:t>Networking</a:t>
            </a:r>
          </a:p>
        </p:txBody>
      </p:sp>
      <p:cxnSp>
        <p:nvCxnSpPr>
          <p:cNvPr id="18" name="Straight Arrow Connector 17">
            <a:extLst>
              <a:ext uri="{FF2B5EF4-FFF2-40B4-BE49-F238E27FC236}">
                <a16:creationId xmlns:a16="http://schemas.microsoft.com/office/drawing/2014/main" id="{3E097D42-9AAE-9E6F-7BC3-F9774E76F4C0}"/>
              </a:ext>
            </a:extLst>
          </p:cNvPr>
          <p:cNvCxnSpPr>
            <a:cxnSpLocks/>
            <a:endCxn id="5" idx="3"/>
          </p:cNvCxnSpPr>
          <p:nvPr/>
        </p:nvCxnSpPr>
        <p:spPr>
          <a:xfrm flipH="1" flipV="1">
            <a:off x="3205740" y="2096536"/>
            <a:ext cx="1996545" cy="118951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4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group of people in suits looking at papers&#10;&#10;Description automatically generated">
            <a:extLst>
              <a:ext uri="{FF2B5EF4-FFF2-40B4-BE49-F238E27FC236}">
                <a16:creationId xmlns:a16="http://schemas.microsoft.com/office/drawing/2014/main" id="{FE226B1A-94DF-779F-3114-6BD06EB2B97F}"/>
              </a:ext>
            </a:extLst>
          </p:cNvPr>
          <p:cNvPicPr>
            <a:picLocks noGrp="1" noChangeAspect="1"/>
          </p:cNvPicPr>
          <p:nvPr>
            <p:ph type="pic" sz="quarter" idx="12"/>
          </p:nvPr>
        </p:nvPicPr>
        <p:blipFill>
          <a:blip r:embed="rId2"/>
          <a:srcRect l="22685" r="22685"/>
          <a:stretch>
            <a:fillRect/>
          </a:stretch>
        </p:blipFill>
        <p:spPr>
          <a:xfrm>
            <a:off x="-966717" y="2425"/>
            <a:ext cx="6096000" cy="6858001"/>
          </a:xfrm>
          <a:prstGeom prst="rect">
            <a:avLst/>
          </a:prstGeom>
        </p:spPr>
      </p:pic>
      <p:sp>
        <p:nvSpPr>
          <p:cNvPr id="3" name="Slide Number Placeholder 2">
            <a:extLst>
              <a:ext uri="{FF2B5EF4-FFF2-40B4-BE49-F238E27FC236}">
                <a16:creationId xmlns:a16="http://schemas.microsoft.com/office/drawing/2014/main" id="{61E8B9A8-EC5F-F3DD-E248-19AB9357242F}"/>
              </a:ext>
            </a:extLst>
          </p:cNvPr>
          <p:cNvSpPr>
            <a:spLocks noGrp="1"/>
          </p:cNvSpPr>
          <p:nvPr>
            <p:ph type="sldNum" sz="quarter" idx="10"/>
          </p:nvPr>
        </p:nvSpPr>
        <p:spPr/>
        <p:txBody>
          <a:bodyPr/>
          <a:lstStyle/>
          <a:p>
            <a:fld id="{C53E075B-3175-45CF-B3C7-FEDF3F5961E3}" type="slidenum">
              <a:rPr lang="en-US" dirty="0" smtClean="0"/>
              <a:pPr/>
              <a:t>7</a:t>
            </a:fld>
            <a:endParaRPr lang="en-US" dirty="0"/>
          </a:p>
        </p:txBody>
      </p:sp>
      <p:sp>
        <p:nvSpPr>
          <p:cNvPr id="4" name="Content Placeholder 3">
            <a:extLst>
              <a:ext uri="{FF2B5EF4-FFF2-40B4-BE49-F238E27FC236}">
                <a16:creationId xmlns:a16="http://schemas.microsoft.com/office/drawing/2014/main" id="{E15E9F01-0C49-27D5-36FA-E2A40FE2F469}"/>
              </a:ext>
            </a:extLst>
          </p:cNvPr>
          <p:cNvSpPr>
            <a:spLocks noGrp="1"/>
          </p:cNvSpPr>
          <p:nvPr>
            <p:ph sz="quarter" idx="21"/>
          </p:nvPr>
        </p:nvSpPr>
        <p:spPr>
          <a:xfrm>
            <a:off x="5313145" y="134754"/>
            <a:ext cx="6805061" cy="6631806"/>
          </a:xfrm>
        </p:spPr>
        <p:txBody>
          <a:bodyPr vert="horz" wrap="square" lIns="0" tIns="0" rIns="0" bIns="0" rtlCol="0" anchor="t">
            <a:noAutofit/>
          </a:bodyPr>
          <a:lstStyle/>
          <a:p>
            <a:pPr algn="just" defTabSz="457200">
              <a:spcBef>
                <a:spcPct val="20000"/>
              </a:spcBef>
              <a:spcAft>
                <a:spcPts val="600"/>
              </a:spcAft>
              <a:buClr>
                <a:schemeClr val="tx1"/>
              </a:buClr>
              <a:buSzPct val="145000"/>
            </a:pPr>
            <a:r>
              <a:rPr lang="en-US" sz="1800" dirty="0">
                <a:latin typeface="Times New Roman"/>
                <a:cs typeface="Times New Roman"/>
              </a:rPr>
              <a:t>1.C</a:t>
            </a:r>
            <a:r>
              <a:rPr lang="en-US" sz="1800" b="1" dirty="0">
                <a:latin typeface="Times New Roman"/>
                <a:cs typeface="Times New Roman"/>
              </a:rPr>
              <a:t>ommunication Etiquette</a:t>
            </a:r>
            <a:r>
              <a:rPr lang="en-US" sz="1800" dirty="0">
                <a:latin typeface="Times New Roman"/>
                <a:cs typeface="Times New Roman"/>
              </a:rPr>
              <a:t>: </a:t>
            </a:r>
            <a:r>
              <a:rPr lang="en-US" dirty="0">
                <a:latin typeface="Times New Roman"/>
                <a:cs typeface="Times New Roman"/>
              </a:rPr>
              <a:t>This includes using respectful language, active listening, appropriate tone, and clarity in all forms of communication, such as email, phone calls, and face-to-face interaction.</a:t>
            </a:r>
          </a:p>
          <a:p>
            <a:pPr algn="just" defTabSz="457200">
              <a:spcBef>
                <a:spcPct val="20000"/>
              </a:spcBef>
              <a:spcAft>
                <a:spcPts val="600"/>
              </a:spcAft>
              <a:buClr>
                <a:schemeClr val="tx1"/>
              </a:buClr>
              <a:buSzPct val="145000"/>
            </a:pPr>
            <a:endParaRPr lang="en-US" dirty="0">
              <a:latin typeface="Times New Roman" panose="02020603050405020304" pitchFamily="18" charset="0"/>
              <a:cs typeface="Times New Roman" panose="02020603050405020304" pitchFamily="18" charset="0"/>
            </a:endParaRPr>
          </a:p>
          <a:p>
            <a:pPr rtl="0"/>
            <a:r>
              <a:rPr lang="en-US" dirty="0">
                <a:latin typeface="Times New Roman"/>
                <a:cs typeface="Times New Roman"/>
              </a:rPr>
              <a:t>2. </a:t>
            </a:r>
            <a:r>
              <a:rPr lang="en-US" sz="1800" b="1" dirty="0">
                <a:latin typeface="Times New Roman"/>
                <a:cs typeface="Times New Roman"/>
              </a:rPr>
              <a:t>Meeting Etiquette</a:t>
            </a:r>
            <a:r>
              <a:rPr lang="en-US" sz="1800" dirty="0">
                <a:latin typeface="Times New Roman"/>
                <a:cs typeface="Times New Roman"/>
              </a:rPr>
              <a:t>: </a:t>
            </a:r>
            <a:r>
              <a:rPr lang="en-US" dirty="0">
                <a:latin typeface="Times New Roman"/>
                <a:cs typeface="Times New Roman"/>
              </a:rPr>
              <a:t>This involves being punctual, prepared, and actively engaged during meetings, as well as respecting others' speaking time and contributing constructively to discussions.</a:t>
            </a:r>
          </a:p>
          <a:p>
            <a:pPr rtl="0"/>
            <a:endParaRPr lang="en-US" dirty="0">
              <a:latin typeface="Times New Roman" panose="02020603050405020304" pitchFamily="18" charset="0"/>
              <a:cs typeface="Times New Roman" panose="02020603050405020304" pitchFamily="18" charset="0"/>
            </a:endParaRPr>
          </a:p>
          <a:p>
            <a:pPr rtl="0"/>
            <a:r>
              <a:rPr lang="en-US" dirty="0">
                <a:latin typeface="Times New Roman"/>
                <a:cs typeface="Times New Roman"/>
              </a:rPr>
              <a:t>3. </a:t>
            </a:r>
            <a:r>
              <a:rPr lang="en-US" sz="1800" b="1" dirty="0">
                <a:latin typeface="Times New Roman"/>
                <a:cs typeface="Times New Roman"/>
              </a:rPr>
              <a:t>Email Etiquette</a:t>
            </a:r>
            <a:r>
              <a:rPr lang="en-US" dirty="0">
                <a:latin typeface="Times New Roman"/>
                <a:cs typeface="Times New Roman"/>
              </a:rPr>
              <a:t>: This covers guidelines for writing professional and concise emails, including using appropriate salutations, subject lines, and signatures, as well as responding promptly and professionally.</a:t>
            </a:r>
          </a:p>
          <a:p>
            <a:pPr rtl="0"/>
            <a:endParaRPr lang="en-US" dirty="0">
              <a:latin typeface="Times New Roman" panose="02020603050405020304" pitchFamily="18" charset="0"/>
              <a:cs typeface="Times New Roman" panose="02020603050405020304" pitchFamily="18" charset="0"/>
            </a:endParaRPr>
          </a:p>
          <a:p>
            <a:pPr rtl="0"/>
            <a:r>
              <a:rPr lang="en-US" dirty="0">
                <a:latin typeface="Times New Roman"/>
                <a:cs typeface="Times New Roman"/>
              </a:rPr>
              <a:t>4.</a:t>
            </a:r>
            <a:r>
              <a:rPr lang="en-US" sz="1800" dirty="0">
                <a:latin typeface="Times New Roman"/>
                <a:cs typeface="Times New Roman"/>
              </a:rPr>
              <a:t> </a:t>
            </a:r>
            <a:r>
              <a:rPr lang="en-US" sz="1800" b="1" dirty="0">
                <a:latin typeface="Times New Roman"/>
                <a:cs typeface="Times New Roman"/>
              </a:rPr>
              <a:t>Dress Code Etiquette</a:t>
            </a:r>
            <a:r>
              <a:rPr lang="en-US" dirty="0">
                <a:latin typeface="Times New Roman"/>
                <a:cs typeface="Times New Roman"/>
              </a:rPr>
              <a:t>: This refers to adhering to the company's dress code policy, dressing appropriately for the workplace culture, and maintaining a neat and professional appearance.</a:t>
            </a:r>
          </a:p>
          <a:p>
            <a:pPr rtl="0"/>
            <a:endParaRPr lang="en-US" dirty="0">
              <a:latin typeface="Times New Roman" panose="02020603050405020304" pitchFamily="18" charset="0"/>
              <a:cs typeface="Times New Roman" panose="02020603050405020304" pitchFamily="18" charset="0"/>
            </a:endParaRPr>
          </a:p>
          <a:p>
            <a:pPr rtl="0"/>
            <a:r>
              <a:rPr lang="en-US" dirty="0">
                <a:latin typeface="Times New Roman"/>
                <a:cs typeface="Times New Roman"/>
              </a:rPr>
              <a:t>5. </a:t>
            </a:r>
            <a:r>
              <a:rPr lang="en-US" sz="1800" b="1" dirty="0">
                <a:latin typeface="Times New Roman"/>
                <a:cs typeface="Times New Roman"/>
              </a:rPr>
              <a:t>Cubicle/Workspace Etiquette</a:t>
            </a:r>
            <a:r>
              <a:rPr lang="en-US" sz="1800" dirty="0">
                <a:latin typeface="Times New Roman"/>
                <a:cs typeface="Times New Roman"/>
              </a:rPr>
              <a:t>: </a:t>
            </a:r>
            <a:r>
              <a:rPr lang="en-US" dirty="0">
                <a:latin typeface="Times New Roman"/>
                <a:cs typeface="Times New Roman"/>
              </a:rPr>
              <a:t>This involves keeping one's workspace clean, organized, and free from clutter, respecting shared spaces, and minimizing distractions to colleagues.</a:t>
            </a:r>
          </a:p>
          <a:p>
            <a:pPr rtl="0"/>
            <a:endParaRPr lang="en-US" dirty="0"/>
          </a:p>
          <a:p>
            <a:pPr rtl="0"/>
            <a:endParaRPr lang="en-US" dirty="0"/>
          </a:p>
          <a:p>
            <a:pPr rtl="0"/>
            <a:endParaRPr lang="en-US" dirty="0"/>
          </a:p>
          <a:p>
            <a:pPr marL="342900" indent="-342900" algn="just" defTabSz="457200">
              <a:spcBef>
                <a:spcPct val="20000"/>
              </a:spcBef>
              <a:spcAft>
                <a:spcPts val="600"/>
              </a:spcAft>
              <a:buClr>
                <a:schemeClr val="tx1"/>
              </a:buClr>
              <a:buSzPct val="145000"/>
              <a:buAutoNum type="arabicPeriod"/>
            </a:pPr>
            <a:endParaRPr lang="en-US" dirty="0"/>
          </a:p>
          <a:p>
            <a:pPr marL="342900" indent="-342900" algn="just" defTabSz="457200">
              <a:spcBef>
                <a:spcPct val="20000"/>
              </a:spcBef>
              <a:spcAft>
                <a:spcPts val="600"/>
              </a:spcAft>
              <a:buClr>
                <a:schemeClr val="tx1"/>
              </a:buClr>
              <a:buSzPct val="145000"/>
              <a:buAutoNum type="arabicPeriod"/>
            </a:pPr>
            <a:endParaRPr lang="en-US" dirty="0"/>
          </a:p>
          <a:p>
            <a:pPr marL="342900" indent="-342900" algn="just" defTabSz="457200">
              <a:spcBef>
                <a:spcPct val="20000"/>
              </a:spcBef>
              <a:spcAft>
                <a:spcPts val="600"/>
              </a:spcAft>
              <a:buClr>
                <a:schemeClr val="tx1"/>
              </a:buClr>
              <a:buSzPct val="145000"/>
              <a:buAutoNum type="arabicPeriod"/>
            </a:pPr>
            <a:endParaRPr lang="en-IN" dirty="0"/>
          </a:p>
        </p:txBody>
      </p:sp>
      <p:sp>
        <p:nvSpPr>
          <p:cNvPr id="6" name="Footer Placeholder 5">
            <a:extLst>
              <a:ext uri="{FF2B5EF4-FFF2-40B4-BE49-F238E27FC236}">
                <a16:creationId xmlns:a16="http://schemas.microsoft.com/office/drawing/2014/main" id="{236AE6FB-E165-EBB9-1BBB-8EF367D88C6D}"/>
              </a:ext>
            </a:extLst>
          </p:cNvPr>
          <p:cNvSpPr>
            <a:spLocks noGrp="1"/>
          </p:cNvSpPr>
          <p:nvPr>
            <p:ph type="ftr" sz="quarter" idx="11"/>
          </p:nvPr>
        </p:nvSpPr>
        <p:spPr/>
        <p:txBody>
          <a:bodyPr/>
          <a:lstStyle/>
          <a:p>
            <a:r>
              <a:rPr lang="en-US" dirty="0"/>
              <a:t>© 2024 Cognizant | Confidential &amp; Proprietary</a:t>
            </a:r>
          </a:p>
        </p:txBody>
      </p:sp>
    </p:spTree>
    <p:extLst>
      <p:ext uri="{BB962C8B-B14F-4D97-AF65-F5344CB8AC3E}">
        <p14:creationId xmlns:p14="http://schemas.microsoft.com/office/powerpoint/2010/main" val="185510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095A62-8D4B-4599-0865-F025587862B0}"/>
              </a:ext>
            </a:extLst>
          </p:cNvPr>
          <p:cNvSpPr>
            <a:spLocks noGrp="1"/>
          </p:cNvSpPr>
          <p:nvPr>
            <p:ph type="sldNum" sz="quarter" idx="12"/>
          </p:nvPr>
        </p:nvSpPr>
        <p:spPr/>
        <p:txBody>
          <a:bodyPr/>
          <a:lstStyle/>
          <a:p>
            <a:fld id="{C53E075B-3175-45CF-B3C7-FEDF3F5961E3}" type="slidenum">
              <a:rPr lang="en-US" smtClean="0"/>
              <a:pPr/>
              <a:t>8</a:t>
            </a:fld>
            <a:endParaRPr lang="en-US" dirty="0"/>
          </a:p>
        </p:txBody>
      </p:sp>
      <p:sp>
        <p:nvSpPr>
          <p:cNvPr id="3" name="Title 2">
            <a:extLst>
              <a:ext uri="{FF2B5EF4-FFF2-40B4-BE49-F238E27FC236}">
                <a16:creationId xmlns:a16="http://schemas.microsoft.com/office/drawing/2014/main" id="{5265A888-B9F6-712C-547D-935DE718CBC9}"/>
              </a:ext>
            </a:extLst>
          </p:cNvPr>
          <p:cNvSpPr>
            <a:spLocks noGrp="1"/>
          </p:cNvSpPr>
          <p:nvPr>
            <p:ph type="title"/>
          </p:nvPr>
        </p:nvSpPr>
        <p:spPr>
          <a:xfrm>
            <a:off x="231006" y="308008"/>
            <a:ext cx="6006166" cy="6549991"/>
          </a:xfrm>
        </p:spPr>
        <p:txBody>
          <a:bodyPr/>
          <a:lstStyle/>
          <a:p>
            <a:pPr rtl="0"/>
            <a:r>
              <a:rPr lang="en-US" sz="1800" b="0" dirty="0">
                <a:latin typeface="Times New Roman"/>
                <a:cs typeface="Times New Roman"/>
              </a:rPr>
              <a:t>6. </a:t>
            </a:r>
            <a:r>
              <a:rPr lang="en-US" sz="1800" dirty="0">
                <a:latin typeface="Times New Roman"/>
                <a:cs typeface="Times New Roman"/>
              </a:rPr>
              <a:t>Confidentiality etiquette</a:t>
            </a:r>
            <a:r>
              <a:rPr lang="en-US" sz="1600" b="0" dirty="0">
                <a:latin typeface="Times New Roman"/>
                <a:cs typeface="Times New Roman"/>
              </a:rPr>
              <a:t>: This entails respecting confidentiality agreements, handling sensitive information with care, and avoiding discussing confidential matters inappropriately.</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1800" b="0" dirty="0">
                <a:latin typeface="Times New Roman"/>
                <a:cs typeface="Times New Roman"/>
              </a:rPr>
              <a:t>7. </a:t>
            </a:r>
            <a:r>
              <a:rPr lang="en-US" sz="1800" dirty="0">
                <a:latin typeface="Times New Roman"/>
                <a:cs typeface="Times New Roman"/>
              </a:rPr>
              <a:t>Technology etiquette</a:t>
            </a:r>
            <a:r>
              <a:rPr lang="en-US" sz="1800" b="0" dirty="0">
                <a:latin typeface="Times New Roman"/>
                <a:cs typeface="Times New Roman"/>
              </a:rPr>
              <a:t>: </a:t>
            </a:r>
            <a:r>
              <a:rPr lang="en-US" sz="1600" b="0" dirty="0">
                <a:latin typeface="Times New Roman"/>
                <a:cs typeface="Times New Roman"/>
              </a:rPr>
              <a:t>This includes using technology responsibly, such as avoiding excessive personal use of devices during work hours, refraining from posting inappropriate content on social media, and following cybersecurity protocols.</a:t>
            </a:r>
            <a:br>
              <a:rPr lang="en-US" sz="1600" b="0" dirty="0">
                <a:latin typeface="Times New Roman" panose="02020603050405020304" pitchFamily="18" charset="0"/>
                <a:cs typeface="Times New Roman" panose="02020603050405020304" pitchFamily="18" charset="0"/>
              </a:rPr>
            </a:br>
            <a:r>
              <a:rPr lang="en-US" sz="1600" b="0" dirty="0">
                <a:latin typeface="Times New Roman"/>
                <a:cs typeface="Times New Roman"/>
              </a:rPr>
              <a:t> </a:t>
            </a:r>
            <a:br>
              <a:rPr lang="en-US" sz="1600" b="0" dirty="0">
                <a:latin typeface="Times New Roman" panose="02020603050405020304" pitchFamily="18" charset="0"/>
                <a:cs typeface="Times New Roman" panose="02020603050405020304" pitchFamily="18" charset="0"/>
              </a:rPr>
            </a:br>
            <a:r>
              <a:rPr lang="en-US" sz="1800" b="0" dirty="0">
                <a:latin typeface="Times New Roman"/>
                <a:cs typeface="Times New Roman"/>
              </a:rPr>
              <a:t>8. </a:t>
            </a:r>
            <a:r>
              <a:rPr lang="en-US" sz="1800" dirty="0">
                <a:latin typeface="Times New Roman"/>
                <a:cs typeface="Times New Roman"/>
              </a:rPr>
              <a:t>Respect for colleagues' time and space</a:t>
            </a:r>
            <a:r>
              <a:rPr lang="en-US" sz="1800" b="0" dirty="0">
                <a:latin typeface="Times New Roman"/>
                <a:cs typeface="Times New Roman"/>
              </a:rPr>
              <a:t>: </a:t>
            </a:r>
            <a:r>
              <a:rPr lang="en-US" sz="1600" b="0" dirty="0">
                <a:latin typeface="Times New Roman"/>
                <a:cs typeface="Times New Roman"/>
              </a:rPr>
              <a:t>This involves being mindful of colleagues' schedules, avoiding unnecessary interruptions, and respecting boundaries in both physical and virtual work environments.</a:t>
            </a:r>
            <a:br>
              <a:rPr lang="en-US" sz="1600" b="0" dirty="0">
                <a:latin typeface="Times New Roman" panose="02020603050405020304" pitchFamily="18" charset="0"/>
                <a:cs typeface="Times New Roman" panose="02020603050405020304" pitchFamily="18" charset="0"/>
              </a:rPr>
            </a:br>
            <a:r>
              <a:rPr lang="en-US" sz="1600" b="0" dirty="0">
                <a:latin typeface="Times New Roman"/>
                <a:cs typeface="Times New Roman"/>
              </a:rPr>
              <a:t> </a:t>
            </a:r>
            <a:br>
              <a:rPr lang="en-US" sz="1600" b="0" dirty="0">
                <a:latin typeface="Times New Roman" panose="02020603050405020304" pitchFamily="18" charset="0"/>
                <a:cs typeface="Times New Roman" panose="02020603050405020304" pitchFamily="18" charset="0"/>
              </a:rPr>
            </a:br>
            <a:r>
              <a:rPr lang="en-US" sz="1800" b="0" dirty="0">
                <a:latin typeface="Times New Roman"/>
                <a:cs typeface="Times New Roman"/>
              </a:rPr>
              <a:t>9. </a:t>
            </a:r>
            <a:r>
              <a:rPr lang="en-US" sz="1800" dirty="0">
                <a:latin typeface="Times New Roman"/>
                <a:cs typeface="Times New Roman"/>
              </a:rPr>
              <a:t>Conflict resolution etiquette</a:t>
            </a:r>
            <a:r>
              <a:rPr lang="en-US" sz="1800" b="0" dirty="0">
                <a:latin typeface="Times New Roman"/>
                <a:cs typeface="Times New Roman"/>
              </a:rPr>
              <a:t>: </a:t>
            </a:r>
            <a:r>
              <a:rPr lang="en-US" sz="1600" b="0" dirty="0">
                <a:latin typeface="Times New Roman"/>
                <a:cs typeface="Times New Roman"/>
              </a:rPr>
              <a:t>This encompasses handling conflicts professionally, using respectful language and tone, seeking to understand the perspectives of others, and working towards mutually beneficial solutions.</a:t>
            </a:r>
            <a:br>
              <a:rPr lang="en-US" sz="1600" b="0" dirty="0">
                <a:latin typeface="Times New Roman" panose="02020603050405020304" pitchFamily="18" charset="0"/>
                <a:cs typeface="Times New Roman" panose="02020603050405020304" pitchFamily="18" charset="0"/>
              </a:rPr>
            </a:br>
            <a:r>
              <a:rPr lang="en-US" sz="1600" b="0" dirty="0">
                <a:latin typeface="Times New Roman"/>
                <a:cs typeface="Times New Roman"/>
              </a:rPr>
              <a:t> </a:t>
            </a:r>
            <a:br>
              <a:rPr lang="en-US" sz="1600" b="0" dirty="0">
                <a:latin typeface="Times New Roman" panose="02020603050405020304" pitchFamily="18" charset="0"/>
                <a:cs typeface="Times New Roman" panose="02020603050405020304" pitchFamily="18" charset="0"/>
              </a:rPr>
            </a:br>
            <a:r>
              <a:rPr lang="en-US" sz="1800" b="0" dirty="0">
                <a:latin typeface="Times New Roman"/>
                <a:cs typeface="Times New Roman"/>
              </a:rPr>
              <a:t>10. </a:t>
            </a:r>
            <a:r>
              <a:rPr lang="en-US" sz="1800" dirty="0">
                <a:latin typeface="Times New Roman"/>
                <a:cs typeface="Times New Roman"/>
              </a:rPr>
              <a:t>Networking etiquette</a:t>
            </a:r>
            <a:r>
              <a:rPr lang="en-US" sz="1800" b="0" dirty="0">
                <a:latin typeface="Times New Roman"/>
                <a:cs typeface="Times New Roman"/>
              </a:rPr>
              <a:t>: </a:t>
            </a:r>
            <a:r>
              <a:rPr lang="en-US" sz="1600" b="0" dirty="0">
                <a:latin typeface="Times New Roman"/>
                <a:cs typeface="Times New Roman"/>
              </a:rPr>
              <a:t>This refers to building and maintaining professional relationships, demonstrating courtesy and respect when networking, and following up appropriately after meetings or events.</a:t>
            </a:r>
            <a:br>
              <a:rPr lang="en-US" sz="160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8655EA-615C-6436-0F81-8FA8D97677D6}"/>
              </a:ext>
            </a:extLst>
          </p:cNvPr>
          <p:cNvSpPr>
            <a:spLocks noGrp="1"/>
          </p:cNvSpPr>
          <p:nvPr>
            <p:ph type="ftr" sz="quarter" idx="11"/>
          </p:nvPr>
        </p:nvSpPr>
        <p:spPr/>
        <p:txBody>
          <a:bodyPr/>
          <a:lstStyle/>
          <a:p>
            <a:r>
              <a:rPr lang="en-US" dirty="0"/>
              <a:t>© 2024 Cognizant | Confidential &amp; Proprietary</a:t>
            </a:r>
          </a:p>
        </p:txBody>
      </p:sp>
      <p:pic>
        <p:nvPicPr>
          <p:cNvPr id="5" name="Picture 4" descr="Blue line art of work etiquette&#10;&#10;Description automatically generated">
            <a:extLst>
              <a:ext uri="{FF2B5EF4-FFF2-40B4-BE49-F238E27FC236}">
                <a16:creationId xmlns:a16="http://schemas.microsoft.com/office/drawing/2014/main" id="{81A3AC80-1A14-4B04-7EF9-1373B110436C}"/>
              </a:ext>
            </a:extLst>
          </p:cNvPr>
          <p:cNvPicPr>
            <a:picLocks noChangeAspect="1"/>
          </p:cNvPicPr>
          <p:nvPr/>
        </p:nvPicPr>
        <p:blipFill rotWithShape="1">
          <a:blip r:embed="rId2"/>
          <a:srcRect l="8222" r="8222"/>
          <a:stretch/>
        </p:blipFill>
        <p:spPr>
          <a:xfrm>
            <a:off x="6461760" y="0"/>
            <a:ext cx="5730239" cy="6858000"/>
          </a:xfrm>
          <a:prstGeom prst="rect">
            <a:avLst/>
          </a:prstGeom>
        </p:spPr>
      </p:pic>
    </p:spTree>
    <p:extLst>
      <p:ext uri="{BB962C8B-B14F-4D97-AF65-F5344CB8AC3E}">
        <p14:creationId xmlns:p14="http://schemas.microsoft.com/office/powerpoint/2010/main" val="319154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64D1AE-9F9A-4315-C2EC-01B8C8685A90}"/>
              </a:ext>
            </a:extLst>
          </p:cNvPr>
          <p:cNvSpPr>
            <a:spLocks noGrp="1"/>
          </p:cNvSpPr>
          <p:nvPr>
            <p:ph type="sldNum" sz="quarter" idx="12"/>
          </p:nvPr>
        </p:nvSpPr>
        <p:spPr/>
        <p:txBody>
          <a:bodyPr/>
          <a:lstStyle/>
          <a:p>
            <a:fld id="{C53E075B-3175-45CF-B3C7-FEDF3F5961E3}" type="slidenum">
              <a:rPr lang="en-US" smtClean="0"/>
              <a:pPr/>
              <a:t>9</a:t>
            </a:fld>
            <a:endParaRPr lang="en-US" dirty="0"/>
          </a:p>
        </p:txBody>
      </p:sp>
      <p:sp>
        <p:nvSpPr>
          <p:cNvPr id="3" name="Title 2">
            <a:extLst>
              <a:ext uri="{FF2B5EF4-FFF2-40B4-BE49-F238E27FC236}">
                <a16:creationId xmlns:a16="http://schemas.microsoft.com/office/drawing/2014/main" id="{6579B70D-C893-6858-3EE7-B81196A3B419}"/>
              </a:ext>
            </a:extLst>
          </p:cNvPr>
          <p:cNvSpPr>
            <a:spLocks noGrp="1"/>
          </p:cNvSpPr>
          <p:nvPr>
            <p:ph type="title"/>
          </p:nvPr>
        </p:nvSpPr>
        <p:spPr>
          <a:xfrm>
            <a:off x="5929936" y="728752"/>
            <a:ext cx="3529024" cy="439648"/>
          </a:xfrm>
        </p:spPr>
        <p:txBody>
          <a:bodyPr/>
          <a:lstStyle/>
          <a:p>
            <a:r>
              <a:rPr lang="en-US" sz="3600" dirty="0">
                <a:latin typeface="Times New Roman"/>
                <a:cs typeface="Times New Roman"/>
              </a:rPr>
              <a:t>CONCLUSION</a:t>
            </a:r>
            <a:endParaRPr lang="en-IN" sz="3600" dirty="0"/>
          </a:p>
        </p:txBody>
      </p:sp>
      <p:sp>
        <p:nvSpPr>
          <p:cNvPr id="4" name="Footer Placeholder 3">
            <a:extLst>
              <a:ext uri="{FF2B5EF4-FFF2-40B4-BE49-F238E27FC236}">
                <a16:creationId xmlns:a16="http://schemas.microsoft.com/office/drawing/2014/main" id="{04A28F3A-8011-EB96-1A43-767735BE70E9}"/>
              </a:ext>
            </a:extLst>
          </p:cNvPr>
          <p:cNvSpPr>
            <a:spLocks noGrp="1"/>
          </p:cNvSpPr>
          <p:nvPr>
            <p:ph type="ftr" sz="quarter" idx="11"/>
          </p:nvPr>
        </p:nvSpPr>
        <p:spPr/>
        <p:txBody>
          <a:bodyPr/>
          <a:lstStyle/>
          <a:p>
            <a:r>
              <a:rPr lang="en-US" dirty="0"/>
              <a:t>© 2024 Cognizant | Confidential &amp; Proprietary</a:t>
            </a:r>
          </a:p>
        </p:txBody>
      </p:sp>
      <p:pic>
        <p:nvPicPr>
          <p:cNvPr id="5" name="Picture 4">
            <a:extLst>
              <a:ext uri="{FF2B5EF4-FFF2-40B4-BE49-F238E27FC236}">
                <a16:creationId xmlns:a16="http://schemas.microsoft.com/office/drawing/2014/main" id="{14BEE0DD-8164-B739-B36A-DA66BAACE207}"/>
              </a:ext>
            </a:extLst>
          </p:cNvPr>
          <p:cNvPicPr>
            <a:picLocks noChangeAspect="1"/>
          </p:cNvPicPr>
          <p:nvPr/>
        </p:nvPicPr>
        <p:blipFill>
          <a:blip r:embed="rId2"/>
          <a:stretch>
            <a:fillRect/>
          </a:stretch>
        </p:blipFill>
        <p:spPr>
          <a:xfrm>
            <a:off x="0" y="0"/>
            <a:ext cx="5480151" cy="6858000"/>
          </a:xfrm>
          <a:prstGeom prst="rect">
            <a:avLst/>
          </a:prstGeom>
        </p:spPr>
      </p:pic>
      <p:sp>
        <p:nvSpPr>
          <p:cNvPr id="6" name="TextBox 5">
            <a:extLst>
              <a:ext uri="{FF2B5EF4-FFF2-40B4-BE49-F238E27FC236}">
                <a16:creationId xmlns:a16="http://schemas.microsoft.com/office/drawing/2014/main" id="{366CDC47-169D-3845-DE6F-EF2B62657EB5}"/>
              </a:ext>
            </a:extLst>
          </p:cNvPr>
          <p:cNvSpPr txBox="1"/>
          <p:nvPr/>
        </p:nvSpPr>
        <p:spPr>
          <a:xfrm>
            <a:off x="5929936" y="1736660"/>
            <a:ext cx="5770881" cy="4892633"/>
          </a:xfrm>
          <a:prstGeom prst="rect">
            <a:avLst/>
          </a:prstGeom>
          <a:noFill/>
        </p:spPr>
        <p:txBody>
          <a:bodyPr wrap="none" lIns="0" tIns="0" rIns="0" bIns="0" rtlCol="0">
            <a:noAutofit/>
          </a:bodyPr>
          <a:lstStyle/>
          <a:p>
            <a:pPr marL="342900" indent="-342900" algn="just">
              <a:buClr>
                <a:schemeClr val="tx1"/>
              </a:buClr>
              <a:buFont typeface="Arial" panose="020B0604020202020204" pitchFamily="34" charset="0"/>
              <a:buChar char="•"/>
            </a:pPr>
            <a:r>
              <a:rPr lang="en-US" sz="2400"/>
              <a:t>In conclusion, workplace etiquette is the </a:t>
            </a:r>
          </a:p>
          <a:p>
            <a:pPr algn="just">
              <a:buClr>
                <a:schemeClr val="tx1"/>
              </a:buClr>
            </a:pPr>
            <a:r>
              <a:rPr lang="en-US" sz="2400"/>
              <a:t>cornerstone of a successful and thriving </a:t>
            </a:r>
          </a:p>
          <a:p>
            <a:pPr algn="just">
              <a:buClr>
                <a:schemeClr val="tx1"/>
              </a:buClr>
            </a:pPr>
            <a:r>
              <a:rPr lang="en-US" sz="2400"/>
              <a:t>workplace.</a:t>
            </a:r>
          </a:p>
          <a:p>
            <a:pPr marL="342900" indent="-342900" algn="just">
              <a:buClr>
                <a:schemeClr val="tx1"/>
              </a:buClr>
              <a:buFont typeface="Arial" panose="020B0604020202020204" pitchFamily="34" charset="0"/>
              <a:buChar char="•"/>
            </a:pPr>
            <a:r>
              <a:rPr lang="en-US" sz="2400"/>
              <a:t>It sets the tone for respectful </a:t>
            </a:r>
          </a:p>
          <a:p>
            <a:pPr algn="just">
              <a:buClr>
                <a:schemeClr val="tx1"/>
              </a:buClr>
            </a:pPr>
            <a:r>
              <a:rPr lang="en-US" sz="2400"/>
              <a:t>communication, professionalism, and </a:t>
            </a:r>
          </a:p>
          <a:p>
            <a:pPr algn="just">
              <a:buClr>
                <a:schemeClr val="tx1"/>
              </a:buClr>
            </a:pPr>
            <a:r>
              <a:rPr lang="en-US" sz="2400"/>
              <a:t>collaboration.</a:t>
            </a:r>
          </a:p>
          <a:p>
            <a:pPr marL="342900" indent="-342900" algn="just">
              <a:buClr>
                <a:schemeClr val="tx1"/>
              </a:buClr>
              <a:buFont typeface="Arial" panose="020B0604020202020204" pitchFamily="34" charset="0"/>
              <a:buChar char="•"/>
            </a:pPr>
            <a:r>
              <a:rPr lang="en-US" sz="2400"/>
              <a:t>By practicing courtesy, respect, and </a:t>
            </a:r>
          </a:p>
          <a:p>
            <a:pPr algn="just">
              <a:buClr>
                <a:schemeClr val="tx1"/>
              </a:buClr>
            </a:pPr>
            <a:r>
              <a:rPr lang="en-US" sz="2400"/>
              <a:t>mindfulness in interactions helps to contribute</a:t>
            </a:r>
          </a:p>
          <a:p>
            <a:pPr algn="just">
              <a:buClr>
                <a:schemeClr val="tx1"/>
              </a:buClr>
            </a:pPr>
            <a:r>
              <a:rPr lang="en-US" sz="2400"/>
              <a:t>positive and productive environment that </a:t>
            </a:r>
          </a:p>
          <a:p>
            <a:pPr algn="just">
              <a:buClr>
                <a:schemeClr val="tx1"/>
              </a:buClr>
            </a:pPr>
            <a:r>
              <a:rPr lang="en-US" sz="2400"/>
              <a:t>benefits everyone involved.</a:t>
            </a:r>
            <a:endParaRPr lang="en-US" sz="2400" dirty="0"/>
          </a:p>
        </p:txBody>
      </p:sp>
    </p:spTree>
    <p:extLst>
      <p:ext uri="{BB962C8B-B14F-4D97-AF65-F5344CB8AC3E}">
        <p14:creationId xmlns:p14="http://schemas.microsoft.com/office/powerpoint/2010/main" val="6178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Cognizant 2023">
      <a:dk1>
        <a:srgbClr val="000048"/>
      </a:dk1>
      <a:lt1>
        <a:srgbClr val="FFFFFF"/>
      </a:lt1>
      <a:dk2>
        <a:srgbClr val="000048"/>
      </a:dk2>
      <a:lt2>
        <a:srgbClr val="FFFFFF"/>
      </a:lt2>
      <a:accent1>
        <a:srgbClr val="000048"/>
      </a:accent1>
      <a:accent2>
        <a:srgbClr val="2E2F8E"/>
      </a:accent2>
      <a:accent3>
        <a:srgbClr val="2F78C4"/>
      </a:accent3>
      <a:accent4>
        <a:srgbClr val="91B9E5"/>
      </a:accent4>
      <a:accent5>
        <a:srgbClr val="05C7CC"/>
      </a:accent5>
      <a:accent6>
        <a:srgbClr val="000048"/>
      </a:accent6>
      <a:hlink>
        <a:srgbClr val="2F78C3"/>
      </a:hlink>
      <a:folHlink>
        <a:srgbClr val="91B9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600" dirty="0">
            <a:solidFill>
              <a:schemeClr val="tx2"/>
            </a:solidFill>
          </a:defRPr>
        </a:defPPr>
      </a:lstStyle>
    </a:txDef>
  </a:objectDefaults>
  <a:extraClrSchemeLst/>
  <a:extLst>
    <a:ext uri="{05A4C25C-085E-4340-85A3-A5531E510DB2}">
      <thm15:themeFamily xmlns:thm15="http://schemas.microsoft.com/office/thememl/2012/main" name="Presentation1" id="{99D4EBE8-3F7E-4619-B76F-0B0BF7F9FB71}" vid="{48B051EE-1B79-499E-A6A7-28854F4177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6F2FB6F0C0F643874E7A21317CEB83" ma:contentTypeVersion="15" ma:contentTypeDescription="Create a new document." ma:contentTypeScope="" ma:versionID="fbb33874cad49322a1393e0c8374ccd4">
  <xsd:schema xmlns:xsd="http://www.w3.org/2001/XMLSchema" xmlns:xs="http://www.w3.org/2001/XMLSchema" xmlns:p="http://schemas.microsoft.com/office/2006/metadata/properties" xmlns:ns2="fbe430c1-83a1-4407-a93f-d2144dec552c" xmlns:ns3="da2a811a-61f7-41d9-a96a-3fe58d3117da" targetNamespace="http://schemas.microsoft.com/office/2006/metadata/properties" ma:root="true" ma:fieldsID="12bd2b0b72f86cb7753222b302408490" ns2:_="" ns3:_="">
    <xsd:import namespace="fbe430c1-83a1-4407-a93f-d2144dec552c"/>
    <xsd:import namespace="da2a811a-61f7-41d9-a96a-3fe58d3117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1" minOccurs="0"/>
                <xsd:element ref="ns2:MediaLengthInSeconds" minOccurs="0"/>
                <xsd:element ref="ns2:PermissionSe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430c1-83a1-4407-a93f-d2144dec55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ategory1" ma:index="19" nillable="true" ma:displayName="Category 1" ma:format="Dropdown" ma:internalName="Category1">
      <xsd:simpleType>
        <xsd:restriction base="dms:Choice">
          <xsd:enumeration value="Global Policy"/>
          <xsd:enumeration value="Ethics and Compliance "/>
          <xsd:enumeration value="Code of Ethics"/>
          <xsd:enumeration value="Translation"/>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PermissionSet" ma:index="21" nillable="true" ma:displayName="PermissionSet" ma:hidden="true" ma:internalName="PermissionSet"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2a811a-61f7-41d9-a96a-3fe58d3117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aa6e134-06f1-4965-9f1c-4ca2ce1ac82e}" ma:internalName="TaxCatchAll" ma:showField="CatchAllData" ma:web="da2a811a-61f7-41d9-a96a-3fe58d3117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be430c1-83a1-4407-a93f-d2144dec552c">
      <Terms xmlns="http://schemas.microsoft.com/office/infopath/2007/PartnerControls"/>
    </lcf76f155ced4ddcb4097134ff3c332f>
    <Category1 xmlns="fbe430c1-83a1-4407-a93f-d2144dec552c" xsi:nil="true"/>
    <TaxCatchAll xmlns="da2a811a-61f7-41d9-a96a-3fe58d3117da" xsi:nil="true"/>
    <PermissionSet xmlns="fbe430c1-83a1-4407-a93f-d2144dec55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BE262A-47D0-4043-9A1A-3E1A44FEE0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430c1-83a1-4407-a93f-d2144dec552c"/>
    <ds:schemaRef ds:uri="da2a811a-61f7-41d9-a96a-3fe58d3117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5434AD-C3DD-4033-A63E-F6FE9BDA23DA}">
  <ds:schemaRefs>
    <ds:schemaRef ds:uri="http://www.w3.org/XML/1998/namespace"/>
    <ds:schemaRef ds:uri="http://purl.org/dc/terms/"/>
    <ds:schemaRef ds:uri="fbe430c1-83a1-4407-a93f-d2144dec552c"/>
    <ds:schemaRef ds:uri="http://purl.org/dc/elements/1.1/"/>
    <ds:schemaRef ds:uri="da2a811a-61f7-41d9-a96a-3fe58d3117da"/>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020AD93-EC2D-4327-9EF1-902D27AF5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Cognizant template 4 1</Template>
  <TotalTime>161</TotalTime>
  <Words>770</Words>
  <Application>Microsoft Office PowerPoint</Application>
  <PresentationFormat>Widescreen</PresentationFormat>
  <Paragraphs>92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Times New Roman</vt:lpstr>
      <vt:lpstr>Office Theme</vt:lpstr>
      <vt:lpstr>WORKPLACE ETIQUETTE </vt:lpstr>
      <vt:lpstr>What is Workplace Etiquette? </vt:lpstr>
      <vt:lpstr>PRINCIPLES OF WORKPLACE ETIQUETTE:   </vt:lpstr>
      <vt:lpstr>PowerPoint Presentation</vt:lpstr>
      <vt:lpstr>PowerPoint Presentation</vt:lpstr>
      <vt:lpstr>PowerPoint Presentation</vt:lpstr>
      <vt:lpstr>PowerPoint Presentation</vt:lpstr>
      <vt:lpstr>6. Confidentiality etiquette: This entails respecting confidentiality agreements, handling sensitive information with care, and avoiding discussing confidential matters inappropriately.  7. Technology etiquette: This includes using technology responsibly, such as avoiding excessive personal use of devices during work hours, refraining from posting inappropriate content on social media, and following cybersecurity protocols.   8. Respect for colleagues' time and space: This involves being mindful of colleagues' schedules, avoiding unnecessary interruptions, and respecting boundaries in both physical and virtual work environments.   9. Conflict resolution etiquette: This encompasses handling conflicts professionally, using respectful language and tone, seeking to understand the perspectives of others, and working towards mutually beneficial solutions.   10. Networking etiquette: This refers to building and maintaining professional relationships, demonstrating courtesy and respect when networking, and following up appropriately after meetings or events. </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Workplace Dynamics:  Co-ordination and Collaboration </dc:title>
  <dc:subject/>
  <dc:creator>Manju, Ampolu (Contractor)</dc:creator>
  <cp:keywords/>
  <dc:description/>
  <cp:lastModifiedBy>S, Hemadharshini (Contractor)</cp:lastModifiedBy>
  <cp:revision>233</cp:revision>
  <dcterms:created xsi:type="dcterms:W3CDTF">2024-01-30T11:14:35Z</dcterms:created>
  <dcterms:modified xsi:type="dcterms:W3CDTF">2024-03-12T11:10:48Z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0x010100E06F2FB6F0C0F643874E7A21317CEB83</vt:lpwstr>
  </property>
</Properties>
</file>