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
      <p:font typeface="Franklin Gothic"/>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EMyjCbm8C+Zgmn73PTpdF2w3I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ranklinGothic-bold.fntdata"/><Relationship Id="rId25" Type="http://schemas.openxmlformats.org/officeDocument/2006/relationships/font" Target="fonts/LibreFranklin-bold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9"/>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9"/>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2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1"/>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2"/>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2"/>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3"/>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4"/>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4"/>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4"/>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6"/>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6"/>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6"/>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6"/>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6"/>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7"/>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p:nvPr>
            <p:ph idx="2" type="pic"/>
          </p:nvPr>
        </p:nvSpPr>
        <p:spPr>
          <a:xfrm>
            <a:off x="447817" y="641350"/>
            <a:ext cx="11290800" cy="3651300"/>
          </a:xfrm>
          <a:prstGeom prst="rect">
            <a:avLst/>
          </a:prstGeom>
          <a:noFill/>
          <a:ln>
            <a:noFill/>
          </a:ln>
        </p:spPr>
      </p:sp>
      <p:sp>
        <p:nvSpPr>
          <p:cNvPr id="72" name="Google Shape;72;p27"/>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8"/>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8"/>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8"/>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522925" y="4176907"/>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HEMA K– M.A.M. College of Engineering and Technology –  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2" name="Google Shape;152;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8" name="Google Shape;158;p1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4" name="Google Shape;164;p1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0" name="Google Shape;170;p1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6" name="Google Shape;176;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82" name="Google Shape;182;p15"/>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88" name="Google Shape;188;p1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6"/>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4" name="Google Shape;134;p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0" name="Google Shape;140;p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6" name="Google Shape;146;p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