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8" r:id="rId3"/>
    <p:sldId id="259" r:id="rId4"/>
    <p:sldId id="261" r:id="rId5"/>
    <p:sldId id="262" r:id="rId6"/>
    <p:sldId id="263" r:id="rId7"/>
    <p:sldId id="264" r:id="rId8"/>
    <p:sldId id="266" r:id="rId9"/>
    <p:sldId id="268" r:id="rId10"/>
    <p:sldId id="270" r:id="rId11"/>
    <p:sldId id="271" r:id="rId12"/>
    <p:sldId id="273" r:id="rId13"/>
    <p:sldId id="275" r:id="rId14"/>
    <p:sldId id="277" r:id="rId15"/>
    <p:sldId id="280" r:id="rId16"/>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30185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580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0671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86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0147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34226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68797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9884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5635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3041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6211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4/28/2021</a:t>
            </a:fld>
            <a:endParaRPr lang="en-US"/>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038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4/28/2021</a:t>
            </a:fld>
            <a:endParaRPr lang="en-US"/>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3302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4/28/2021</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53320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867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9105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4/28/2021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5407401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Application_software" TargetMode="External"/><Relationship Id="rId2" Type="http://schemas.openxmlformats.org/officeDocument/2006/relationships/hyperlink" Target="http://en.wikipedia.org/wiki/Database" TargetMode="External"/><Relationship Id="rId1" Type="http://schemas.openxmlformats.org/officeDocument/2006/relationships/slideLayout" Target="../slideLayouts/slideLayout7.xml"/><Relationship Id="rId5" Type="http://schemas.openxmlformats.org/officeDocument/2006/relationships/hyperlink" Target="http://en.wikipedia.org/wiki/Macro_(computer_science)" TargetMode="External"/><Relationship Id="rId4" Type="http://schemas.openxmlformats.org/officeDocument/2006/relationships/hyperlink" Target="http://en.wikipedia.org/wiki/End-us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801111"/>
            <a:ext cx="9144000" cy="932688"/>
          </a:xfrm>
          <a:prstGeom prst="rect">
            <a:avLst/>
          </a:prstGeom>
        </p:spPr>
      </p:pic>
      <p:sp>
        <p:nvSpPr>
          <p:cNvPr id="3" name="object 3"/>
          <p:cNvSpPr txBox="1">
            <a:spLocks noGrp="1"/>
          </p:cNvSpPr>
          <p:nvPr>
            <p:ph type="title"/>
          </p:nvPr>
        </p:nvSpPr>
        <p:spPr>
          <a:xfrm>
            <a:off x="1828800" y="1219200"/>
            <a:ext cx="6589199" cy="566181"/>
          </a:xfrm>
          <a:prstGeom prst="rect">
            <a:avLst/>
          </a:prstGeom>
        </p:spPr>
        <p:txBody>
          <a:bodyPr vert="horz" wrap="square" lIns="0" tIns="12065" rIns="0" bIns="0" rtlCol="0">
            <a:spAutoFit/>
          </a:bodyPr>
          <a:lstStyle/>
          <a:p>
            <a:pPr marL="12065" algn="ctr">
              <a:lnSpc>
                <a:spcPct val="100000"/>
              </a:lnSpc>
              <a:spcBef>
                <a:spcPts val="95"/>
              </a:spcBef>
            </a:pPr>
            <a:r>
              <a:rPr lang="en-US" spc="235" dirty="0">
                <a:latin typeface="Times New Roman" panose="02020603050405020304" pitchFamily="18" charset="0"/>
                <a:cs typeface="Times New Roman" panose="02020603050405020304" pitchFamily="18" charset="0"/>
              </a:rPr>
              <a:t>Bus Reservation system</a:t>
            </a:r>
            <a:endParaRPr spc="235"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3AD26EC-6BDA-481D-B247-71BEB671F914}"/>
              </a:ext>
            </a:extLst>
          </p:cNvPr>
          <p:cNvSpPr txBox="1"/>
          <p:nvPr/>
        </p:nvSpPr>
        <p:spPr>
          <a:xfrm flipH="1">
            <a:off x="2819400" y="3886200"/>
            <a:ext cx="3581400" cy="1569660"/>
          </a:xfrm>
          <a:prstGeom prst="rect">
            <a:avLst/>
          </a:prstGeom>
          <a:noFill/>
        </p:spPr>
        <p:txBody>
          <a:bodyPr wrap="square" rtlCol="0">
            <a:spAutoFit/>
          </a:bodyPr>
          <a:lstStyle/>
          <a:p>
            <a:r>
              <a:rPr lang="en-IN" sz="2400" b="1">
                <a:latin typeface="Bookman Old Style" pitchFamily="18" charset="0"/>
              </a:rPr>
              <a:t>Presented By :</a:t>
            </a:r>
          </a:p>
          <a:p>
            <a:r>
              <a:rPr lang="en-IN" b="1">
                <a:latin typeface="Bookman Old Style" pitchFamily="18" charset="0"/>
              </a:rPr>
              <a:t>        Group Id –BE2020A11.</a:t>
            </a:r>
          </a:p>
          <a:p>
            <a:r>
              <a:rPr lang="en-IN" sz="1800" b="1">
                <a:latin typeface="Bookman Old Style" pitchFamily="18" charset="0"/>
              </a:rPr>
              <a:t>     1. Sharvari Birute.</a:t>
            </a:r>
          </a:p>
          <a:p>
            <a:r>
              <a:rPr lang="en-IN" sz="1800" b="1">
                <a:latin typeface="Bookman Old Style" pitchFamily="18" charset="0"/>
              </a:rPr>
              <a:t>     2. Chetana Mahajan.</a:t>
            </a:r>
          </a:p>
          <a:p>
            <a:r>
              <a:rPr lang="en-IN" sz="1800" b="1">
                <a:latin typeface="Bookman Old Style" pitchFamily="18" charset="0"/>
              </a:rPr>
              <a:t>     3.Hemal Sawdekar</a:t>
            </a:r>
            <a:r>
              <a:rPr lang="en-IN" b="1">
                <a:latin typeface="Bookman Old Style" pitchFamily="18" charset="0"/>
              </a:rPr>
              <a:t>.</a:t>
            </a:r>
            <a:endParaRPr lang="en-IN" dirty="0">
              <a:latin typeface="Bookman Old Styl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18488"/>
            <a:ext cx="9144000" cy="932688"/>
          </a:xfrm>
          <a:prstGeom prst="rect">
            <a:avLst/>
          </a:prstGeom>
        </p:spPr>
      </p:pic>
      <p:sp>
        <p:nvSpPr>
          <p:cNvPr id="3" name="object 3"/>
          <p:cNvSpPr txBox="1">
            <a:spLocks noGrp="1"/>
          </p:cNvSpPr>
          <p:nvPr>
            <p:ph type="title"/>
          </p:nvPr>
        </p:nvSpPr>
        <p:spPr>
          <a:xfrm>
            <a:off x="3437382" y="1401826"/>
            <a:ext cx="2229485" cy="513715"/>
          </a:xfrm>
          <a:prstGeom prst="rect">
            <a:avLst/>
          </a:prstGeom>
        </p:spPr>
        <p:txBody>
          <a:bodyPr vert="horz" wrap="square" lIns="0" tIns="13335" rIns="0" bIns="0" rtlCol="0">
            <a:spAutoFit/>
          </a:bodyPr>
          <a:lstStyle/>
          <a:p>
            <a:pPr marL="12700">
              <a:lnSpc>
                <a:spcPct val="100000"/>
              </a:lnSpc>
              <a:spcBef>
                <a:spcPts val="105"/>
              </a:spcBef>
              <a:tabLst>
                <a:tab pos="1175385" algn="l"/>
              </a:tabLst>
            </a:pPr>
            <a:r>
              <a:rPr sz="3200" b="1" spc="290" dirty="0">
                <a:latin typeface="Garamond"/>
                <a:cs typeface="Garamond"/>
              </a:rPr>
              <a:t>O</a:t>
            </a:r>
            <a:r>
              <a:rPr sz="3200" b="1" spc="295" dirty="0">
                <a:latin typeface="Garamond"/>
                <a:cs typeface="Garamond"/>
              </a:rPr>
              <a:t>U</a:t>
            </a:r>
            <a:r>
              <a:rPr sz="3200" b="1" dirty="0">
                <a:latin typeface="Garamond"/>
                <a:cs typeface="Garamond"/>
              </a:rPr>
              <a:t>T	</a:t>
            </a:r>
            <a:r>
              <a:rPr sz="3200" b="1" spc="295" dirty="0">
                <a:latin typeface="Garamond"/>
                <a:cs typeface="Garamond"/>
              </a:rPr>
              <a:t>PU</a:t>
            </a:r>
            <a:r>
              <a:rPr sz="3200" b="1" spc="155" dirty="0">
                <a:latin typeface="Garamond"/>
                <a:cs typeface="Garamond"/>
              </a:rPr>
              <a:t>T</a:t>
            </a:r>
            <a:r>
              <a:rPr sz="3200" b="1" dirty="0">
                <a:latin typeface="Garamond"/>
                <a:cs typeface="Garamond"/>
              </a:rPr>
              <a:t>:</a:t>
            </a:r>
            <a:endParaRPr sz="3200" dirty="0">
              <a:latin typeface="Garamond"/>
              <a:cs typeface="Garamond"/>
            </a:endParaRPr>
          </a:p>
        </p:txBody>
      </p:sp>
      <p:sp>
        <p:nvSpPr>
          <p:cNvPr id="4" name="object 4"/>
          <p:cNvSpPr txBox="1"/>
          <p:nvPr/>
        </p:nvSpPr>
        <p:spPr>
          <a:xfrm>
            <a:off x="1450594" y="2552827"/>
            <a:ext cx="5172710" cy="299720"/>
          </a:xfrm>
          <a:prstGeom prst="rect">
            <a:avLst/>
          </a:prstGeom>
        </p:spPr>
        <p:txBody>
          <a:bodyPr vert="horz" wrap="square" lIns="0" tIns="12700" rIns="0" bIns="0" rtlCol="0">
            <a:spAutoFit/>
          </a:bodyPr>
          <a:lstStyle/>
          <a:p>
            <a:pPr marL="287020" indent="-274320">
              <a:lnSpc>
                <a:spcPct val="100000"/>
              </a:lnSpc>
              <a:spcBef>
                <a:spcPts val="100"/>
              </a:spcBef>
              <a:buFont typeface="Wingdings"/>
              <a:buChar char=""/>
              <a:tabLst>
                <a:tab pos="287020" algn="l"/>
              </a:tabLst>
            </a:pPr>
            <a:r>
              <a:rPr sz="1800" b="1" dirty="0">
                <a:latin typeface="Garamond"/>
                <a:cs typeface="Garamond"/>
              </a:rPr>
              <a:t>Step</a:t>
            </a:r>
            <a:r>
              <a:rPr sz="1800" b="1" spc="-15" dirty="0">
                <a:latin typeface="Garamond"/>
                <a:cs typeface="Garamond"/>
              </a:rPr>
              <a:t> </a:t>
            </a:r>
            <a:r>
              <a:rPr sz="1800" b="1" dirty="0">
                <a:latin typeface="Garamond"/>
                <a:cs typeface="Garamond"/>
              </a:rPr>
              <a:t>1:The</a:t>
            </a:r>
            <a:r>
              <a:rPr sz="1800" b="1" spc="5" dirty="0">
                <a:latin typeface="Garamond"/>
                <a:cs typeface="Garamond"/>
              </a:rPr>
              <a:t> </a:t>
            </a:r>
            <a:r>
              <a:rPr sz="1800" b="1" dirty="0">
                <a:latin typeface="Garamond"/>
                <a:cs typeface="Garamond"/>
              </a:rPr>
              <a:t>first</a:t>
            </a:r>
            <a:r>
              <a:rPr sz="1800" b="1" spc="10" dirty="0">
                <a:latin typeface="Garamond"/>
                <a:cs typeface="Garamond"/>
              </a:rPr>
              <a:t> </a:t>
            </a:r>
            <a:r>
              <a:rPr sz="1800" b="1" spc="-5" dirty="0">
                <a:latin typeface="Garamond"/>
                <a:cs typeface="Garamond"/>
              </a:rPr>
              <a:t>look</a:t>
            </a:r>
            <a:r>
              <a:rPr sz="1800" b="1" spc="-10" dirty="0">
                <a:latin typeface="Garamond"/>
                <a:cs typeface="Garamond"/>
              </a:rPr>
              <a:t> </a:t>
            </a:r>
            <a:r>
              <a:rPr sz="1800" b="1" dirty="0">
                <a:latin typeface="Garamond"/>
                <a:cs typeface="Garamond"/>
              </a:rPr>
              <a:t>of</a:t>
            </a:r>
            <a:r>
              <a:rPr sz="1800" b="1" spc="270" dirty="0">
                <a:latin typeface="Garamond"/>
                <a:cs typeface="Garamond"/>
              </a:rPr>
              <a:t> </a:t>
            </a:r>
            <a:r>
              <a:rPr sz="1800" b="1" dirty="0">
                <a:latin typeface="Garamond"/>
                <a:cs typeface="Garamond"/>
              </a:rPr>
              <a:t>the</a:t>
            </a:r>
            <a:r>
              <a:rPr sz="1800" b="1" spc="15" dirty="0">
                <a:latin typeface="Garamond"/>
                <a:cs typeface="Garamond"/>
              </a:rPr>
              <a:t> </a:t>
            </a:r>
            <a:r>
              <a:rPr sz="1800" b="1" dirty="0">
                <a:latin typeface="Garamond"/>
                <a:cs typeface="Garamond"/>
              </a:rPr>
              <a:t>out </a:t>
            </a:r>
            <a:r>
              <a:rPr sz="1800" b="1" spc="-5" dirty="0">
                <a:latin typeface="Garamond"/>
                <a:cs typeface="Garamond"/>
              </a:rPr>
              <a:t>put</a:t>
            </a:r>
            <a:r>
              <a:rPr sz="1800" b="1" dirty="0">
                <a:latin typeface="Garamond"/>
                <a:cs typeface="Garamond"/>
              </a:rPr>
              <a:t> </a:t>
            </a:r>
            <a:r>
              <a:rPr sz="1800" b="1" spc="-5" dirty="0">
                <a:latin typeface="Garamond"/>
                <a:cs typeface="Garamond"/>
              </a:rPr>
              <a:t>will</a:t>
            </a:r>
            <a:r>
              <a:rPr sz="1800" b="1" spc="-20" dirty="0">
                <a:latin typeface="Garamond"/>
                <a:cs typeface="Garamond"/>
              </a:rPr>
              <a:t> </a:t>
            </a:r>
            <a:r>
              <a:rPr sz="1800" b="1" spc="-5" dirty="0">
                <a:latin typeface="Garamond"/>
                <a:cs typeface="Garamond"/>
              </a:rPr>
              <a:t>be</a:t>
            </a:r>
            <a:r>
              <a:rPr sz="1800" b="1" spc="10" dirty="0">
                <a:latin typeface="Garamond"/>
                <a:cs typeface="Garamond"/>
              </a:rPr>
              <a:t> </a:t>
            </a:r>
            <a:r>
              <a:rPr sz="1800" b="1" spc="-20" dirty="0">
                <a:latin typeface="Garamond"/>
                <a:cs typeface="Garamond"/>
              </a:rPr>
              <a:t>given</a:t>
            </a:r>
            <a:r>
              <a:rPr sz="1800" b="1" spc="20" dirty="0">
                <a:latin typeface="Garamond"/>
                <a:cs typeface="Garamond"/>
              </a:rPr>
              <a:t> </a:t>
            </a:r>
            <a:r>
              <a:rPr sz="1800" b="1" dirty="0">
                <a:latin typeface="Garamond"/>
                <a:cs typeface="Garamond"/>
              </a:rPr>
              <a:t>as</a:t>
            </a:r>
            <a:endParaRPr sz="1800">
              <a:latin typeface="Garamond"/>
              <a:cs typeface="Garamond"/>
            </a:endParaRPr>
          </a:p>
        </p:txBody>
      </p:sp>
      <p:pic>
        <p:nvPicPr>
          <p:cNvPr id="5" name="object 5"/>
          <p:cNvPicPr/>
          <p:nvPr/>
        </p:nvPicPr>
        <p:blipFill>
          <a:blip r:embed="rId3" cstate="print"/>
          <a:stretch>
            <a:fillRect/>
          </a:stretch>
        </p:blipFill>
        <p:spPr>
          <a:xfrm>
            <a:off x="1501266" y="2895600"/>
            <a:ext cx="6391275" cy="3028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3685" y="549959"/>
            <a:ext cx="6056630" cy="2412365"/>
          </a:xfrm>
          <a:prstGeom prst="rect">
            <a:avLst/>
          </a:prstGeom>
        </p:spPr>
        <p:txBody>
          <a:bodyPr vert="horz" wrap="square" lIns="0" tIns="12700" rIns="0" bIns="0" rtlCol="0">
            <a:spAutoFit/>
          </a:bodyPr>
          <a:lstStyle/>
          <a:p>
            <a:pPr marL="287020" indent="-274320">
              <a:lnSpc>
                <a:spcPct val="100000"/>
              </a:lnSpc>
              <a:spcBef>
                <a:spcPts val="100"/>
              </a:spcBef>
              <a:buFont typeface="Wingdings"/>
              <a:buChar char=""/>
              <a:tabLst>
                <a:tab pos="287020" algn="l"/>
              </a:tabLst>
            </a:pPr>
            <a:r>
              <a:rPr sz="1800" b="1" dirty="0">
                <a:latin typeface="Garamond"/>
                <a:cs typeface="Garamond"/>
              </a:rPr>
              <a:t>Step</a:t>
            </a:r>
            <a:r>
              <a:rPr sz="1800" b="1" spc="-55" dirty="0">
                <a:latin typeface="Garamond"/>
                <a:cs typeface="Garamond"/>
              </a:rPr>
              <a:t> </a:t>
            </a:r>
            <a:r>
              <a:rPr sz="1800" b="1" dirty="0">
                <a:latin typeface="Garamond"/>
                <a:cs typeface="Garamond"/>
              </a:rPr>
              <a:t>2:</a:t>
            </a:r>
            <a:endParaRPr sz="1800" dirty="0">
              <a:latin typeface="Garamond"/>
              <a:cs typeface="Garamond"/>
            </a:endParaRPr>
          </a:p>
          <a:p>
            <a:pPr marL="12700" marR="5080">
              <a:lnSpc>
                <a:spcPct val="150000"/>
              </a:lnSpc>
              <a:spcBef>
                <a:spcPts val="430"/>
              </a:spcBef>
              <a:buFont typeface="Wingdings"/>
              <a:buChar char=""/>
              <a:tabLst>
                <a:tab pos="287020" algn="l"/>
              </a:tabLst>
            </a:pPr>
            <a:r>
              <a:rPr sz="1800" b="1" spc="-5" dirty="0">
                <a:latin typeface="Garamond"/>
                <a:cs typeface="Garamond"/>
              </a:rPr>
              <a:t>Second step is </a:t>
            </a:r>
            <a:r>
              <a:rPr sz="1800" b="1" dirty="0">
                <a:latin typeface="Garamond"/>
                <a:cs typeface="Garamond"/>
              </a:rPr>
              <a:t>that </a:t>
            </a:r>
            <a:r>
              <a:rPr sz="1800" b="1" spc="-10" dirty="0">
                <a:latin typeface="Garamond"/>
                <a:cs typeface="Garamond"/>
              </a:rPr>
              <a:t>we </a:t>
            </a:r>
            <a:r>
              <a:rPr sz="1800" b="1" spc="-15" dirty="0">
                <a:latin typeface="Garamond"/>
                <a:cs typeface="Garamond"/>
              </a:rPr>
              <a:t>have </a:t>
            </a:r>
            <a:r>
              <a:rPr sz="1800" b="1" dirty="0">
                <a:latin typeface="Garamond"/>
                <a:cs typeface="Garamond"/>
              </a:rPr>
              <a:t>to </a:t>
            </a:r>
            <a:r>
              <a:rPr sz="1800" b="1" spc="-5" dirty="0">
                <a:latin typeface="Garamond"/>
                <a:cs typeface="Garamond"/>
              </a:rPr>
              <a:t>install </a:t>
            </a:r>
            <a:r>
              <a:rPr sz="1800" b="1" dirty="0">
                <a:latin typeface="Garamond"/>
                <a:cs typeface="Garamond"/>
              </a:rPr>
              <a:t>the </a:t>
            </a:r>
            <a:r>
              <a:rPr sz="1800" b="1" spc="-5" dirty="0">
                <a:latin typeface="Garamond"/>
                <a:cs typeface="Garamond"/>
              </a:rPr>
              <a:t>number </a:t>
            </a:r>
            <a:r>
              <a:rPr sz="1800" b="1" dirty="0">
                <a:latin typeface="Garamond"/>
                <a:cs typeface="Garamond"/>
              </a:rPr>
              <a:t>of</a:t>
            </a:r>
            <a:r>
              <a:rPr sz="1800" b="1" spc="5" dirty="0">
                <a:latin typeface="Garamond"/>
                <a:cs typeface="Garamond"/>
              </a:rPr>
              <a:t> </a:t>
            </a:r>
            <a:r>
              <a:rPr sz="1800" b="1" spc="-5" dirty="0">
                <a:latin typeface="Garamond"/>
                <a:cs typeface="Garamond"/>
              </a:rPr>
              <a:t>busses </a:t>
            </a:r>
            <a:r>
              <a:rPr sz="1800" b="1" dirty="0">
                <a:latin typeface="Garamond"/>
                <a:cs typeface="Garamond"/>
              </a:rPr>
              <a:t> that</a:t>
            </a:r>
            <a:r>
              <a:rPr sz="1800" b="1" spc="-20" dirty="0">
                <a:latin typeface="Garamond"/>
                <a:cs typeface="Garamond"/>
              </a:rPr>
              <a:t> </a:t>
            </a:r>
            <a:r>
              <a:rPr sz="1800" b="1" spc="-10" dirty="0">
                <a:latin typeface="Garamond"/>
                <a:cs typeface="Garamond"/>
              </a:rPr>
              <a:t>we</a:t>
            </a:r>
            <a:r>
              <a:rPr sz="1800" b="1" spc="10" dirty="0">
                <a:latin typeface="Garamond"/>
                <a:cs typeface="Garamond"/>
              </a:rPr>
              <a:t> </a:t>
            </a:r>
            <a:r>
              <a:rPr sz="1800" b="1" spc="-20" dirty="0">
                <a:latin typeface="Garamond"/>
                <a:cs typeface="Garamond"/>
              </a:rPr>
              <a:t>have</a:t>
            </a:r>
            <a:r>
              <a:rPr sz="1800" b="1" spc="10" dirty="0">
                <a:latin typeface="Garamond"/>
                <a:cs typeface="Garamond"/>
              </a:rPr>
              <a:t> </a:t>
            </a:r>
            <a:r>
              <a:rPr sz="1800" b="1" dirty="0">
                <a:latin typeface="Garamond"/>
                <a:cs typeface="Garamond"/>
              </a:rPr>
              <a:t>to</a:t>
            </a:r>
            <a:r>
              <a:rPr sz="1800" b="1" spc="-10" dirty="0">
                <a:latin typeface="Garamond"/>
                <a:cs typeface="Garamond"/>
              </a:rPr>
              <a:t> provide</a:t>
            </a:r>
            <a:r>
              <a:rPr sz="1800" b="1" spc="35" dirty="0">
                <a:latin typeface="Garamond"/>
                <a:cs typeface="Garamond"/>
              </a:rPr>
              <a:t> </a:t>
            </a:r>
            <a:r>
              <a:rPr sz="1800" b="1" dirty="0">
                <a:latin typeface="Garamond"/>
                <a:cs typeface="Garamond"/>
              </a:rPr>
              <a:t>for</a:t>
            </a:r>
            <a:r>
              <a:rPr sz="1800" b="1" spc="15" dirty="0">
                <a:latin typeface="Garamond"/>
                <a:cs typeface="Garamond"/>
              </a:rPr>
              <a:t> </a:t>
            </a:r>
            <a:r>
              <a:rPr sz="1800" b="1" dirty="0">
                <a:latin typeface="Garamond"/>
                <a:cs typeface="Garamond"/>
              </a:rPr>
              <a:t>customers</a:t>
            </a:r>
            <a:r>
              <a:rPr sz="1800" b="1" spc="20" dirty="0">
                <a:latin typeface="Garamond"/>
                <a:cs typeface="Garamond"/>
              </a:rPr>
              <a:t> </a:t>
            </a:r>
            <a:r>
              <a:rPr sz="1800" b="1" dirty="0">
                <a:latin typeface="Garamond"/>
                <a:cs typeface="Garamond"/>
              </a:rPr>
              <a:t>and this</a:t>
            </a:r>
            <a:r>
              <a:rPr sz="1800" b="1" spc="10" dirty="0">
                <a:latin typeface="Garamond"/>
                <a:cs typeface="Garamond"/>
              </a:rPr>
              <a:t> </a:t>
            </a:r>
            <a:r>
              <a:rPr sz="1800" b="1" spc="-5" dirty="0">
                <a:latin typeface="Garamond"/>
                <a:cs typeface="Garamond"/>
              </a:rPr>
              <a:t>is</a:t>
            </a:r>
            <a:r>
              <a:rPr sz="1800" b="1" spc="5" dirty="0">
                <a:latin typeface="Garamond"/>
                <a:cs typeface="Garamond"/>
              </a:rPr>
              <a:t> </a:t>
            </a:r>
            <a:r>
              <a:rPr sz="1800" b="1" spc="-5" dirty="0">
                <a:latin typeface="Garamond"/>
                <a:cs typeface="Garamond"/>
              </a:rPr>
              <a:t>done</a:t>
            </a:r>
            <a:r>
              <a:rPr sz="1800" b="1" spc="10" dirty="0">
                <a:latin typeface="Garamond"/>
                <a:cs typeface="Garamond"/>
              </a:rPr>
              <a:t> </a:t>
            </a:r>
            <a:r>
              <a:rPr sz="1800" b="1" spc="-5" dirty="0">
                <a:latin typeface="Garamond"/>
                <a:cs typeface="Garamond"/>
              </a:rPr>
              <a:t>by </a:t>
            </a:r>
            <a:r>
              <a:rPr sz="1800" b="1" dirty="0">
                <a:latin typeface="Garamond"/>
                <a:cs typeface="Garamond"/>
              </a:rPr>
              <a:t>the </a:t>
            </a:r>
            <a:r>
              <a:rPr sz="1800" b="1" spc="5" dirty="0">
                <a:latin typeface="Garamond"/>
                <a:cs typeface="Garamond"/>
              </a:rPr>
              <a:t> </a:t>
            </a:r>
            <a:r>
              <a:rPr sz="1800" b="1" spc="-5" dirty="0">
                <a:latin typeface="Garamond"/>
                <a:cs typeface="Garamond"/>
              </a:rPr>
              <a:t>back </a:t>
            </a:r>
            <a:r>
              <a:rPr sz="1800" b="1" dirty="0">
                <a:latin typeface="Garamond"/>
                <a:cs typeface="Garamond"/>
              </a:rPr>
              <a:t>end</a:t>
            </a:r>
            <a:r>
              <a:rPr sz="1800" b="1" spc="15" dirty="0">
                <a:latin typeface="Garamond"/>
                <a:cs typeface="Garamond"/>
              </a:rPr>
              <a:t> </a:t>
            </a:r>
            <a:r>
              <a:rPr sz="1800" b="1" spc="-5" dirty="0">
                <a:latin typeface="Garamond"/>
                <a:cs typeface="Garamond"/>
              </a:rPr>
              <a:t>system</a:t>
            </a:r>
            <a:r>
              <a:rPr sz="1800" b="1" spc="30" dirty="0">
                <a:latin typeface="Garamond"/>
                <a:cs typeface="Garamond"/>
              </a:rPr>
              <a:t> </a:t>
            </a:r>
            <a:r>
              <a:rPr sz="1800" b="1" dirty="0">
                <a:latin typeface="Garamond"/>
                <a:cs typeface="Garamond"/>
              </a:rPr>
              <a:t>and</a:t>
            </a:r>
            <a:r>
              <a:rPr sz="1800" b="1" spc="5" dirty="0">
                <a:latin typeface="Garamond"/>
                <a:cs typeface="Garamond"/>
              </a:rPr>
              <a:t> </a:t>
            </a:r>
            <a:r>
              <a:rPr sz="1800" b="1" spc="-5" dirty="0">
                <a:latin typeface="Garamond"/>
                <a:cs typeface="Garamond"/>
              </a:rPr>
              <a:t>in </a:t>
            </a:r>
            <a:r>
              <a:rPr sz="1800" b="1" dirty="0">
                <a:latin typeface="Garamond"/>
                <a:cs typeface="Garamond"/>
              </a:rPr>
              <a:t>this</a:t>
            </a:r>
            <a:r>
              <a:rPr sz="1800" b="1" spc="10" dirty="0">
                <a:latin typeface="Garamond"/>
                <a:cs typeface="Garamond"/>
              </a:rPr>
              <a:t> </a:t>
            </a:r>
            <a:r>
              <a:rPr sz="1800" b="1" spc="-5" dirty="0">
                <a:latin typeface="Garamond"/>
                <a:cs typeface="Garamond"/>
              </a:rPr>
              <a:t>function</a:t>
            </a:r>
            <a:r>
              <a:rPr sz="1800" b="1" spc="40" dirty="0">
                <a:latin typeface="Garamond"/>
                <a:cs typeface="Garamond"/>
              </a:rPr>
              <a:t> </a:t>
            </a:r>
            <a:r>
              <a:rPr sz="1800" b="1" spc="-10" dirty="0">
                <a:latin typeface="Garamond"/>
                <a:cs typeface="Garamond"/>
              </a:rPr>
              <a:t>we</a:t>
            </a:r>
            <a:r>
              <a:rPr sz="1800" b="1" dirty="0">
                <a:latin typeface="Garamond"/>
                <a:cs typeface="Garamond"/>
              </a:rPr>
              <a:t> </a:t>
            </a:r>
            <a:r>
              <a:rPr sz="1800" b="1" spc="-20" dirty="0">
                <a:latin typeface="Garamond"/>
                <a:cs typeface="Garamond"/>
              </a:rPr>
              <a:t>have</a:t>
            </a:r>
            <a:r>
              <a:rPr sz="1800" b="1" spc="10" dirty="0">
                <a:latin typeface="Garamond"/>
                <a:cs typeface="Garamond"/>
              </a:rPr>
              <a:t> </a:t>
            </a:r>
            <a:r>
              <a:rPr sz="1800" b="1" dirty="0">
                <a:latin typeface="Garamond"/>
                <a:cs typeface="Garamond"/>
              </a:rPr>
              <a:t>to </a:t>
            </a:r>
            <a:r>
              <a:rPr sz="1800" b="1" spc="-25" dirty="0">
                <a:latin typeface="Garamond"/>
                <a:cs typeface="Garamond"/>
              </a:rPr>
              <a:t>give</a:t>
            </a:r>
            <a:r>
              <a:rPr sz="1800" b="1" spc="20" dirty="0">
                <a:latin typeface="Garamond"/>
                <a:cs typeface="Garamond"/>
              </a:rPr>
              <a:t> </a:t>
            </a:r>
            <a:r>
              <a:rPr sz="1800" b="1" spc="-5" dirty="0">
                <a:latin typeface="Garamond"/>
                <a:cs typeface="Garamond"/>
              </a:rPr>
              <a:t>details</a:t>
            </a:r>
            <a:r>
              <a:rPr sz="1800" b="1" spc="5" dirty="0">
                <a:latin typeface="Garamond"/>
                <a:cs typeface="Garamond"/>
              </a:rPr>
              <a:t> </a:t>
            </a:r>
            <a:r>
              <a:rPr sz="1800" b="1" dirty="0">
                <a:latin typeface="Garamond"/>
                <a:cs typeface="Garamond"/>
              </a:rPr>
              <a:t>of </a:t>
            </a:r>
            <a:r>
              <a:rPr sz="1800" b="1" spc="-434" dirty="0">
                <a:latin typeface="Garamond"/>
                <a:cs typeface="Garamond"/>
              </a:rPr>
              <a:t> </a:t>
            </a:r>
            <a:r>
              <a:rPr sz="1800" b="1" dirty="0">
                <a:latin typeface="Garamond"/>
                <a:cs typeface="Garamond"/>
              </a:rPr>
              <a:t>the</a:t>
            </a:r>
            <a:r>
              <a:rPr sz="1800" b="1" spc="-5" dirty="0">
                <a:latin typeface="Garamond"/>
                <a:cs typeface="Garamond"/>
              </a:rPr>
              <a:t> </a:t>
            </a:r>
            <a:r>
              <a:rPr sz="1800" b="1" dirty="0">
                <a:latin typeface="Garamond"/>
                <a:cs typeface="Garamond"/>
              </a:rPr>
              <a:t>bus</a:t>
            </a:r>
            <a:r>
              <a:rPr sz="1800" b="1" spc="-5" dirty="0">
                <a:latin typeface="Garamond"/>
                <a:cs typeface="Garamond"/>
              </a:rPr>
              <a:t> </a:t>
            </a:r>
            <a:r>
              <a:rPr sz="1800" b="1" spc="-15" dirty="0">
                <a:latin typeface="Garamond"/>
                <a:cs typeface="Garamond"/>
              </a:rPr>
              <a:t>like</a:t>
            </a:r>
            <a:r>
              <a:rPr sz="1800" b="1" spc="10" dirty="0">
                <a:latin typeface="Garamond"/>
                <a:cs typeface="Garamond"/>
              </a:rPr>
              <a:t> </a:t>
            </a:r>
            <a:r>
              <a:rPr sz="1800" b="1" spc="-5" dirty="0">
                <a:latin typeface="Garamond"/>
                <a:cs typeface="Garamond"/>
              </a:rPr>
              <a:t>bus</a:t>
            </a:r>
            <a:r>
              <a:rPr sz="1800" b="1" spc="15" dirty="0">
                <a:latin typeface="Garamond"/>
                <a:cs typeface="Garamond"/>
              </a:rPr>
              <a:t> </a:t>
            </a:r>
            <a:r>
              <a:rPr sz="1800" b="1" spc="-10" dirty="0">
                <a:latin typeface="Garamond"/>
                <a:cs typeface="Garamond"/>
              </a:rPr>
              <a:t>num,Drivers</a:t>
            </a:r>
            <a:r>
              <a:rPr sz="1800" b="1" spc="35" dirty="0">
                <a:latin typeface="Garamond"/>
                <a:cs typeface="Garamond"/>
              </a:rPr>
              <a:t> </a:t>
            </a:r>
            <a:r>
              <a:rPr sz="1800" b="1" spc="-5" dirty="0">
                <a:latin typeface="Garamond"/>
                <a:cs typeface="Garamond"/>
              </a:rPr>
              <a:t>name,Arrival</a:t>
            </a:r>
            <a:r>
              <a:rPr sz="1800" b="1" spc="20" dirty="0">
                <a:latin typeface="Garamond"/>
                <a:cs typeface="Garamond"/>
              </a:rPr>
              <a:t> </a:t>
            </a:r>
            <a:r>
              <a:rPr sz="1800" b="1" dirty="0">
                <a:latin typeface="Garamond"/>
                <a:cs typeface="Garamond"/>
              </a:rPr>
              <a:t>time</a:t>
            </a:r>
            <a:r>
              <a:rPr sz="1800" b="1" spc="10" dirty="0">
                <a:latin typeface="Garamond"/>
                <a:cs typeface="Garamond"/>
              </a:rPr>
              <a:t> </a:t>
            </a:r>
            <a:r>
              <a:rPr sz="1800" b="1" spc="5" dirty="0">
                <a:latin typeface="Garamond"/>
                <a:cs typeface="Garamond"/>
              </a:rPr>
              <a:t>,departure </a:t>
            </a:r>
            <a:r>
              <a:rPr sz="1800" b="1" spc="10" dirty="0">
                <a:latin typeface="Garamond"/>
                <a:cs typeface="Garamond"/>
              </a:rPr>
              <a:t> </a:t>
            </a:r>
            <a:r>
              <a:rPr sz="1800" b="1" spc="-5" dirty="0">
                <a:latin typeface="Garamond"/>
                <a:cs typeface="Garamond"/>
              </a:rPr>
              <a:t>time,From</a:t>
            </a:r>
            <a:r>
              <a:rPr sz="1800" b="1" spc="10" dirty="0">
                <a:latin typeface="Garamond"/>
                <a:cs typeface="Garamond"/>
              </a:rPr>
              <a:t> </a:t>
            </a:r>
            <a:r>
              <a:rPr sz="1800" b="1" dirty="0">
                <a:latin typeface="Garamond"/>
                <a:cs typeface="Garamond"/>
              </a:rPr>
              <a:t>and</a:t>
            </a:r>
            <a:r>
              <a:rPr sz="1800" b="1" spc="5" dirty="0">
                <a:latin typeface="Garamond"/>
                <a:cs typeface="Garamond"/>
              </a:rPr>
              <a:t> </a:t>
            </a:r>
            <a:r>
              <a:rPr sz="1800" b="1" spc="-60" dirty="0">
                <a:latin typeface="Garamond"/>
                <a:cs typeface="Garamond"/>
              </a:rPr>
              <a:t>To.</a:t>
            </a:r>
            <a:endParaRPr sz="1800" dirty="0">
              <a:latin typeface="Garamond"/>
              <a:cs typeface="Garamond"/>
            </a:endParaRPr>
          </a:p>
        </p:txBody>
      </p:sp>
      <p:pic>
        <p:nvPicPr>
          <p:cNvPr id="3" name="object 2">
            <a:extLst>
              <a:ext uri="{FF2B5EF4-FFF2-40B4-BE49-F238E27FC236}">
                <a16:creationId xmlns:a16="http://schemas.microsoft.com/office/drawing/2014/main" id="{A6FC5ADE-2635-41FE-87BE-716E8D037413}"/>
              </a:ext>
            </a:extLst>
          </p:cNvPr>
          <p:cNvPicPr/>
          <p:nvPr/>
        </p:nvPicPr>
        <p:blipFill>
          <a:blip r:embed="rId2" cstate="print"/>
          <a:stretch>
            <a:fillRect/>
          </a:stretch>
        </p:blipFill>
        <p:spPr>
          <a:xfrm>
            <a:off x="1543684" y="3200400"/>
            <a:ext cx="6457315" cy="31076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800" y="685800"/>
            <a:ext cx="5989955" cy="1589405"/>
          </a:xfrm>
          <a:prstGeom prst="rect">
            <a:avLst/>
          </a:prstGeom>
        </p:spPr>
        <p:txBody>
          <a:bodyPr vert="horz" wrap="square" lIns="0" tIns="12700" rIns="0" bIns="0" rtlCol="0">
            <a:spAutoFit/>
          </a:bodyPr>
          <a:lstStyle/>
          <a:p>
            <a:pPr marL="287020" indent="-274320">
              <a:lnSpc>
                <a:spcPct val="100000"/>
              </a:lnSpc>
              <a:spcBef>
                <a:spcPts val="100"/>
              </a:spcBef>
              <a:buFont typeface="Wingdings"/>
              <a:buChar char=""/>
              <a:tabLst>
                <a:tab pos="287020" algn="l"/>
              </a:tabLst>
            </a:pPr>
            <a:r>
              <a:rPr sz="1800" b="1" dirty="0">
                <a:latin typeface="Garamond"/>
                <a:cs typeface="Garamond"/>
              </a:rPr>
              <a:t>Step</a:t>
            </a:r>
            <a:r>
              <a:rPr sz="1800" b="1" spc="-55" dirty="0">
                <a:latin typeface="Garamond"/>
                <a:cs typeface="Garamond"/>
              </a:rPr>
              <a:t> </a:t>
            </a:r>
            <a:r>
              <a:rPr sz="1800" b="1" dirty="0">
                <a:latin typeface="Garamond"/>
                <a:cs typeface="Garamond"/>
              </a:rPr>
              <a:t>3:</a:t>
            </a:r>
            <a:endParaRPr sz="1800" dirty="0">
              <a:latin typeface="Garamond"/>
              <a:cs typeface="Garamond"/>
            </a:endParaRPr>
          </a:p>
          <a:p>
            <a:pPr marL="12700" marR="5080">
              <a:lnSpc>
                <a:spcPct val="150000"/>
              </a:lnSpc>
              <a:spcBef>
                <a:spcPts val="430"/>
              </a:spcBef>
              <a:buFont typeface="Wingdings"/>
              <a:buChar char=""/>
              <a:tabLst>
                <a:tab pos="287020" algn="l"/>
              </a:tabLst>
            </a:pPr>
            <a:r>
              <a:rPr sz="1800" b="1" spc="-55" dirty="0">
                <a:latin typeface="Garamond"/>
                <a:cs typeface="Garamond"/>
              </a:rPr>
              <a:t>We</a:t>
            </a:r>
            <a:r>
              <a:rPr sz="1800" b="1" spc="-15" dirty="0">
                <a:latin typeface="Garamond"/>
                <a:cs typeface="Garamond"/>
              </a:rPr>
              <a:t> </a:t>
            </a:r>
            <a:r>
              <a:rPr sz="1800" b="1" spc="-20" dirty="0">
                <a:latin typeface="Garamond"/>
                <a:cs typeface="Garamond"/>
              </a:rPr>
              <a:t>have</a:t>
            </a:r>
            <a:r>
              <a:rPr sz="1800" b="1" spc="5" dirty="0">
                <a:latin typeface="Garamond"/>
                <a:cs typeface="Garamond"/>
              </a:rPr>
              <a:t> </a:t>
            </a:r>
            <a:r>
              <a:rPr sz="1800" b="1" dirty="0">
                <a:latin typeface="Garamond"/>
                <a:cs typeface="Garamond"/>
              </a:rPr>
              <a:t>to </a:t>
            </a:r>
            <a:r>
              <a:rPr sz="1800" b="1" spc="-5" dirty="0">
                <a:latin typeface="Garamond"/>
                <a:cs typeface="Garamond"/>
              </a:rPr>
              <a:t>show</a:t>
            </a:r>
            <a:r>
              <a:rPr sz="1800" b="1" spc="-10" dirty="0">
                <a:latin typeface="Garamond"/>
                <a:cs typeface="Garamond"/>
              </a:rPr>
              <a:t> </a:t>
            </a:r>
            <a:r>
              <a:rPr sz="1800" b="1" dirty="0">
                <a:latin typeface="Garamond"/>
                <a:cs typeface="Garamond"/>
              </a:rPr>
              <a:t>the</a:t>
            </a:r>
            <a:r>
              <a:rPr sz="1800" b="1" spc="10" dirty="0">
                <a:latin typeface="Garamond"/>
                <a:cs typeface="Garamond"/>
              </a:rPr>
              <a:t> </a:t>
            </a:r>
            <a:r>
              <a:rPr sz="1800" b="1" spc="-5" dirty="0">
                <a:latin typeface="Garamond"/>
                <a:cs typeface="Garamond"/>
              </a:rPr>
              <a:t>user</a:t>
            </a:r>
            <a:r>
              <a:rPr sz="1800" b="1" spc="15" dirty="0">
                <a:latin typeface="Garamond"/>
                <a:cs typeface="Garamond"/>
              </a:rPr>
              <a:t> </a:t>
            </a:r>
            <a:r>
              <a:rPr sz="1800" b="1" spc="-10" dirty="0">
                <a:latin typeface="Garamond"/>
                <a:cs typeface="Garamond"/>
              </a:rPr>
              <a:t>how</a:t>
            </a:r>
            <a:r>
              <a:rPr sz="1800" b="1" spc="-5" dirty="0">
                <a:latin typeface="Garamond"/>
                <a:cs typeface="Garamond"/>
              </a:rPr>
              <a:t> </a:t>
            </a:r>
            <a:r>
              <a:rPr sz="1800" b="1" spc="-10" dirty="0">
                <a:latin typeface="Garamond"/>
                <a:cs typeface="Garamond"/>
              </a:rPr>
              <a:t>many</a:t>
            </a:r>
            <a:r>
              <a:rPr sz="1800" b="1" spc="5" dirty="0">
                <a:latin typeface="Garamond"/>
                <a:cs typeface="Garamond"/>
              </a:rPr>
              <a:t> </a:t>
            </a:r>
            <a:r>
              <a:rPr sz="1800" b="1" spc="-5" dirty="0">
                <a:latin typeface="Garamond"/>
                <a:cs typeface="Garamond"/>
              </a:rPr>
              <a:t>busses</a:t>
            </a:r>
            <a:r>
              <a:rPr sz="1800" b="1" spc="15" dirty="0">
                <a:latin typeface="Garamond"/>
                <a:cs typeface="Garamond"/>
              </a:rPr>
              <a:t> </a:t>
            </a:r>
            <a:r>
              <a:rPr sz="1800" b="1" spc="5" dirty="0">
                <a:latin typeface="Garamond"/>
                <a:cs typeface="Garamond"/>
              </a:rPr>
              <a:t>are </a:t>
            </a:r>
            <a:r>
              <a:rPr sz="1800" b="1" spc="-15" dirty="0">
                <a:latin typeface="Garamond"/>
                <a:cs typeface="Garamond"/>
              </a:rPr>
              <a:t>available</a:t>
            </a:r>
            <a:r>
              <a:rPr sz="1800" b="1" spc="-5" dirty="0">
                <a:latin typeface="Garamond"/>
                <a:cs typeface="Garamond"/>
              </a:rPr>
              <a:t> in </a:t>
            </a:r>
            <a:r>
              <a:rPr sz="1800" b="1" spc="-434" dirty="0">
                <a:latin typeface="Garamond"/>
                <a:cs typeface="Garamond"/>
              </a:rPr>
              <a:t> </a:t>
            </a:r>
            <a:r>
              <a:rPr sz="1800" b="1" dirty="0">
                <a:latin typeface="Garamond"/>
                <a:cs typeface="Garamond"/>
              </a:rPr>
              <a:t>this</a:t>
            </a:r>
            <a:r>
              <a:rPr sz="1800" b="1" spc="-10" dirty="0">
                <a:latin typeface="Garamond"/>
                <a:cs typeface="Garamond"/>
              </a:rPr>
              <a:t> travels</a:t>
            </a:r>
            <a:r>
              <a:rPr sz="1800" b="1" dirty="0">
                <a:latin typeface="Garamond"/>
                <a:cs typeface="Garamond"/>
              </a:rPr>
              <a:t> </a:t>
            </a:r>
            <a:r>
              <a:rPr sz="1800" b="1" spc="-10" dirty="0">
                <a:latin typeface="Garamond"/>
                <a:cs typeface="Garamond"/>
              </a:rPr>
              <a:t>that’s </a:t>
            </a:r>
            <a:r>
              <a:rPr sz="1800" b="1" spc="-15" dirty="0">
                <a:latin typeface="Garamond"/>
                <a:cs typeface="Garamond"/>
              </a:rPr>
              <a:t>why</a:t>
            </a:r>
            <a:r>
              <a:rPr sz="1800" b="1" spc="10" dirty="0">
                <a:latin typeface="Garamond"/>
                <a:cs typeface="Garamond"/>
              </a:rPr>
              <a:t> </a:t>
            </a:r>
            <a:r>
              <a:rPr sz="1800" b="1" spc="-10" dirty="0">
                <a:latin typeface="Garamond"/>
                <a:cs typeface="Garamond"/>
              </a:rPr>
              <a:t>we</a:t>
            </a:r>
            <a:r>
              <a:rPr sz="1800" b="1" spc="-5" dirty="0">
                <a:latin typeface="Garamond"/>
                <a:cs typeface="Garamond"/>
              </a:rPr>
              <a:t> </a:t>
            </a:r>
            <a:r>
              <a:rPr sz="1800" b="1" spc="-15" dirty="0">
                <a:latin typeface="Garamond"/>
                <a:cs typeface="Garamond"/>
              </a:rPr>
              <a:t>have</a:t>
            </a:r>
            <a:r>
              <a:rPr sz="1800" b="1" spc="5" dirty="0">
                <a:latin typeface="Garamond"/>
                <a:cs typeface="Garamond"/>
              </a:rPr>
              <a:t> </a:t>
            </a:r>
            <a:r>
              <a:rPr sz="1800" b="1" dirty="0">
                <a:latin typeface="Garamond"/>
                <a:cs typeface="Garamond"/>
              </a:rPr>
              <a:t>to </a:t>
            </a:r>
            <a:r>
              <a:rPr sz="1800" b="1" spc="-5" dirty="0">
                <a:latin typeface="Garamond"/>
                <a:cs typeface="Garamond"/>
              </a:rPr>
              <a:t>display</a:t>
            </a:r>
            <a:r>
              <a:rPr sz="1800" b="1" spc="10" dirty="0">
                <a:latin typeface="Garamond"/>
                <a:cs typeface="Garamond"/>
              </a:rPr>
              <a:t> </a:t>
            </a:r>
            <a:r>
              <a:rPr sz="1800" b="1" dirty="0">
                <a:latin typeface="Garamond"/>
                <a:cs typeface="Garamond"/>
              </a:rPr>
              <a:t>the</a:t>
            </a:r>
            <a:r>
              <a:rPr sz="1800" b="1" spc="10" dirty="0">
                <a:latin typeface="Garamond"/>
                <a:cs typeface="Garamond"/>
              </a:rPr>
              <a:t> </a:t>
            </a:r>
            <a:r>
              <a:rPr sz="1800" b="1" spc="-5" dirty="0">
                <a:latin typeface="Garamond"/>
                <a:cs typeface="Garamond"/>
              </a:rPr>
              <a:t>busses</a:t>
            </a:r>
            <a:r>
              <a:rPr sz="1800" b="1" spc="10" dirty="0">
                <a:latin typeface="Garamond"/>
                <a:cs typeface="Garamond"/>
              </a:rPr>
              <a:t> </a:t>
            </a:r>
            <a:r>
              <a:rPr sz="1800" b="1" dirty="0">
                <a:latin typeface="Garamond"/>
                <a:cs typeface="Garamond"/>
              </a:rPr>
              <a:t>and</a:t>
            </a:r>
            <a:r>
              <a:rPr sz="1800" b="1" spc="5" dirty="0">
                <a:latin typeface="Garamond"/>
                <a:cs typeface="Garamond"/>
              </a:rPr>
              <a:t> </a:t>
            </a:r>
            <a:r>
              <a:rPr sz="1800" b="1" dirty="0">
                <a:latin typeface="Garamond"/>
                <a:cs typeface="Garamond"/>
              </a:rPr>
              <a:t>their </a:t>
            </a:r>
            <a:r>
              <a:rPr sz="1800" b="1" spc="5" dirty="0">
                <a:latin typeface="Garamond"/>
                <a:cs typeface="Garamond"/>
              </a:rPr>
              <a:t> </a:t>
            </a:r>
            <a:r>
              <a:rPr sz="1800" b="1" dirty="0">
                <a:latin typeface="Garamond"/>
                <a:cs typeface="Garamond"/>
              </a:rPr>
              <a:t>routes</a:t>
            </a:r>
            <a:endParaRPr sz="1800" dirty="0">
              <a:latin typeface="Garamond"/>
              <a:cs typeface="Garamond"/>
            </a:endParaRPr>
          </a:p>
        </p:txBody>
      </p:sp>
      <p:pic>
        <p:nvPicPr>
          <p:cNvPr id="3" name="object 2">
            <a:extLst>
              <a:ext uri="{FF2B5EF4-FFF2-40B4-BE49-F238E27FC236}">
                <a16:creationId xmlns:a16="http://schemas.microsoft.com/office/drawing/2014/main" id="{E33D2057-4F73-4833-B277-4768F5CBABE1}"/>
              </a:ext>
            </a:extLst>
          </p:cNvPr>
          <p:cNvPicPr/>
          <p:nvPr/>
        </p:nvPicPr>
        <p:blipFill>
          <a:blip r:embed="rId2" cstate="print"/>
          <a:stretch>
            <a:fillRect/>
          </a:stretch>
        </p:blipFill>
        <p:spPr>
          <a:xfrm>
            <a:off x="1447800" y="2743200"/>
            <a:ext cx="6381750" cy="2971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39557" y="685800"/>
            <a:ext cx="6064885" cy="1589405"/>
          </a:xfrm>
          <a:prstGeom prst="rect">
            <a:avLst/>
          </a:prstGeom>
        </p:spPr>
        <p:txBody>
          <a:bodyPr vert="horz" wrap="square" lIns="0" tIns="12700" rIns="0" bIns="0" rtlCol="0">
            <a:spAutoFit/>
          </a:bodyPr>
          <a:lstStyle/>
          <a:p>
            <a:pPr marL="287020" indent="-274320">
              <a:lnSpc>
                <a:spcPct val="100000"/>
              </a:lnSpc>
              <a:spcBef>
                <a:spcPts val="100"/>
              </a:spcBef>
              <a:buFont typeface="Wingdings"/>
              <a:buChar char=""/>
              <a:tabLst>
                <a:tab pos="287020" algn="l"/>
              </a:tabLst>
            </a:pPr>
            <a:r>
              <a:rPr sz="1800" b="1" dirty="0">
                <a:latin typeface="Garamond"/>
                <a:cs typeface="Garamond"/>
              </a:rPr>
              <a:t>Step</a:t>
            </a:r>
            <a:r>
              <a:rPr sz="1800" b="1" spc="-55" dirty="0">
                <a:latin typeface="Garamond"/>
                <a:cs typeface="Garamond"/>
              </a:rPr>
              <a:t> </a:t>
            </a:r>
            <a:r>
              <a:rPr sz="1800" b="1" dirty="0">
                <a:latin typeface="Garamond"/>
                <a:cs typeface="Garamond"/>
              </a:rPr>
              <a:t>4:</a:t>
            </a:r>
            <a:endParaRPr sz="1800" dirty="0">
              <a:latin typeface="Garamond"/>
              <a:cs typeface="Garamond"/>
            </a:endParaRPr>
          </a:p>
          <a:p>
            <a:pPr marL="12700" marR="5080">
              <a:lnSpc>
                <a:spcPct val="150000"/>
              </a:lnSpc>
              <a:spcBef>
                <a:spcPts val="430"/>
              </a:spcBef>
              <a:buFont typeface="Wingdings"/>
              <a:buChar char=""/>
              <a:tabLst>
                <a:tab pos="287020" algn="l"/>
              </a:tabLst>
            </a:pPr>
            <a:r>
              <a:rPr sz="1800" b="1" spc="-5" dirty="0">
                <a:latin typeface="Garamond"/>
                <a:cs typeface="Garamond"/>
              </a:rPr>
              <a:t>After</a:t>
            </a:r>
            <a:r>
              <a:rPr sz="1800" b="1" spc="10" dirty="0">
                <a:latin typeface="Garamond"/>
                <a:cs typeface="Garamond"/>
              </a:rPr>
              <a:t> </a:t>
            </a:r>
            <a:r>
              <a:rPr sz="1800" b="1" spc="-5" dirty="0">
                <a:latin typeface="Garamond"/>
                <a:cs typeface="Garamond"/>
              </a:rPr>
              <a:t>cheking</a:t>
            </a:r>
            <a:r>
              <a:rPr sz="1800" b="1" spc="35" dirty="0">
                <a:latin typeface="Garamond"/>
                <a:cs typeface="Garamond"/>
              </a:rPr>
              <a:t> </a:t>
            </a:r>
            <a:r>
              <a:rPr sz="1800" b="1" dirty="0">
                <a:latin typeface="Garamond"/>
                <a:cs typeface="Garamond"/>
              </a:rPr>
              <a:t>the</a:t>
            </a:r>
            <a:r>
              <a:rPr sz="1800" b="1" spc="15" dirty="0">
                <a:latin typeface="Garamond"/>
                <a:cs typeface="Garamond"/>
              </a:rPr>
              <a:t> </a:t>
            </a:r>
            <a:r>
              <a:rPr sz="1800" b="1" dirty="0">
                <a:latin typeface="Garamond"/>
                <a:cs typeface="Garamond"/>
              </a:rPr>
              <a:t>routes and</a:t>
            </a:r>
            <a:r>
              <a:rPr sz="1800" b="1" spc="5" dirty="0">
                <a:latin typeface="Garamond"/>
                <a:cs typeface="Garamond"/>
              </a:rPr>
              <a:t> </a:t>
            </a:r>
            <a:r>
              <a:rPr sz="1800" b="1" dirty="0">
                <a:latin typeface="Garamond"/>
                <a:cs typeface="Garamond"/>
              </a:rPr>
              <a:t>the</a:t>
            </a:r>
            <a:r>
              <a:rPr sz="1800" b="1" spc="10" dirty="0">
                <a:latin typeface="Garamond"/>
                <a:cs typeface="Garamond"/>
              </a:rPr>
              <a:t> </a:t>
            </a:r>
            <a:r>
              <a:rPr sz="1800" b="1" spc="-5" dirty="0">
                <a:latin typeface="Garamond"/>
                <a:cs typeface="Garamond"/>
              </a:rPr>
              <a:t>busses</a:t>
            </a:r>
            <a:r>
              <a:rPr sz="1800" b="1" spc="15" dirty="0">
                <a:latin typeface="Garamond"/>
                <a:cs typeface="Garamond"/>
              </a:rPr>
              <a:t> </a:t>
            </a:r>
            <a:r>
              <a:rPr sz="1800" b="1" spc="-5" dirty="0">
                <a:latin typeface="Garamond"/>
                <a:cs typeface="Garamond"/>
              </a:rPr>
              <a:t>in</a:t>
            </a:r>
            <a:r>
              <a:rPr sz="1800" b="1" spc="10" dirty="0">
                <a:latin typeface="Garamond"/>
                <a:cs typeface="Garamond"/>
              </a:rPr>
              <a:t> </a:t>
            </a:r>
            <a:r>
              <a:rPr sz="1800" b="1" dirty="0">
                <a:latin typeface="Garamond"/>
                <a:cs typeface="Garamond"/>
              </a:rPr>
              <a:t>the</a:t>
            </a:r>
            <a:r>
              <a:rPr sz="1800" b="1" spc="15" dirty="0">
                <a:latin typeface="Garamond"/>
                <a:cs typeface="Garamond"/>
              </a:rPr>
              <a:t> </a:t>
            </a:r>
            <a:r>
              <a:rPr sz="1800" b="1" spc="-10" dirty="0">
                <a:latin typeface="Garamond"/>
                <a:cs typeface="Garamond"/>
              </a:rPr>
              <a:t>travels</a:t>
            </a:r>
            <a:r>
              <a:rPr sz="1800" b="1" spc="-15" dirty="0">
                <a:latin typeface="Garamond"/>
                <a:cs typeface="Garamond"/>
              </a:rPr>
              <a:t> </a:t>
            </a:r>
            <a:r>
              <a:rPr sz="1800" b="1" spc="-10" dirty="0">
                <a:latin typeface="Garamond"/>
                <a:cs typeface="Garamond"/>
              </a:rPr>
              <a:t>we </a:t>
            </a:r>
            <a:r>
              <a:rPr sz="1800" b="1" spc="-5" dirty="0">
                <a:latin typeface="Garamond"/>
                <a:cs typeface="Garamond"/>
              </a:rPr>
              <a:t> </a:t>
            </a:r>
            <a:r>
              <a:rPr sz="1800" b="1" spc="-20" dirty="0">
                <a:latin typeface="Garamond"/>
                <a:cs typeface="Garamond"/>
              </a:rPr>
              <a:t>have</a:t>
            </a:r>
            <a:r>
              <a:rPr sz="1800" b="1" spc="-5" dirty="0">
                <a:latin typeface="Garamond"/>
                <a:cs typeface="Garamond"/>
              </a:rPr>
              <a:t> </a:t>
            </a:r>
            <a:r>
              <a:rPr sz="1800" b="1" dirty="0">
                <a:latin typeface="Garamond"/>
                <a:cs typeface="Garamond"/>
              </a:rPr>
              <a:t>to</a:t>
            </a:r>
            <a:r>
              <a:rPr sz="1800" b="1" spc="5" dirty="0">
                <a:latin typeface="Garamond"/>
                <a:cs typeface="Garamond"/>
              </a:rPr>
              <a:t> </a:t>
            </a:r>
            <a:r>
              <a:rPr sz="1800" b="1" spc="-10" dirty="0">
                <a:latin typeface="Garamond"/>
                <a:cs typeface="Garamond"/>
              </a:rPr>
              <a:t>show </a:t>
            </a:r>
            <a:r>
              <a:rPr sz="1800" b="1" dirty="0">
                <a:latin typeface="Garamond"/>
                <a:cs typeface="Garamond"/>
              </a:rPr>
              <a:t>them</a:t>
            </a:r>
            <a:r>
              <a:rPr sz="1800" b="1" spc="5" dirty="0">
                <a:latin typeface="Garamond"/>
                <a:cs typeface="Garamond"/>
              </a:rPr>
              <a:t> </a:t>
            </a:r>
            <a:r>
              <a:rPr sz="1800" b="1" dirty="0">
                <a:latin typeface="Garamond"/>
                <a:cs typeface="Garamond"/>
              </a:rPr>
              <a:t>that </a:t>
            </a:r>
            <a:r>
              <a:rPr sz="1800" b="1" spc="-10" dirty="0">
                <a:latin typeface="Garamond"/>
                <a:cs typeface="Garamond"/>
              </a:rPr>
              <a:t>how</a:t>
            </a:r>
            <a:r>
              <a:rPr sz="1800" b="1" spc="-5" dirty="0">
                <a:latin typeface="Garamond"/>
                <a:cs typeface="Garamond"/>
              </a:rPr>
              <a:t> </a:t>
            </a:r>
            <a:r>
              <a:rPr sz="1800" b="1" spc="-10" dirty="0">
                <a:latin typeface="Garamond"/>
                <a:cs typeface="Garamond"/>
              </a:rPr>
              <a:t>many</a:t>
            </a:r>
            <a:r>
              <a:rPr sz="1800" b="1" spc="5" dirty="0">
                <a:latin typeface="Garamond"/>
                <a:cs typeface="Garamond"/>
              </a:rPr>
              <a:t> </a:t>
            </a:r>
            <a:r>
              <a:rPr sz="1800" b="1" spc="-5" dirty="0">
                <a:latin typeface="Garamond"/>
                <a:cs typeface="Garamond"/>
              </a:rPr>
              <a:t>seats</a:t>
            </a:r>
            <a:r>
              <a:rPr sz="1800" b="1" spc="5" dirty="0">
                <a:latin typeface="Garamond"/>
                <a:cs typeface="Garamond"/>
              </a:rPr>
              <a:t> are </a:t>
            </a:r>
            <a:r>
              <a:rPr sz="1800" b="1" dirty="0">
                <a:latin typeface="Garamond"/>
                <a:cs typeface="Garamond"/>
              </a:rPr>
              <a:t>empty</a:t>
            </a:r>
            <a:r>
              <a:rPr sz="1800" b="1" spc="15" dirty="0">
                <a:latin typeface="Garamond"/>
                <a:cs typeface="Garamond"/>
              </a:rPr>
              <a:t> </a:t>
            </a:r>
            <a:r>
              <a:rPr sz="1800" b="1" spc="-5" dirty="0">
                <a:latin typeface="Garamond"/>
                <a:cs typeface="Garamond"/>
              </a:rPr>
              <a:t>in</a:t>
            </a:r>
            <a:r>
              <a:rPr sz="1800" b="1" spc="10" dirty="0">
                <a:latin typeface="Garamond"/>
                <a:cs typeface="Garamond"/>
              </a:rPr>
              <a:t> </a:t>
            </a:r>
            <a:r>
              <a:rPr sz="1800" b="1" dirty="0">
                <a:latin typeface="Garamond"/>
                <a:cs typeface="Garamond"/>
              </a:rPr>
              <a:t>the </a:t>
            </a:r>
            <a:r>
              <a:rPr sz="1800" b="1" spc="-15" dirty="0">
                <a:latin typeface="Garamond"/>
                <a:cs typeface="Garamond"/>
              </a:rPr>
              <a:t>given </a:t>
            </a:r>
            <a:r>
              <a:rPr sz="1800" b="1" spc="-434" dirty="0">
                <a:latin typeface="Garamond"/>
                <a:cs typeface="Garamond"/>
              </a:rPr>
              <a:t> </a:t>
            </a:r>
            <a:r>
              <a:rPr sz="1800" b="1" spc="-5" dirty="0">
                <a:latin typeface="Garamond"/>
                <a:cs typeface="Garamond"/>
              </a:rPr>
              <a:t>bus</a:t>
            </a:r>
            <a:r>
              <a:rPr sz="1800" b="1" spc="-15" dirty="0">
                <a:latin typeface="Garamond"/>
                <a:cs typeface="Garamond"/>
              </a:rPr>
              <a:t> </a:t>
            </a:r>
            <a:r>
              <a:rPr sz="1800" b="1" spc="-5" dirty="0">
                <a:latin typeface="Garamond"/>
                <a:cs typeface="Garamond"/>
              </a:rPr>
              <a:t>and</a:t>
            </a:r>
            <a:r>
              <a:rPr sz="1800" b="1" spc="5" dirty="0">
                <a:latin typeface="Garamond"/>
                <a:cs typeface="Garamond"/>
              </a:rPr>
              <a:t> </a:t>
            </a:r>
            <a:r>
              <a:rPr sz="1800" b="1" dirty="0">
                <a:latin typeface="Garamond"/>
                <a:cs typeface="Garamond"/>
              </a:rPr>
              <a:t>the max</a:t>
            </a:r>
            <a:r>
              <a:rPr sz="1800" b="1" spc="10" dirty="0">
                <a:latin typeface="Garamond"/>
                <a:cs typeface="Garamond"/>
              </a:rPr>
              <a:t> </a:t>
            </a:r>
            <a:r>
              <a:rPr sz="1800" b="1" spc="-10" dirty="0">
                <a:latin typeface="Garamond"/>
                <a:cs typeface="Garamond"/>
              </a:rPr>
              <a:t>num</a:t>
            </a:r>
            <a:r>
              <a:rPr sz="1800" b="1" spc="10" dirty="0">
                <a:latin typeface="Garamond"/>
                <a:cs typeface="Garamond"/>
              </a:rPr>
              <a:t> </a:t>
            </a:r>
            <a:r>
              <a:rPr sz="1800" b="1" dirty="0">
                <a:latin typeface="Garamond"/>
                <a:cs typeface="Garamond"/>
              </a:rPr>
              <a:t>of</a:t>
            </a:r>
            <a:r>
              <a:rPr sz="1800" b="1" spc="265" dirty="0">
                <a:latin typeface="Garamond"/>
                <a:cs typeface="Garamond"/>
              </a:rPr>
              <a:t> </a:t>
            </a:r>
            <a:r>
              <a:rPr sz="1800" b="1" spc="-5" dirty="0">
                <a:latin typeface="Garamond"/>
                <a:cs typeface="Garamond"/>
              </a:rPr>
              <a:t>seats</a:t>
            </a:r>
            <a:r>
              <a:rPr sz="1800" b="1" spc="5" dirty="0">
                <a:latin typeface="Garamond"/>
                <a:cs typeface="Garamond"/>
              </a:rPr>
              <a:t> </a:t>
            </a:r>
            <a:r>
              <a:rPr sz="1800" b="1" dirty="0">
                <a:latin typeface="Garamond"/>
                <a:cs typeface="Garamond"/>
              </a:rPr>
              <a:t>that</a:t>
            </a:r>
            <a:r>
              <a:rPr sz="1800" b="1" spc="5" dirty="0">
                <a:latin typeface="Garamond"/>
                <a:cs typeface="Garamond"/>
              </a:rPr>
              <a:t> </a:t>
            </a:r>
            <a:r>
              <a:rPr sz="1800" b="1" dirty="0">
                <a:latin typeface="Garamond"/>
                <a:cs typeface="Garamond"/>
              </a:rPr>
              <a:t>they</a:t>
            </a:r>
            <a:r>
              <a:rPr sz="1800" b="1" spc="5" dirty="0">
                <a:latin typeface="Garamond"/>
                <a:cs typeface="Garamond"/>
              </a:rPr>
              <a:t> </a:t>
            </a:r>
            <a:r>
              <a:rPr sz="1800" b="1" dirty="0">
                <a:latin typeface="Garamond"/>
                <a:cs typeface="Garamond"/>
              </a:rPr>
              <a:t>can</a:t>
            </a:r>
            <a:r>
              <a:rPr sz="1800" b="1" spc="5" dirty="0">
                <a:latin typeface="Garamond"/>
                <a:cs typeface="Garamond"/>
              </a:rPr>
              <a:t> </a:t>
            </a:r>
            <a:r>
              <a:rPr sz="1800" b="1" spc="-5" dirty="0">
                <a:latin typeface="Garamond"/>
                <a:cs typeface="Garamond"/>
              </a:rPr>
              <a:t>book.</a:t>
            </a:r>
            <a:endParaRPr sz="1800" dirty="0">
              <a:latin typeface="Garamond"/>
              <a:cs typeface="Garamond"/>
            </a:endParaRPr>
          </a:p>
        </p:txBody>
      </p:sp>
      <p:pic>
        <p:nvPicPr>
          <p:cNvPr id="3" name="object 2">
            <a:extLst>
              <a:ext uri="{FF2B5EF4-FFF2-40B4-BE49-F238E27FC236}">
                <a16:creationId xmlns:a16="http://schemas.microsoft.com/office/drawing/2014/main" id="{047D42F8-0C09-47A6-9033-1E4028588A50}"/>
              </a:ext>
            </a:extLst>
          </p:cNvPr>
          <p:cNvPicPr/>
          <p:nvPr/>
        </p:nvPicPr>
        <p:blipFill>
          <a:blip r:embed="rId2" cstate="print"/>
          <a:stretch>
            <a:fillRect/>
          </a:stretch>
        </p:blipFill>
        <p:spPr>
          <a:xfrm>
            <a:off x="1528699" y="2590800"/>
            <a:ext cx="6319901" cy="28955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58595" y="609600"/>
            <a:ext cx="6226810" cy="2412365"/>
          </a:xfrm>
          <a:prstGeom prst="rect">
            <a:avLst/>
          </a:prstGeom>
        </p:spPr>
        <p:txBody>
          <a:bodyPr vert="horz" wrap="square" lIns="0" tIns="12700" rIns="0" bIns="0" rtlCol="0">
            <a:spAutoFit/>
          </a:bodyPr>
          <a:lstStyle/>
          <a:p>
            <a:pPr marL="287020" indent="-274320">
              <a:lnSpc>
                <a:spcPct val="100000"/>
              </a:lnSpc>
              <a:spcBef>
                <a:spcPts val="100"/>
              </a:spcBef>
              <a:buFont typeface="Wingdings"/>
              <a:buChar char=""/>
              <a:tabLst>
                <a:tab pos="287020" algn="l"/>
              </a:tabLst>
            </a:pPr>
            <a:r>
              <a:rPr sz="1800" b="1" dirty="0">
                <a:latin typeface="Garamond"/>
                <a:cs typeface="Garamond"/>
              </a:rPr>
              <a:t>Step</a:t>
            </a:r>
            <a:r>
              <a:rPr sz="1800" b="1" spc="-55" dirty="0">
                <a:latin typeface="Garamond"/>
                <a:cs typeface="Garamond"/>
              </a:rPr>
              <a:t> </a:t>
            </a:r>
            <a:r>
              <a:rPr sz="1800" b="1" dirty="0">
                <a:latin typeface="Garamond"/>
                <a:cs typeface="Garamond"/>
              </a:rPr>
              <a:t>5:</a:t>
            </a:r>
            <a:endParaRPr sz="1800" dirty="0">
              <a:latin typeface="Garamond"/>
              <a:cs typeface="Garamond"/>
            </a:endParaRPr>
          </a:p>
          <a:p>
            <a:pPr marL="12700" marR="5080">
              <a:lnSpc>
                <a:spcPct val="150000"/>
              </a:lnSpc>
              <a:spcBef>
                <a:spcPts val="430"/>
              </a:spcBef>
              <a:buFont typeface="Wingdings"/>
              <a:buChar char=""/>
              <a:tabLst>
                <a:tab pos="287020" algn="l"/>
              </a:tabLst>
            </a:pPr>
            <a:r>
              <a:rPr sz="1800" b="1" spc="-5" dirty="0">
                <a:latin typeface="Garamond"/>
                <a:cs typeface="Garamond"/>
              </a:rPr>
              <a:t>Now</a:t>
            </a:r>
            <a:r>
              <a:rPr sz="1800" b="1" spc="-30" dirty="0">
                <a:latin typeface="Garamond"/>
                <a:cs typeface="Garamond"/>
              </a:rPr>
              <a:t> </a:t>
            </a:r>
            <a:r>
              <a:rPr sz="1800" b="1" dirty="0">
                <a:latin typeface="Garamond"/>
                <a:cs typeface="Garamond"/>
              </a:rPr>
              <a:t>after</a:t>
            </a:r>
            <a:r>
              <a:rPr sz="1800" b="1" spc="10" dirty="0">
                <a:latin typeface="Garamond"/>
                <a:cs typeface="Garamond"/>
              </a:rPr>
              <a:t> </a:t>
            </a:r>
            <a:r>
              <a:rPr sz="1800" b="1" dirty="0">
                <a:latin typeface="Garamond"/>
                <a:cs typeface="Garamond"/>
              </a:rPr>
              <a:t>all</a:t>
            </a:r>
            <a:r>
              <a:rPr sz="1800" b="1" spc="-5" dirty="0">
                <a:latin typeface="Garamond"/>
                <a:cs typeface="Garamond"/>
              </a:rPr>
              <a:t> these</a:t>
            </a:r>
            <a:r>
              <a:rPr sz="1800" b="1" spc="15" dirty="0">
                <a:latin typeface="Garamond"/>
                <a:cs typeface="Garamond"/>
              </a:rPr>
              <a:t> </a:t>
            </a:r>
            <a:r>
              <a:rPr sz="1800" b="1" spc="-5" dirty="0">
                <a:latin typeface="Garamond"/>
                <a:cs typeface="Garamond"/>
              </a:rPr>
              <a:t>conclusions</a:t>
            </a:r>
            <a:r>
              <a:rPr sz="1800" b="1" spc="35" dirty="0">
                <a:latin typeface="Garamond"/>
                <a:cs typeface="Garamond"/>
              </a:rPr>
              <a:t> </a:t>
            </a:r>
            <a:r>
              <a:rPr sz="1800" b="1" spc="-10" dirty="0">
                <a:latin typeface="Garamond"/>
                <a:cs typeface="Garamond"/>
              </a:rPr>
              <a:t>we</a:t>
            </a:r>
            <a:r>
              <a:rPr sz="1800" b="1" spc="-5" dirty="0">
                <a:latin typeface="Garamond"/>
                <a:cs typeface="Garamond"/>
              </a:rPr>
              <a:t> </a:t>
            </a:r>
            <a:r>
              <a:rPr sz="1800" b="1" spc="-15" dirty="0">
                <a:latin typeface="Garamond"/>
                <a:cs typeface="Garamond"/>
              </a:rPr>
              <a:t>have</a:t>
            </a:r>
            <a:r>
              <a:rPr sz="1800" b="1" spc="5" dirty="0">
                <a:latin typeface="Garamond"/>
                <a:cs typeface="Garamond"/>
              </a:rPr>
              <a:t> </a:t>
            </a:r>
            <a:r>
              <a:rPr sz="1800" b="1" dirty="0">
                <a:latin typeface="Garamond"/>
                <a:cs typeface="Garamond"/>
              </a:rPr>
              <a:t>to</a:t>
            </a:r>
            <a:r>
              <a:rPr sz="1800" b="1" spc="-15" dirty="0">
                <a:latin typeface="Garamond"/>
                <a:cs typeface="Garamond"/>
              </a:rPr>
              <a:t> </a:t>
            </a:r>
            <a:r>
              <a:rPr sz="1800" b="1" spc="-5" dirty="0">
                <a:latin typeface="Garamond"/>
                <a:cs typeface="Garamond"/>
              </a:rPr>
              <a:t>book</a:t>
            </a:r>
            <a:r>
              <a:rPr sz="1800" b="1" spc="5" dirty="0">
                <a:latin typeface="Garamond"/>
                <a:cs typeface="Garamond"/>
              </a:rPr>
              <a:t> </a:t>
            </a:r>
            <a:r>
              <a:rPr sz="1800" b="1" dirty="0">
                <a:latin typeface="Garamond"/>
                <a:cs typeface="Garamond"/>
              </a:rPr>
              <a:t>the</a:t>
            </a:r>
            <a:r>
              <a:rPr sz="1800" b="1" spc="10" dirty="0">
                <a:latin typeface="Garamond"/>
                <a:cs typeface="Garamond"/>
              </a:rPr>
              <a:t> </a:t>
            </a:r>
            <a:r>
              <a:rPr sz="1800" b="1" spc="-10" dirty="0">
                <a:latin typeface="Garamond"/>
                <a:cs typeface="Garamond"/>
              </a:rPr>
              <a:t>ticket</a:t>
            </a:r>
            <a:r>
              <a:rPr sz="1800" b="1" spc="20" dirty="0">
                <a:latin typeface="Garamond"/>
                <a:cs typeface="Garamond"/>
              </a:rPr>
              <a:t> </a:t>
            </a:r>
            <a:r>
              <a:rPr sz="1800" b="1" dirty="0">
                <a:latin typeface="Garamond"/>
                <a:cs typeface="Garamond"/>
              </a:rPr>
              <a:t>for </a:t>
            </a:r>
            <a:r>
              <a:rPr sz="1800" b="1" spc="-434" dirty="0">
                <a:latin typeface="Garamond"/>
                <a:cs typeface="Garamond"/>
              </a:rPr>
              <a:t> </a:t>
            </a:r>
            <a:r>
              <a:rPr sz="1800" b="1" dirty="0">
                <a:latin typeface="Garamond"/>
                <a:cs typeface="Garamond"/>
              </a:rPr>
              <a:t>the</a:t>
            </a:r>
            <a:r>
              <a:rPr sz="1800" b="1" spc="-5" dirty="0">
                <a:latin typeface="Garamond"/>
                <a:cs typeface="Garamond"/>
              </a:rPr>
              <a:t> passenger</a:t>
            </a:r>
            <a:r>
              <a:rPr sz="1800" b="1" spc="40" dirty="0">
                <a:latin typeface="Garamond"/>
                <a:cs typeface="Garamond"/>
              </a:rPr>
              <a:t> </a:t>
            </a:r>
            <a:r>
              <a:rPr sz="1800" b="1" spc="-5" dirty="0">
                <a:latin typeface="Garamond"/>
                <a:cs typeface="Garamond"/>
              </a:rPr>
              <a:t>i.e; according</a:t>
            </a:r>
            <a:r>
              <a:rPr sz="1800" b="1" spc="35" dirty="0">
                <a:latin typeface="Garamond"/>
                <a:cs typeface="Garamond"/>
              </a:rPr>
              <a:t> </a:t>
            </a:r>
            <a:r>
              <a:rPr sz="1800" b="1" dirty="0">
                <a:latin typeface="Garamond"/>
                <a:cs typeface="Garamond"/>
              </a:rPr>
              <a:t>to</a:t>
            </a:r>
            <a:r>
              <a:rPr sz="1800" b="1" spc="-15" dirty="0">
                <a:latin typeface="Garamond"/>
                <a:cs typeface="Garamond"/>
              </a:rPr>
              <a:t> </a:t>
            </a:r>
            <a:r>
              <a:rPr sz="1800" b="1" dirty="0">
                <a:latin typeface="Garamond"/>
                <a:cs typeface="Garamond"/>
              </a:rPr>
              <a:t>their</a:t>
            </a:r>
            <a:r>
              <a:rPr sz="1800" b="1" spc="15" dirty="0">
                <a:latin typeface="Garamond"/>
                <a:cs typeface="Garamond"/>
              </a:rPr>
              <a:t> </a:t>
            </a:r>
            <a:r>
              <a:rPr sz="1800" b="1" dirty="0">
                <a:latin typeface="Garamond"/>
                <a:cs typeface="Garamond"/>
              </a:rPr>
              <a:t>opinion</a:t>
            </a:r>
            <a:r>
              <a:rPr sz="1800" b="1" spc="30" dirty="0">
                <a:latin typeface="Garamond"/>
                <a:cs typeface="Garamond"/>
              </a:rPr>
              <a:t> </a:t>
            </a:r>
            <a:r>
              <a:rPr sz="1800" b="1" spc="-10" dirty="0">
                <a:latin typeface="Garamond"/>
                <a:cs typeface="Garamond"/>
              </a:rPr>
              <a:t>we</a:t>
            </a:r>
            <a:r>
              <a:rPr sz="1800" b="1" dirty="0">
                <a:latin typeface="Garamond"/>
                <a:cs typeface="Garamond"/>
              </a:rPr>
              <a:t> </a:t>
            </a:r>
            <a:r>
              <a:rPr sz="1800" b="1" spc="-15" dirty="0">
                <a:latin typeface="Garamond"/>
                <a:cs typeface="Garamond"/>
              </a:rPr>
              <a:t>have</a:t>
            </a:r>
            <a:r>
              <a:rPr sz="1800" b="1" spc="5" dirty="0">
                <a:latin typeface="Garamond"/>
                <a:cs typeface="Garamond"/>
              </a:rPr>
              <a:t> </a:t>
            </a:r>
            <a:r>
              <a:rPr sz="1800" b="1" dirty="0">
                <a:latin typeface="Garamond"/>
                <a:cs typeface="Garamond"/>
              </a:rPr>
              <a:t>to</a:t>
            </a:r>
            <a:r>
              <a:rPr sz="1800" b="1" spc="-10" dirty="0">
                <a:latin typeface="Garamond"/>
                <a:cs typeface="Garamond"/>
              </a:rPr>
              <a:t> </a:t>
            </a:r>
            <a:r>
              <a:rPr sz="1800" b="1" spc="-5" dirty="0">
                <a:latin typeface="Garamond"/>
                <a:cs typeface="Garamond"/>
              </a:rPr>
              <a:t>book </a:t>
            </a:r>
            <a:r>
              <a:rPr sz="1800" b="1" dirty="0">
                <a:latin typeface="Garamond"/>
                <a:cs typeface="Garamond"/>
              </a:rPr>
              <a:t> </a:t>
            </a:r>
            <a:r>
              <a:rPr sz="1800" b="1" spc="-5" dirty="0">
                <a:latin typeface="Garamond"/>
                <a:cs typeface="Garamond"/>
              </a:rPr>
              <a:t>their</a:t>
            </a:r>
            <a:r>
              <a:rPr sz="1800" b="1" spc="5" dirty="0">
                <a:latin typeface="Garamond"/>
                <a:cs typeface="Garamond"/>
              </a:rPr>
              <a:t> </a:t>
            </a:r>
            <a:r>
              <a:rPr sz="1800" b="1" spc="-5" dirty="0">
                <a:latin typeface="Garamond"/>
                <a:cs typeface="Garamond"/>
              </a:rPr>
              <a:t>seats</a:t>
            </a:r>
            <a:r>
              <a:rPr sz="1800" b="1" spc="5" dirty="0">
                <a:latin typeface="Garamond"/>
                <a:cs typeface="Garamond"/>
              </a:rPr>
              <a:t> </a:t>
            </a:r>
            <a:r>
              <a:rPr sz="1800" b="1" spc="-5" dirty="0">
                <a:latin typeface="Garamond"/>
                <a:cs typeface="Garamond"/>
              </a:rPr>
              <a:t>according</a:t>
            </a:r>
            <a:r>
              <a:rPr sz="1800" b="1" spc="40" dirty="0">
                <a:latin typeface="Garamond"/>
                <a:cs typeface="Garamond"/>
              </a:rPr>
              <a:t> </a:t>
            </a:r>
            <a:r>
              <a:rPr sz="1800" b="1" dirty="0">
                <a:latin typeface="Garamond"/>
                <a:cs typeface="Garamond"/>
              </a:rPr>
              <a:t>to the</a:t>
            </a:r>
            <a:r>
              <a:rPr sz="1800" b="1" spc="5" dirty="0">
                <a:latin typeface="Garamond"/>
                <a:cs typeface="Garamond"/>
              </a:rPr>
              <a:t> </a:t>
            </a:r>
            <a:r>
              <a:rPr sz="1800" b="1" spc="-5" dirty="0">
                <a:latin typeface="Garamond"/>
                <a:cs typeface="Garamond"/>
              </a:rPr>
              <a:t>seat</a:t>
            </a:r>
            <a:r>
              <a:rPr sz="1800" b="1" spc="20" dirty="0">
                <a:latin typeface="Garamond"/>
                <a:cs typeface="Garamond"/>
              </a:rPr>
              <a:t> </a:t>
            </a:r>
            <a:r>
              <a:rPr sz="1800" b="1" dirty="0">
                <a:latin typeface="Garamond"/>
                <a:cs typeface="Garamond"/>
              </a:rPr>
              <a:t>numbers</a:t>
            </a:r>
            <a:r>
              <a:rPr sz="1800" b="1" spc="15" dirty="0">
                <a:latin typeface="Garamond"/>
                <a:cs typeface="Garamond"/>
              </a:rPr>
              <a:t> </a:t>
            </a:r>
            <a:r>
              <a:rPr sz="1800" b="1" dirty="0">
                <a:latin typeface="Garamond"/>
                <a:cs typeface="Garamond"/>
              </a:rPr>
              <a:t>they</a:t>
            </a:r>
            <a:r>
              <a:rPr sz="1800" b="1" spc="10" dirty="0">
                <a:latin typeface="Garamond"/>
                <a:cs typeface="Garamond"/>
              </a:rPr>
              <a:t> </a:t>
            </a:r>
            <a:r>
              <a:rPr sz="1800" b="1" spc="-10" dirty="0">
                <a:latin typeface="Garamond"/>
                <a:cs typeface="Garamond"/>
              </a:rPr>
              <a:t>want.And</a:t>
            </a:r>
            <a:r>
              <a:rPr sz="1800" b="1" spc="35" dirty="0">
                <a:latin typeface="Garamond"/>
                <a:cs typeface="Garamond"/>
              </a:rPr>
              <a:t> </a:t>
            </a:r>
            <a:r>
              <a:rPr sz="1800" b="1" spc="-5" dirty="0">
                <a:latin typeface="Garamond"/>
                <a:cs typeface="Garamond"/>
              </a:rPr>
              <a:t>after </a:t>
            </a:r>
            <a:r>
              <a:rPr sz="1800" b="1" dirty="0">
                <a:latin typeface="Garamond"/>
                <a:cs typeface="Garamond"/>
              </a:rPr>
              <a:t> </a:t>
            </a:r>
            <a:r>
              <a:rPr sz="1800" b="1" spc="-5" dirty="0">
                <a:latin typeface="Garamond"/>
                <a:cs typeface="Garamond"/>
              </a:rPr>
              <a:t>booking</a:t>
            </a:r>
            <a:r>
              <a:rPr sz="1800" b="1" spc="10" dirty="0">
                <a:latin typeface="Garamond"/>
                <a:cs typeface="Garamond"/>
              </a:rPr>
              <a:t> </a:t>
            </a:r>
            <a:r>
              <a:rPr sz="1800" b="1" spc="-10" dirty="0">
                <a:latin typeface="Garamond"/>
                <a:cs typeface="Garamond"/>
              </a:rPr>
              <a:t>we</a:t>
            </a:r>
            <a:r>
              <a:rPr sz="1800" b="1" spc="-5" dirty="0">
                <a:latin typeface="Garamond"/>
                <a:cs typeface="Garamond"/>
              </a:rPr>
              <a:t> </a:t>
            </a:r>
            <a:r>
              <a:rPr sz="1800" b="1" spc="-15" dirty="0">
                <a:latin typeface="Garamond"/>
                <a:cs typeface="Garamond"/>
              </a:rPr>
              <a:t>have</a:t>
            </a:r>
            <a:r>
              <a:rPr sz="1800" b="1" spc="10" dirty="0">
                <a:latin typeface="Garamond"/>
                <a:cs typeface="Garamond"/>
              </a:rPr>
              <a:t> </a:t>
            </a:r>
            <a:r>
              <a:rPr sz="1800" b="1" dirty="0">
                <a:latin typeface="Garamond"/>
                <a:cs typeface="Garamond"/>
              </a:rPr>
              <a:t>to</a:t>
            </a:r>
            <a:r>
              <a:rPr sz="1800" b="1" spc="-15" dirty="0">
                <a:latin typeface="Garamond"/>
                <a:cs typeface="Garamond"/>
              </a:rPr>
              <a:t> </a:t>
            </a:r>
            <a:r>
              <a:rPr sz="1800" b="1" spc="-10" dirty="0">
                <a:latin typeface="Garamond"/>
                <a:cs typeface="Garamond"/>
              </a:rPr>
              <a:t>show</a:t>
            </a:r>
            <a:r>
              <a:rPr sz="1800" b="1" spc="10" dirty="0">
                <a:latin typeface="Garamond"/>
                <a:cs typeface="Garamond"/>
              </a:rPr>
              <a:t> </a:t>
            </a:r>
            <a:r>
              <a:rPr sz="1800" b="1" dirty="0">
                <a:latin typeface="Garamond"/>
                <a:cs typeface="Garamond"/>
              </a:rPr>
              <a:t>them that</a:t>
            </a:r>
            <a:r>
              <a:rPr sz="1800" b="1" spc="5" dirty="0">
                <a:latin typeface="Garamond"/>
                <a:cs typeface="Garamond"/>
              </a:rPr>
              <a:t> </a:t>
            </a:r>
            <a:r>
              <a:rPr sz="1800" b="1" spc="-5" dirty="0">
                <a:latin typeface="Garamond"/>
                <a:cs typeface="Garamond"/>
              </a:rPr>
              <a:t>what</a:t>
            </a:r>
            <a:r>
              <a:rPr sz="1800" b="1" spc="-10" dirty="0">
                <a:latin typeface="Garamond"/>
                <a:cs typeface="Garamond"/>
              </a:rPr>
              <a:t> </a:t>
            </a:r>
            <a:r>
              <a:rPr sz="1800" b="1" dirty="0">
                <a:latin typeface="Garamond"/>
                <a:cs typeface="Garamond"/>
              </a:rPr>
              <a:t>are</a:t>
            </a:r>
            <a:r>
              <a:rPr sz="1800" b="1" spc="10" dirty="0">
                <a:latin typeface="Garamond"/>
                <a:cs typeface="Garamond"/>
              </a:rPr>
              <a:t> </a:t>
            </a:r>
            <a:r>
              <a:rPr sz="1800" b="1" dirty="0">
                <a:latin typeface="Garamond"/>
                <a:cs typeface="Garamond"/>
              </a:rPr>
              <a:t>the</a:t>
            </a:r>
            <a:r>
              <a:rPr sz="1800" b="1" spc="10" dirty="0">
                <a:latin typeface="Garamond"/>
                <a:cs typeface="Garamond"/>
              </a:rPr>
              <a:t> </a:t>
            </a:r>
            <a:r>
              <a:rPr sz="1800" b="1" spc="-5" dirty="0">
                <a:latin typeface="Garamond"/>
                <a:cs typeface="Garamond"/>
              </a:rPr>
              <a:t>seats</a:t>
            </a:r>
            <a:r>
              <a:rPr sz="1800" b="1" spc="5" dirty="0">
                <a:latin typeface="Garamond"/>
                <a:cs typeface="Garamond"/>
              </a:rPr>
              <a:t> </a:t>
            </a:r>
            <a:r>
              <a:rPr sz="1800" b="1" dirty="0">
                <a:latin typeface="Garamond"/>
                <a:cs typeface="Garamond"/>
              </a:rPr>
              <a:t>they </a:t>
            </a:r>
            <a:r>
              <a:rPr sz="1800" b="1" spc="5" dirty="0">
                <a:latin typeface="Garamond"/>
                <a:cs typeface="Garamond"/>
              </a:rPr>
              <a:t> </a:t>
            </a:r>
            <a:r>
              <a:rPr sz="1800" b="1" dirty="0">
                <a:latin typeface="Garamond"/>
                <a:cs typeface="Garamond"/>
              </a:rPr>
              <a:t>reserved</a:t>
            </a:r>
            <a:r>
              <a:rPr sz="1800" b="1" spc="30" dirty="0">
                <a:latin typeface="Garamond"/>
                <a:cs typeface="Garamond"/>
              </a:rPr>
              <a:t> </a:t>
            </a:r>
            <a:r>
              <a:rPr sz="1800" b="1" dirty="0">
                <a:latin typeface="Garamond"/>
                <a:cs typeface="Garamond"/>
              </a:rPr>
              <a:t>and</a:t>
            </a:r>
            <a:r>
              <a:rPr sz="1800" b="1" spc="5" dirty="0">
                <a:latin typeface="Garamond"/>
                <a:cs typeface="Garamond"/>
              </a:rPr>
              <a:t> </a:t>
            </a:r>
            <a:r>
              <a:rPr sz="1800" b="1" spc="-5" dirty="0">
                <a:latin typeface="Garamond"/>
                <a:cs typeface="Garamond"/>
              </a:rPr>
              <a:t>bus</a:t>
            </a:r>
            <a:r>
              <a:rPr sz="1800" b="1" spc="10" dirty="0">
                <a:latin typeface="Garamond"/>
                <a:cs typeface="Garamond"/>
              </a:rPr>
              <a:t> </a:t>
            </a:r>
            <a:r>
              <a:rPr sz="1800" b="1" spc="-5" dirty="0">
                <a:latin typeface="Garamond"/>
                <a:cs typeface="Garamond"/>
              </a:rPr>
              <a:t>details.</a:t>
            </a:r>
            <a:endParaRPr sz="1800" dirty="0">
              <a:latin typeface="Garamond"/>
              <a:cs typeface="Garamond"/>
            </a:endParaRPr>
          </a:p>
        </p:txBody>
      </p:sp>
      <p:pic>
        <p:nvPicPr>
          <p:cNvPr id="3" name="object 2">
            <a:extLst>
              <a:ext uri="{FF2B5EF4-FFF2-40B4-BE49-F238E27FC236}">
                <a16:creationId xmlns:a16="http://schemas.microsoft.com/office/drawing/2014/main" id="{B9523BB3-4E9D-4514-84ED-A4451DD5FFCB}"/>
              </a:ext>
            </a:extLst>
          </p:cNvPr>
          <p:cNvPicPr/>
          <p:nvPr/>
        </p:nvPicPr>
        <p:blipFill>
          <a:blip r:embed="rId2" cstate="print"/>
          <a:stretch>
            <a:fillRect/>
          </a:stretch>
        </p:blipFill>
        <p:spPr>
          <a:xfrm>
            <a:off x="1303655" y="3021965"/>
            <a:ext cx="6381750" cy="407035"/>
          </a:xfrm>
          <a:prstGeom prst="rect">
            <a:avLst/>
          </a:prstGeom>
        </p:spPr>
      </p:pic>
      <p:pic>
        <p:nvPicPr>
          <p:cNvPr id="4" name="object 2">
            <a:extLst>
              <a:ext uri="{FF2B5EF4-FFF2-40B4-BE49-F238E27FC236}">
                <a16:creationId xmlns:a16="http://schemas.microsoft.com/office/drawing/2014/main" id="{CDF2B975-9238-4E52-A8FA-ED65C655CFF1}"/>
              </a:ext>
            </a:extLst>
          </p:cNvPr>
          <p:cNvPicPr/>
          <p:nvPr/>
        </p:nvPicPr>
        <p:blipFill>
          <a:blip r:embed="rId3" cstate="print"/>
          <a:stretch>
            <a:fillRect/>
          </a:stretch>
        </p:blipFill>
        <p:spPr>
          <a:xfrm>
            <a:off x="1351280" y="3771509"/>
            <a:ext cx="6381750" cy="270549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625549-24CA-4E89-A116-AE4CBF6A83DC}"/>
              </a:ext>
            </a:extLst>
          </p:cNvPr>
          <p:cNvSpPr txBox="1"/>
          <p:nvPr/>
        </p:nvSpPr>
        <p:spPr>
          <a:xfrm flipH="1">
            <a:off x="3733799" y="3059668"/>
            <a:ext cx="35814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95600" y="609600"/>
            <a:ext cx="3733800" cy="998350"/>
          </a:xfrm>
          <a:prstGeom prst="rect">
            <a:avLst/>
          </a:prstGeom>
        </p:spPr>
        <p:txBody>
          <a:bodyPr vert="horz" wrap="square" lIns="0" tIns="13335" rIns="0" bIns="0" rtlCol="0">
            <a:spAutoFit/>
          </a:bodyPr>
          <a:lstStyle/>
          <a:p>
            <a:pPr marL="12700" algn="ctr">
              <a:spcBef>
                <a:spcPts val="105"/>
              </a:spcBef>
              <a:tabLst>
                <a:tab pos="2029460" algn="l"/>
              </a:tabLst>
            </a:pPr>
            <a:r>
              <a:rPr lang="en-IN" sz="3200" b="1" u="sng" spc="-5" dirty="0">
                <a:uFill>
                  <a:solidFill>
                    <a:srgbClr val="000000"/>
                  </a:solidFill>
                </a:uFill>
                <a:latin typeface="Times New Roman" panose="02020603050405020304" pitchFamily="18" charset="0"/>
                <a:cs typeface="Times New Roman" panose="02020603050405020304" pitchFamily="18" charset="0"/>
              </a:rPr>
              <a:t>INTRODUCTION</a:t>
            </a:r>
            <a:br>
              <a:rPr lang="en-IN" sz="3200" dirty="0">
                <a:latin typeface="Times New Roman" panose="02020603050405020304" pitchFamily="18" charset="0"/>
                <a:cs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457007" y="1570550"/>
            <a:ext cx="7077393" cy="4119461"/>
          </a:xfrm>
          <a:prstGeom prst="rect">
            <a:avLst/>
          </a:prstGeom>
        </p:spPr>
        <p:txBody>
          <a:bodyPr vert="horz" wrap="square" lIns="0" tIns="13335" rIns="0" bIns="0" rtlCol="0">
            <a:spAutoFit/>
          </a:bodyPr>
          <a:lstStyle/>
          <a:p>
            <a:pPr marL="12700" marR="5080" algn="just">
              <a:lnSpc>
                <a:spcPct val="200000"/>
              </a:lnSpc>
              <a:spcBef>
                <a:spcPts val="405"/>
              </a:spcBef>
              <a:tabLst>
                <a:tab pos="771525" algn="l"/>
                <a:tab pos="772160" algn="l"/>
                <a:tab pos="1668780" algn="l"/>
                <a:tab pos="2959100" algn="l"/>
              </a:tabLst>
            </a:pPr>
            <a:r>
              <a:rPr lang="en-US" sz="1700" dirty="0">
                <a:latin typeface="Times New Roman" panose="02020603050405020304" pitchFamily="18" charset="0"/>
                <a:cs typeface="Times New Roman" panose="02020603050405020304" pitchFamily="18" charset="0"/>
              </a:rPr>
              <a:t>Bus Reservation System is windows based application that works within centralized network. The software program “Bus Reservation System” provides bus transportation system a facility to reserved seats, cancellation of seat and different type of enquiry which need an instant and quick reservation. This app is built for manage and computerized the traditional database, ticket booking ,reserved seats, Ticket booking and tracking bus made travel easy. It maintain all the data of user bus detail, reservation details, booking details, customers detail etc.</a:t>
            </a:r>
            <a:endParaRPr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68461" y="1118175"/>
            <a:ext cx="6865939" cy="5451685"/>
          </a:xfrm>
          <a:prstGeom prst="rect">
            <a:avLst/>
          </a:prstGeom>
        </p:spPr>
        <p:txBody>
          <a:bodyPr vert="horz" wrap="square" lIns="0" tIns="127000" rIns="0" bIns="0" rtlCol="0">
            <a:spAutoFit/>
          </a:bodyPr>
          <a:lstStyle/>
          <a:p>
            <a:pPr marL="12700" marR="167640" algn="just">
              <a:lnSpc>
                <a:spcPct val="150000"/>
              </a:lnSpc>
              <a:spcBef>
                <a:spcPts val="360"/>
              </a:spcBef>
              <a:tabLst>
                <a:tab pos="287020" algn="l"/>
              </a:tabLst>
            </a:pPr>
            <a:r>
              <a:rPr sz="1600" dirty="0">
                <a:latin typeface="Times New Roman" panose="02020603050405020304" pitchFamily="18" charset="0"/>
                <a:cs typeface="Times New Roman" panose="02020603050405020304" pitchFamily="18" charset="0"/>
              </a:rPr>
              <a:t>The </a:t>
            </a:r>
            <a:r>
              <a:rPr sz="1600" spc="-10" dirty="0">
                <a:latin typeface="Times New Roman" panose="02020603050405020304" pitchFamily="18" charset="0"/>
                <a:cs typeface="Times New Roman" panose="02020603050405020304" pitchFamily="18" charset="0"/>
              </a:rPr>
              <a:t>objective </a:t>
            </a:r>
            <a:r>
              <a:rPr sz="1600" spc="-15" dirty="0">
                <a:latin typeface="Times New Roman" panose="02020603050405020304" pitchFamily="18" charset="0"/>
                <a:cs typeface="Times New Roman" panose="02020603050405020304" pitchFamily="18" charset="0"/>
              </a:rPr>
              <a:t>was </a:t>
            </a:r>
            <a:r>
              <a:rPr sz="1600" spc="-5" dirty="0">
                <a:latin typeface="Times New Roman" panose="02020603050405020304" pitchFamily="18" charset="0"/>
                <a:cs typeface="Times New Roman" panose="02020603050405020304" pitchFamily="18" charset="0"/>
              </a:rPr>
              <a:t>two-fold </a:t>
            </a:r>
            <a:r>
              <a:rPr sz="1600" dirty="0">
                <a:latin typeface="Times New Roman" panose="02020603050405020304" pitchFamily="18" charset="0"/>
                <a:cs typeface="Times New Roman" panose="02020603050405020304" pitchFamily="18" charset="0"/>
              </a:rPr>
              <a:t>- to ensure that the </a:t>
            </a:r>
            <a:r>
              <a:rPr sz="1600" spc="-5" dirty="0">
                <a:latin typeface="Times New Roman" panose="02020603050405020304" pitchFamily="18" charset="0"/>
                <a:cs typeface="Times New Roman" panose="02020603050405020304" pitchFamily="18" charset="0"/>
              </a:rPr>
              <a:t>Customers </a:t>
            </a:r>
            <a:r>
              <a:rPr sz="1600" dirty="0">
                <a:latin typeface="Times New Roman" panose="02020603050405020304" pitchFamily="18" charset="0"/>
                <a:cs typeface="Times New Roman" panose="02020603050405020304" pitchFamily="18" charset="0"/>
              </a:rPr>
              <a:t>don’t </a:t>
            </a:r>
            <a:r>
              <a:rPr sz="1600" spc="-15" dirty="0">
                <a:latin typeface="Times New Roman" panose="02020603050405020304" pitchFamily="18" charset="0"/>
                <a:cs typeface="Times New Roman" panose="02020603050405020304" pitchFamily="18" charset="0"/>
              </a:rPr>
              <a:t>have </a:t>
            </a:r>
            <a:r>
              <a:rPr sz="1600" dirty="0">
                <a:latin typeface="Times New Roman" panose="02020603050405020304" pitchFamily="18" charset="0"/>
                <a:cs typeface="Times New Roman" panose="02020603050405020304" pitchFamily="18" charset="0"/>
              </a:rPr>
              <a:t>to </a:t>
            </a:r>
            <a:r>
              <a:rPr sz="1600" spc="-36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leave </a:t>
            </a:r>
            <a:r>
              <a:rPr sz="1600" dirty="0">
                <a:latin typeface="Times New Roman" panose="02020603050405020304" pitchFamily="18" charset="0"/>
                <a:cs typeface="Times New Roman" panose="02020603050405020304" pitchFamily="18" charset="0"/>
              </a:rPr>
              <a:t>the confines of their </a:t>
            </a:r>
            <a:r>
              <a:rPr sz="1600" spc="5" dirty="0">
                <a:latin typeface="Times New Roman" panose="02020603050405020304" pitchFamily="18" charset="0"/>
                <a:cs typeface="Times New Roman" panose="02020603050405020304" pitchFamily="18" charset="0"/>
              </a:rPr>
              <a:t>comfort </a:t>
            </a:r>
            <a:r>
              <a:rPr sz="1600" dirty="0">
                <a:latin typeface="Times New Roman" panose="02020603050405020304" pitchFamily="18" charset="0"/>
                <a:cs typeface="Times New Roman" panose="02020603050405020304" pitchFamily="18" charset="0"/>
              </a:rPr>
              <a:t>to </a:t>
            </a:r>
            <a:r>
              <a:rPr sz="1600" spc="-5" dirty="0">
                <a:latin typeface="Times New Roman" panose="02020603050405020304" pitchFamily="18" charset="0"/>
                <a:cs typeface="Times New Roman" panose="02020603050405020304" pitchFamily="18" charset="0"/>
              </a:rPr>
              <a:t>book </a:t>
            </a:r>
            <a:r>
              <a:rPr sz="1600" dirty="0">
                <a:latin typeface="Times New Roman" panose="02020603050405020304" pitchFamily="18" charset="0"/>
                <a:cs typeface="Times New Roman" panose="02020603050405020304" pitchFamily="18" charset="0"/>
              </a:rPr>
              <a:t>a </a:t>
            </a:r>
            <a:r>
              <a:rPr sz="1600" spc="-5" dirty="0">
                <a:latin typeface="Times New Roman" panose="02020603050405020304" pitchFamily="18" charset="0"/>
                <a:cs typeface="Times New Roman" panose="02020603050405020304" pitchFamily="18" charset="0"/>
              </a:rPr>
              <a:t>ticket, </a:t>
            </a:r>
            <a:r>
              <a:rPr sz="1600" dirty="0">
                <a:latin typeface="Times New Roman" panose="02020603050405020304" pitchFamily="18" charset="0"/>
                <a:cs typeface="Times New Roman" panose="02020603050405020304" pitchFamily="18" charset="0"/>
              </a:rPr>
              <a:t>and to </a:t>
            </a:r>
            <a:r>
              <a:rPr sz="1600" spc="-5" dirty="0">
                <a:latin typeface="Times New Roman" panose="02020603050405020304" pitchFamily="18" charset="0"/>
                <a:cs typeface="Times New Roman" panose="02020603050405020304" pitchFamily="18" charset="0"/>
              </a:rPr>
              <a:t>help </a:t>
            </a:r>
            <a:r>
              <a:rPr sz="1600" dirty="0">
                <a:latin typeface="Times New Roman" panose="02020603050405020304" pitchFamily="18" charset="0"/>
                <a:cs typeface="Times New Roman" panose="02020603050405020304" pitchFamily="18" charset="0"/>
              </a:rPr>
              <a:t>them get a </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ticket when</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they</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need</a:t>
            </a:r>
            <a:r>
              <a:rPr sz="1600" spc="-3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it</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the </a:t>
            </a:r>
            <a:r>
              <a:rPr sz="1600" spc="-5" dirty="0">
                <a:latin typeface="Times New Roman" panose="02020603050405020304" pitchFamily="18" charset="0"/>
                <a:cs typeface="Times New Roman" panose="02020603050405020304" pitchFamily="18" charset="0"/>
              </a:rPr>
              <a:t>most.</a:t>
            </a:r>
            <a:r>
              <a:rPr lang="en-US"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The internet </a:t>
            </a:r>
            <a:r>
              <a:rPr sz="1600" spc="-15" dirty="0">
                <a:latin typeface="Times New Roman" panose="02020603050405020304" pitchFamily="18" charset="0"/>
                <a:cs typeface="Times New Roman" panose="02020603050405020304" pitchFamily="18" charset="0"/>
              </a:rPr>
              <a:t>was </a:t>
            </a:r>
            <a:r>
              <a:rPr sz="1600" spc="-5" dirty="0">
                <a:latin typeface="Times New Roman" panose="02020603050405020304" pitchFamily="18" charset="0"/>
                <a:cs typeface="Times New Roman" panose="02020603050405020304" pitchFamily="18" charset="0"/>
              </a:rPr>
              <a:t>being </a:t>
            </a:r>
            <a:r>
              <a:rPr sz="1600" spc="-10" dirty="0">
                <a:latin typeface="Times New Roman" panose="02020603050405020304" pitchFamily="18" charset="0"/>
                <a:cs typeface="Times New Roman" panose="02020603050405020304" pitchFamily="18" charset="0"/>
              </a:rPr>
              <a:t>voted </a:t>
            </a:r>
            <a:r>
              <a:rPr sz="1600" dirty="0">
                <a:latin typeface="Times New Roman" panose="02020603050405020304" pitchFamily="18" charset="0"/>
                <a:cs typeface="Times New Roman" panose="02020603050405020304" pitchFamily="18" charset="0"/>
              </a:rPr>
              <a:t>as a </a:t>
            </a:r>
            <a:r>
              <a:rPr sz="1600" spc="-5" dirty="0">
                <a:latin typeface="Times New Roman" panose="02020603050405020304" pitchFamily="18" charset="0"/>
                <a:cs typeface="Times New Roman" panose="02020603050405020304" pitchFamily="18" charset="0"/>
              </a:rPr>
              <a:t>medium people </a:t>
            </a:r>
            <a:r>
              <a:rPr sz="1600" dirty="0">
                <a:latin typeface="Times New Roman" panose="02020603050405020304" pitchFamily="18" charset="0"/>
                <a:cs typeface="Times New Roman" panose="02020603050405020304" pitchFamily="18" charset="0"/>
              </a:rPr>
              <a:t>couldn’t</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do without. </a:t>
            </a:r>
            <a:r>
              <a:rPr sz="1600" dirty="0">
                <a:latin typeface="Times New Roman" panose="02020603050405020304" pitchFamily="18" charset="0"/>
                <a:cs typeface="Times New Roman" panose="02020603050405020304" pitchFamily="18" charset="0"/>
              </a:rPr>
              <a:t> PC and </a:t>
            </a:r>
            <a:r>
              <a:rPr sz="1600" spc="-5" dirty="0">
                <a:latin typeface="Times New Roman" panose="02020603050405020304" pitchFamily="18" charset="0"/>
                <a:cs typeface="Times New Roman" panose="02020603050405020304" pitchFamily="18" charset="0"/>
              </a:rPr>
              <a:t>net penetration </a:t>
            </a:r>
            <a:r>
              <a:rPr sz="1600" spc="-15" dirty="0">
                <a:latin typeface="Times New Roman" panose="02020603050405020304" pitchFamily="18" charset="0"/>
                <a:cs typeface="Times New Roman" panose="02020603050405020304" pitchFamily="18" charset="0"/>
              </a:rPr>
              <a:t>was </a:t>
            </a:r>
            <a:r>
              <a:rPr sz="1600" spc="-5" dirty="0">
                <a:latin typeface="Times New Roman" panose="02020603050405020304" pitchFamily="18" charset="0"/>
                <a:cs typeface="Times New Roman" panose="02020603050405020304" pitchFamily="18" charset="0"/>
              </a:rPr>
              <a:t>increasing not </a:t>
            </a:r>
            <a:r>
              <a:rPr sz="1600" dirty="0">
                <a:latin typeface="Times New Roman" panose="02020603050405020304" pitchFamily="18" charset="0"/>
                <a:cs typeface="Times New Roman" panose="02020603050405020304" pitchFamily="18" charset="0"/>
              </a:rPr>
              <a:t>only </a:t>
            </a:r>
            <a:r>
              <a:rPr sz="1600" spc="-5" dirty="0">
                <a:latin typeface="Times New Roman" panose="02020603050405020304" pitchFamily="18" charset="0"/>
                <a:cs typeface="Times New Roman" panose="02020603050405020304" pitchFamily="18" charset="0"/>
              </a:rPr>
              <a:t>in urban </a:t>
            </a:r>
            <a:r>
              <a:rPr sz="1600" dirty="0">
                <a:latin typeface="Times New Roman" panose="02020603050405020304" pitchFamily="18" charset="0"/>
                <a:cs typeface="Times New Roman" panose="02020603050405020304" pitchFamily="18" charset="0"/>
              </a:rPr>
              <a:t>areas, </a:t>
            </a:r>
            <a:r>
              <a:rPr sz="1600" spc="-5" dirty="0">
                <a:latin typeface="Times New Roman" panose="02020603050405020304" pitchFamily="18" charset="0"/>
                <a:cs typeface="Times New Roman" panose="02020603050405020304" pitchFamily="18" charset="0"/>
              </a:rPr>
              <a:t>but </a:t>
            </a:r>
            <a:r>
              <a:rPr sz="1600" dirty="0">
                <a:latin typeface="Times New Roman" panose="02020603050405020304" pitchFamily="18" charset="0"/>
                <a:cs typeface="Times New Roman" panose="02020603050405020304" pitchFamily="18" charset="0"/>
              </a:rPr>
              <a:t>also </a:t>
            </a:r>
            <a:r>
              <a:rPr sz="1600" spc="-5" dirty="0">
                <a:latin typeface="Times New Roman" panose="02020603050405020304" pitchFamily="18" charset="0"/>
                <a:cs typeface="Times New Roman" panose="02020603050405020304" pitchFamily="18" charset="0"/>
              </a:rPr>
              <a:t>in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rural </a:t>
            </a:r>
            <a:r>
              <a:rPr sz="1600" spc="-5" dirty="0">
                <a:latin typeface="Times New Roman" panose="02020603050405020304" pitchFamily="18" charset="0"/>
                <a:cs typeface="Times New Roman" panose="02020603050405020304" pitchFamily="18" charset="0"/>
              </a:rPr>
              <a:t>India. Also, people </a:t>
            </a:r>
            <a:r>
              <a:rPr sz="1600" dirty="0">
                <a:latin typeface="Times New Roman" panose="02020603050405020304" pitchFamily="18" charset="0"/>
                <a:cs typeface="Times New Roman" panose="02020603050405020304" pitchFamily="18" charset="0"/>
              </a:rPr>
              <a:t>were </a:t>
            </a:r>
            <a:r>
              <a:rPr sz="1600" spc="-5" dirty="0">
                <a:latin typeface="Times New Roman" panose="02020603050405020304" pitchFamily="18" charset="0"/>
                <a:cs typeface="Times New Roman" panose="02020603050405020304" pitchFamily="18" charset="0"/>
              </a:rPr>
              <a:t>getting used </a:t>
            </a:r>
            <a:r>
              <a:rPr sz="1600" dirty="0">
                <a:latin typeface="Times New Roman" panose="02020603050405020304" pitchFamily="18" charset="0"/>
                <a:cs typeface="Times New Roman" panose="02020603050405020304" pitchFamily="18" charset="0"/>
              </a:rPr>
              <a:t>to </a:t>
            </a:r>
            <a:r>
              <a:rPr sz="1600" spc="-5" dirty="0">
                <a:latin typeface="Times New Roman" panose="02020603050405020304" pitchFamily="18" charset="0"/>
                <a:cs typeface="Times New Roman" panose="02020603050405020304" pitchFamily="18" charset="0"/>
              </a:rPr>
              <a:t>booking tickets </a:t>
            </a:r>
            <a:r>
              <a:rPr sz="1600" dirty="0">
                <a:latin typeface="Times New Roman" panose="02020603050405020304" pitchFamily="18" charset="0"/>
                <a:cs typeface="Times New Roman" panose="02020603050405020304" pitchFamily="18" charset="0"/>
              </a:rPr>
              <a:t>for </a:t>
            </a:r>
            <a:r>
              <a:rPr sz="1600" spc="-10" dirty="0">
                <a:latin typeface="Times New Roman" panose="02020603050405020304" pitchFamily="18" charset="0"/>
                <a:cs typeface="Times New Roman" panose="02020603050405020304" pitchFamily="18" charset="0"/>
              </a:rPr>
              <a:t>travel </a:t>
            </a:r>
            <a:r>
              <a:rPr sz="1600" spc="-5" dirty="0">
                <a:latin typeface="Times New Roman" panose="02020603050405020304" pitchFamily="18" charset="0"/>
                <a:cs typeface="Times New Roman" panose="02020603050405020304" pitchFamily="18" charset="0"/>
              </a:rPr>
              <a:t>using </a:t>
            </a:r>
            <a:r>
              <a:rPr sz="1600" spc="-360"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IRCTC </a:t>
            </a:r>
            <a:r>
              <a:rPr sz="1600" dirty="0">
                <a:latin typeface="Times New Roman" panose="02020603050405020304" pitchFamily="18" charset="0"/>
                <a:cs typeface="Times New Roman" panose="02020603050405020304" pitchFamily="18" charset="0"/>
              </a:rPr>
              <a:t>and</a:t>
            </a:r>
            <a:r>
              <a:rPr sz="1600" spc="-15" dirty="0">
                <a:latin typeface="Times New Roman" panose="02020603050405020304" pitchFamily="18" charset="0"/>
                <a:cs typeface="Times New Roman" panose="02020603050405020304" pitchFamily="18" charset="0"/>
              </a:rPr>
              <a:t> private</a:t>
            </a:r>
            <a:r>
              <a:rPr sz="1600" dirty="0">
                <a:latin typeface="Times New Roman" panose="02020603050405020304" pitchFamily="18" charset="0"/>
                <a:cs typeface="Times New Roman" panose="02020603050405020304" pitchFamily="18" charset="0"/>
              </a:rPr>
              <a:t> airline</a:t>
            </a:r>
            <a:r>
              <a:rPr sz="1600" spc="-2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websites.</a:t>
            </a:r>
            <a:r>
              <a:rPr sz="1600" spc="-2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So,</a:t>
            </a:r>
            <a:r>
              <a:rPr sz="1600" spc="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why </a:t>
            </a:r>
            <a:r>
              <a:rPr sz="1600" spc="-5" dirty="0">
                <a:latin typeface="Times New Roman" panose="02020603050405020304" pitchFamily="18" charset="0"/>
                <a:cs typeface="Times New Roman" panose="02020603050405020304" pitchFamily="18" charset="0"/>
              </a:rPr>
              <a:t>not</a:t>
            </a:r>
            <a:r>
              <a:rPr sz="1600" dirty="0">
                <a:latin typeface="Times New Roman" panose="02020603050405020304" pitchFamily="18" charset="0"/>
                <a:cs typeface="Times New Roman" panose="02020603050405020304" pitchFamily="18" charset="0"/>
              </a:rPr>
              <a:t> buses?</a:t>
            </a:r>
            <a:r>
              <a:rPr lang="en-US" sz="160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Online </a:t>
            </a:r>
            <a:r>
              <a:rPr lang="en-US" sz="1600" dirty="0">
                <a:latin typeface="Times New Roman" panose="02020603050405020304" pitchFamily="18" charset="0"/>
                <a:cs typeface="Times New Roman" panose="02020603050405020304" pitchFamily="18" charset="0"/>
              </a:rPr>
              <a:t>system </a:t>
            </a:r>
            <a:r>
              <a:rPr lang="en-US" sz="1600" spc="-10" dirty="0">
                <a:latin typeface="Times New Roman" panose="02020603050405020304" pitchFamily="18" charset="0"/>
                <a:cs typeface="Times New Roman" panose="02020603050405020304" pitchFamily="18" charset="0"/>
              </a:rPr>
              <a:t>provides </a:t>
            </a:r>
            <a:r>
              <a:rPr lang="en-US" sz="1600" dirty="0">
                <a:latin typeface="Times New Roman" panose="02020603050405020304" pitchFamily="18" charset="0"/>
                <a:cs typeface="Times New Roman" panose="02020603050405020304" pitchFamily="18" charset="0"/>
              </a:rPr>
              <a:t>real </a:t>
            </a:r>
            <a:r>
              <a:rPr lang="en-US" sz="1600" spc="-5" dirty="0">
                <a:latin typeface="Times New Roman" panose="02020603050405020304" pitchFamily="18" charset="0"/>
                <a:cs typeface="Times New Roman" panose="02020603050405020304" pitchFamily="18" charset="0"/>
              </a:rPr>
              <a:t>time quotations, </a:t>
            </a:r>
            <a:r>
              <a:rPr lang="en-US" sz="1600" dirty="0">
                <a:latin typeface="Times New Roman" panose="02020603050405020304" pitchFamily="18" charset="0"/>
                <a:cs typeface="Times New Roman" panose="02020603050405020304" pitchFamily="18" charset="0"/>
              </a:rPr>
              <a:t>real </a:t>
            </a:r>
            <a:r>
              <a:rPr lang="en-US" sz="1600" spc="-5" dirty="0">
                <a:latin typeface="Times New Roman" panose="02020603050405020304" pitchFamily="18" charset="0"/>
                <a:cs typeface="Times New Roman" panose="02020603050405020304" pitchFamily="18" charset="0"/>
              </a:rPr>
              <a:t>time bus booking </a:t>
            </a:r>
            <a:r>
              <a:rPr lang="en-US" sz="160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services </a:t>
            </a:r>
            <a:r>
              <a:rPr lang="en-US" sz="1600" dirty="0">
                <a:latin typeface="Times New Roman" panose="02020603050405020304" pitchFamily="18" charset="0"/>
                <a:cs typeface="Times New Roman" panose="02020603050405020304" pitchFamily="18" charset="0"/>
              </a:rPr>
              <a:t>for round </a:t>
            </a:r>
            <a:r>
              <a:rPr lang="en-US" sz="1600" spc="-5" dirty="0">
                <a:latin typeface="Times New Roman" panose="02020603050405020304" pitchFamily="18" charset="0"/>
                <a:cs typeface="Times New Roman" panose="02020603050405020304" pitchFamily="18" charset="0"/>
              </a:rPr>
              <a:t>trips, multiple</a:t>
            </a:r>
            <a:r>
              <a:rPr lang="en-US" sz="160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payment channels, </a:t>
            </a:r>
            <a:r>
              <a:rPr lang="en-US" sz="1600" dirty="0">
                <a:latin typeface="Times New Roman" panose="02020603050405020304" pitchFamily="18" charset="0"/>
                <a:cs typeface="Times New Roman" panose="02020603050405020304" pitchFamily="18" charset="0"/>
              </a:rPr>
              <a:t>cost </a:t>
            </a:r>
            <a:r>
              <a:rPr lang="en-US" sz="1600" spc="-5" dirty="0">
                <a:latin typeface="Times New Roman" panose="02020603050405020304" pitchFamily="18" charset="0"/>
                <a:cs typeface="Times New Roman" panose="02020603050405020304" pitchFamily="18" charset="0"/>
              </a:rPr>
              <a:t>comparison, last </a:t>
            </a:r>
            <a:r>
              <a:rPr lang="en-US" sz="160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minute</a:t>
            </a:r>
            <a:r>
              <a:rPr lang="en-US" sz="1600" spc="-1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booking,</a:t>
            </a:r>
            <a:r>
              <a:rPr lang="en-US" sz="1600"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a:t>
            </a:r>
            <a:r>
              <a:rPr lang="en-US" sz="1600" spc="-1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in-house</a:t>
            </a:r>
            <a:r>
              <a:rPr lang="en-US" sz="1600" dirty="0">
                <a:latin typeface="Times New Roman" panose="02020603050405020304" pitchFamily="18" charset="0"/>
                <a:cs typeface="Times New Roman" panose="02020603050405020304" pitchFamily="18" charset="0"/>
              </a:rPr>
              <a:t> call</a:t>
            </a:r>
            <a:r>
              <a:rPr lang="en-US" sz="1600" spc="35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center</a:t>
            </a:r>
            <a:r>
              <a:rPr lang="en-US" sz="1600" spc="3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 </a:t>
            </a:r>
            <a:r>
              <a:rPr lang="en-US" sz="1600" spc="-10" dirty="0">
                <a:latin typeface="Times New Roman" panose="02020603050405020304" pitchFamily="18" charset="0"/>
                <a:cs typeface="Times New Roman" panose="02020603050405020304" pitchFamily="18" charset="0"/>
              </a:rPr>
              <a:t>even</a:t>
            </a:r>
            <a:r>
              <a:rPr lang="en-US" sz="1600" spc="-2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home</a:t>
            </a:r>
            <a:r>
              <a:rPr lang="en-US" sz="1600" spc="1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delivery</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a:t>
            </a:r>
            <a:r>
              <a:rPr lang="en-US" sz="1600" spc="24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tickets. Online </a:t>
            </a:r>
            <a:r>
              <a:rPr lang="en-US" sz="1600" dirty="0">
                <a:latin typeface="Times New Roman" panose="02020603050405020304" pitchFamily="18" charset="0"/>
                <a:cs typeface="Times New Roman" panose="02020603050405020304" pitchFamily="18" charset="0"/>
              </a:rPr>
              <a:t>system </a:t>
            </a:r>
            <a:r>
              <a:rPr lang="en-US" sz="1600" spc="-10" dirty="0">
                <a:latin typeface="Times New Roman" panose="02020603050405020304" pitchFamily="18" charset="0"/>
                <a:cs typeface="Times New Roman" panose="02020603050405020304" pitchFamily="18" charset="0"/>
              </a:rPr>
              <a:t>provides </a:t>
            </a:r>
            <a:r>
              <a:rPr lang="en-US" sz="1600" dirty="0">
                <a:latin typeface="Times New Roman" panose="02020603050405020304" pitchFamily="18" charset="0"/>
                <a:cs typeface="Times New Roman" panose="02020603050405020304" pitchFamily="18" charset="0"/>
              </a:rPr>
              <a:t>real </a:t>
            </a:r>
            <a:r>
              <a:rPr lang="en-US" sz="1600" spc="-5" dirty="0">
                <a:latin typeface="Times New Roman" panose="02020603050405020304" pitchFamily="18" charset="0"/>
                <a:cs typeface="Times New Roman" panose="02020603050405020304" pitchFamily="18" charset="0"/>
              </a:rPr>
              <a:t>time quotations, </a:t>
            </a:r>
            <a:r>
              <a:rPr lang="en-US" sz="1600" dirty="0">
                <a:latin typeface="Times New Roman" panose="02020603050405020304" pitchFamily="18" charset="0"/>
                <a:cs typeface="Times New Roman" panose="02020603050405020304" pitchFamily="18" charset="0"/>
              </a:rPr>
              <a:t>real </a:t>
            </a:r>
            <a:r>
              <a:rPr lang="en-US" sz="1600" spc="-5" dirty="0">
                <a:latin typeface="Times New Roman" panose="02020603050405020304" pitchFamily="18" charset="0"/>
                <a:cs typeface="Times New Roman" panose="02020603050405020304" pitchFamily="18" charset="0"/>
              </a:rPr>
              <a:t>time bus booking </a:t>
            </a:r>
            <a:r>
              <a:rPr lang="en-US" sz="160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services </a:t>
            </a:r>
            <a:r>
              <a:rPr lang="en-US" sz="1600" dirty="0">
                <a:latin typeface="Times New Roman" panose="02020603050405020304" pitchFamily="18" charset="0"/>
                <a:cs typeface="Times New Roman" panose="02020603050405020304" pitchFamily="18" charset="0"/>
              </a:rPr>
              <a:t>for round </a:t>
            </a:r>
            <a:r>
              <a:rPr lang="en-US" sz="1600" spc="-5" dirty="0">
                <a:latin typeface="Times New Roman" panose="02020603050405020304" pitchFamily="18" charset="0"/>
                <a:cs typeface="Times New Roman" panose="02020603050405020304" pitchFamily="18" charset="0"/>
              </a:rPr>
              <a:t>trips, multiple</a:t>
            </a:r>
            <a:r>
              <a:rPr lang="en-US" sz="160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payment channels, </a:t>
            </a:r>
            <a:r>
              <a:rPr lang="en-US" sz="1600" dirty="0">
                <a:latin typeface="Times New Roman" panose="02020603050405020304" pitchFamily="18" charset="0"/>
                <a:cs typeface="Times New Roman" panose="02020603050405020304" pitchFamily="18" charset="0"/>
              </a:rPr>
              <a:t>cost </a:t>
            </a:r>
            <a:r>
              <a:rPr lang="en-US" sz="1600" spc="-5" dirty="0">
                <a:latin typeface="Times New Roman" panose="02020603050405020304" pitchFamily="18" charset="0"/>
                <a:cs typeface="Times New Roman" panose="02020603050405020304" pitchFamily="18" charset="0"/>
              </a:rPr>
              <a:t>comparison, last </a:t>
            </a:r>
            <a:r>
              <a:rPr lang="en-US" sz="160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minute</a:t>
            </a:r>
            <a:r>
              <a:rPr lang="en-US" sz="1600" spc="-1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booking,</a:t>
            </a:r>
            <a:r>
              <a:rPr lang="en-US" sz="1600"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a:t>
            </a:r>
            <a:r>
              <a:rPr lang="en-US" sz="1600" spc="-1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in-house</a:t>
            </a:r>
            <a:r>
              <a:rPr lang="en-US" sz="1600" dirty="0">
                <a:latin typeface="Times New Roman" panose="02020603050405020304" pitchFamily="18" charset="0"/>
                <a:cs typeface="Times New Roman" panose="02020603050405020304" pitchFamily="18" charset="0"/>
              </a:rPr>
              <a:t> call</a:t>
            </a:r>
            <a:r>
              <a:rPr lang="en-US" sz="1600" spc="35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center</a:t>
            </a:r>
            <a:r>
              <a:rPr lang="en-US" sz="1600" spc="3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 </a:t>
            </a:r>
            <a:r>
              <a:rPr lang="en-US" sz="1600" spc="-10" dirty="0">
                <a:latin typeface="Times New Roman" panose="02020603050405020304" pitchFamily="18" charset="0"/>
                <a:cs typeface="Times New Roman" panose="02020603050405020304" pitchFamily="18" charset="0"/>
              </a:rPr>
              <a:t>even</a:t>
            </a:r>
            <a:r>
              <a:rPr lang="en-US" sz="1600" spc="-2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home</a:t>
            </a:r>
            <a:r>
              <a:rPr lang="en-US" sz="1600" spc="1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delivery</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a:t>
            </a:r>
            <a:r>
              <a:rPr lang="en-US" sz="1600" spc="24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tickets.</a:t>
            </a:r>
            <a:endParaRPr lang="en-US" sz="1600" dirty="0">
              <a:latin typeface="Times New Roman" panose="02020603050405020304" pitchFamily="18" charset="0"/>
              <a:cs typeface="Times New Roman" panose="02020603050405020304" pitchFamily="18" charset="0"/>
            </a:endParaRPr>
          </a:p>
          <a:p>
            <a:pPr marL="12700" marR="167640" algn="just">
              <a:lnSpc>
                <a:spcPct val="150000"/>
              </a:lnSpc>
              <a:spcBef>
                <a:spcPts val="360"/>
              </a:spcBef>
              <a:tabLst>
                <a:tab pos="287020" algn="l"/>
              </a:tabLst>
            </a:pPr>
            <a:endParaRPr lang="en-US" sz="1500" dirty="0">
              <a:latin typeface="Garamond"/>
              <a:cs typeface="Garamond"/>
            </a:endParaRPr>
          </a:p>
          <a:p>
            <a:pPr marL="12700" marR="167640" algn="just">
              <a:lnSpc>
                <a:spcPct val="200000"/>
              </a:lnSpc>
              <a:spcBef>
                <a:spcPts val="360"/>
              </a:spcBef>
              <a:tabLst>
                <a:tab pos="287020" algn="l"/>
              </a:tabLst>
            </a:pPr>
            <a:endParaRPr sz="15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525F0D9-13D3-46D6-AD10-787FE7928774}"/>
              </a:ext>
            </a:extLst>
          </p:cNvPr>
          <p:cNvSpPr txBox="1"/>
          <p:nvPr/>
        </p:nvSpPr>
        <p:spPr>
          <a:xfrm>
            <a:off x="3809999" y="533400"/>
            <a:ext cx="1905000" cy="584775"/>
          </a:xfrm>
          <a:prstGeom prst="rect">
            <a:avLst/>
          </a:prstGeom>
          <a:noFill/>
        </p:spPr>
        <p:txBody>
          <a:bodyPr wrap="square" rtlCol="0">
            <a:spAutoFit/>
          </a:bodyPr>
          <a:lstStyle/>
          <a:p>
            <a:pPr marL="12700">
              <a:lnSpc>
                <a:spcPct val="100000"/>
              </a:lnSpc>
              <a:spcBef>
                <a:spcPts val="1000"/>
              </a:spcBef>
            </a:pPr>
            <a:r>
              <a:rPr lang="en-IN" sz="3200" b="1" u="sng" spc="-5" dirty="0">
                <a:uFill>
                  <a:solidFill>
                    <a:srgbClr val="000000"/>
                  </a:solidFill>
                </a:uFill>
                <a:latin typeface="Times New Roman" panose="02020603050405020304" pitchFamily="18" charset="0"/>
                <a:cs typeface="Times New Roman" panose="02020603050405020304" pitchFamily="18" charset="0"/>
              </a:rPr>
              <a:t>Abstract</a:t>
            </a:r>
            <a:endParaRPr lang="en-IN" sz="2000" dirty="0">
              <a:latin typeface="Garamond"/>
              <a:cs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0200" y="1981200"/>
            <a:ext cx="6705600" cy="2738185"/>
          </a:xfrm>
          <a:prstGeom prst="rect">
            <a:avLst/>
          </a:prstGeom>
        </p:spPr>
        <p:txBody>
          <a:bodyPr vert="horz" wrap="square" lIns="0" tIns="127000" rIns="0" bIns="0" rtlCol="0">
            <a:spAutoFit/>
          </a:bodyPr>
          <a:lstStyle/>
          <a:p>
            <a:pPr marL="12700" marR="342900" algn="just">
              <a:lnSpc>
                <a:spcPct val="150000"/>
              </a:lnSpc>
              <a:spcBef>
                <a:spcPts val="405"/>
              </a:spcBef>
              <a:buSzPct val="94444"/>
              <a:buFont typeface="Wingdings"/>
              <a:buChar char=""/>
              <a:tabLst>
                <a:tab pos="338455" algn="l"/>
                <a:tab pos="339090" algn="l"/>
              </a:tabLst>
            </a:pPr>
            <a:r>
              <a:rPr sz="1800" spc="-65" dirty="0">
                <a:latin typeface="Times New Roman" panose="02020603050405020304" pitchFamily="18" charset="0"/>
                <a:cs typeface="Times New Roman" panose="02020603050405020304" pitchFamily="18" charset="0"/>
              </a:rPr>
              <a:t>A</a:t>
            </a:r>
            <a:r>
              <a:rPr sz="1800" spc="-20" dirty="0">
                <a:latin typeface="Times New Roman" panose="02020603050405020304" pitchFamily="18" charset="0"/>
                <a:cs typeface="Times New Roman" panose="02020603050405020304" pitchFamily="18" charset="0"/>
              </a:rPr>
              <a:t> </a:t>
            </a:r>
            <a:r>
              <a:rPr sz="1800" spc="-55" dirty="0">
                <a:latin typeface="Times New Roman" panose="02020603050405020304" pitchFamily="18" charset="0"/>
                <a:cs typeface="Times New Roman" panose="02020603050405020304" pitchFamily="18" charset="0"/>
              </a:rPr>
              <a:t>back-end</a:t>
            </a:r>
            <a:r>
              <a:rPr sz="1800" spc="-45" dirty="0">
                <a:latin typeface="Times New Roman" panose="02020603050405020304" pitchFamily="18" charset="0"/>
                <a:cs typeface="Times New Roman" panose="02020603050405020304" pitchFamily="18" charset="0"/>
              </a:rPr>
              <a:t> </a:t>
            </a:r>
            <a:r>
              <a:rPr sz="1800" spc="-60" dirty="0">
                <a:latin typeface="Times New Roman" panose="02020603050405020304" pitchFamily="18" charset="0"/>
                <a:cs typeface="Times New Roman" panose="02020603050405020304" pitchFamily="18" charset="0"/>
              </a:rPr>
              <a:t>database</a:t>
            </a:r>
            <a:r>
              <a:rPr sz="1800" spc="-5" dirty="0">
                <a:latin typeface="Times New Roman" panose="02020603050405020304" pitchFamily="18" charset="0"/>
                <a:cs typeface="Times New Roman" panose="02020603050405020304" pitchFamily="18" charset="0"/>
              </a:rPr>
              <a:t> </a:t>
            </a:r>
            <a:r>
              <a:rPr sz="1800" spc="-40" dirty="0">
                <a:latin typeface="Times New Roman" panose="02020603050405020304" pitchFamily="18" charset="0"/>
                <a:cs typeface="Times New Roman" panose="02020603050405020304" pitchFamily="18" charset="0"/>
              </a:rPr>
              <a:t>is</a:t>
            </a:r>
            <a:r>
              <a:rPr sz="1800" spc="-20"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a</a:t>
            </a:r>
            <a:r>
              <a:rPr sz="1800" spc="-15" dirty="0">
                <a:latin typeface="Times New Roman" panose="02020603050405020304" pitchFamily="18" charset="0"/>
                <a:cs typeface="Times New Roman" panose="02020603050405020304" pitchFamily="18" charset="0"/>
              </a:rPr>
              <a:t> </a:t>
            </a:r>
            <a:r>
              <a:rPr sz="1800" spc="-60" dirty="0">
                <a:uFill>
                  <a:solidFill>
                    <a:srgbClr val="B6A171"/>
                  </a:solidFill>
                </a:u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database</a:t>
            </a:r>
            <a:r>
              <a:rPr sz="1800" spc="-1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sz="1800" spc="-45" dirty="0">
                <a:latin typeface="Times New Roman" panose="02020603050405020304" pitchFamily="18" charset="0"/>
                <a:cs typeface="Times New Roman" panose="02020603050405020304" pitchFamily="18" charset="0"/>
              </a:rPr>
              <a:t>that</a:t>
            </a:r>
            <a:r>
              <a:rPr sz="1800" spc="-20" dirty="0">
                <a:latin typeface="Times New Roman" panose="02020603050405020304" pitchFamily="18" charset="0"/>
                <a:cs typeface="Times New Roman" panose="02020603050405020304" pitchFamily="18" charset="0"/>
              </a:rPr>
              <a:t> </a:t>
            </a:r>
            <a:r>
              <a:rPr sz="1800" spc="-40" dirty="0">
                <a:latin typeface="Times New Roman" panose="02020603050405020304" pitchFamily="18" charset="0"/>
                <a:cs typeface="Times New Roman" panose="02020603050405020304" pitchFamily="18" charset="0"/>
              </a:rPr>
              <a:t>is</a:t>
            </a:r>
            <a:r>
              <a:rPr sz="1800" spc="-20" dirty="0">
                <a:latin typeface="Times New Roman" panose="02020603050405020304" pitchFamily="18" charset="0"/>
                <a:cs typeface="Times New Roman" panose="02020603050405020304" pitchFamily="18" charset="0"/>
              </a:rPr>
              <a:t> </a:t>
            </a:r>
            <a:r>
              <a:rPr sz="1800" spc="-45" dirty="0">
                <a:latin typeface="Times New Roman" panose="02020603050405020304" pitchFamily="18" charset="0"/>
                <a:cs typeface="Times New Roman" panose="02020603050405020304" pitchFamily="18" charset="0"/>
              </a:rPr>
              <a:t>accessed</a:t>
            </a:r>
            <a:r>
              <a:rPr sz="1800" spc="-40" dirty="0">
                <a:latin typeface="Times New Roman" panose="02020603050405020304" pitchFamily="18" charset="0"/>
                <a:cs typeface="Times New Roman" panose="02020603050405020304" pitchFamily="18" charset="0"/>
              </a:rPr>
              <a:t> </a:t>
            </a:r>
            <a:r>
              <a:rPr sz="1800" spc="-55" dirty="0">
                <a:latin typeface="Times New Roman" panose="02020603050405020304" pitchFamily="18" charset="0"/>
                <a:cs typeface="Times New Roman" panose="02020603050405020304" pitchFamily="18" charset="0"/>
              </a:rPr>
              <a:t>by</a:t>
            </a:r>
            <a:r>
              <a:rPr sz="1800" spc="-10" dirty="0">
                <a:latin typeface="Times New Roman" panose="02020603050405020304" pitchFamily="18" charset="0"/>
                <a:cs typeface="Times New Roman" panose="02020603050405020304" pitchFamily="18" charset="0"/>
              </a:rPr>
              <a:t> </a:t>
            </a:r>
            <a:r>
              <a:rPr sz="1800" spc="-45" dirty="0">
                <a:latin typeface="Times New Roman" panose="02020603050405020304" pitchFamily="18" charset="0"/>
                <a:cs typeface="Times New Roman" panose="02020603050405020304" pitchFamily="18" charset="0"/>
              </a:rPr>
              <a:t>users </a:t>
            </a:r>
            <a:r>
              <a:rPr sz="1800" spc="-434" dirty="0">
                <a:latin typeface="Times New Roman" panose="02020603050405020304" pitchFamily="18" charset="0"/>
                <a:cs typeface="Times New Roman" panose="02020603050405020304" pitchFamily="18" charset="0"/>
              </a:rPr>
              <a:t> </a:t>
            </a:r>
            <a:r>
              <a:rPr sz="1800" spc="-40" dirty="0">
                <a:latin typeface="Times New Roman" panose="02020603050405020304" pitchFamily="18" charset="0"/>
                <a:cs typeface="Times New Roman" panose="02020603050405020304" pitchFamily="18" charset="0"/>
              </a:rPr>
              <a:t>indirectly </a:t>
            </a:r>
            <a:r>
              <a:rPr sz="1800" spc="-50" dirty="0">
                <a:latin typeface="Times New Roman" panose="02020603050405020304" pitchFamily="18" charset="0"/>
                <a:cs typeface="Times New Roman" panose="02020603050405020304" pitchFamily="18" charset="0"/>
              </a:rPr>
              <a:t>through</a:t>
            </a:r>
            <a:r>
              <a:rPr sz="1800" spc="-20"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an</a:t>
            </a:r>
            <a:r>
              <a:rPr sz="1800" spc="-35" dirty="0">
                <a:latin typeface="Times New Roman" panose="02020603050405020304" pitchFamily="18" charset="0"/>
                <a:cs typeface="Times New Roman" panose="02020603050405020304" pitchFamily="18" charset="0"/>
              </a:rPr>
              <a:t> external </a:t>
            </a:r>
            <a:r>
              <a:rPr sz="1800" spc="-50" dirty="0">
                <a:uFill>
                  <a:solidFill>
                    <a:srgbClr val="B6A171"/>
                  </a:solidFill>
                </a:u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application</a:t>
            </a:r>
            <a:r>
              <a:rPr sz="1800" spc="-3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sz="1800" spc="-25"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12700" marR="198120" algn="just">
              <a:lnSpc>
                <a:spcPct val="150000"/>
              </a:lnSpc>
              <a:spcBef>
                <a:spcPts val="405"/>
              </a:spcBef>
              <a:buSzPct val="94444"/>
              <a:buFont typeface="Wingdings"/>
              <a:buChar char=""/>
              <a:tabLst>
                <a:tab pos="287020" algn="l"/>
              </a:tabLst>
            </a:pPr>
            <a:r>
              <a:rPr sz="1800" spc="-50" dirty="0">
                <a:latin typeface="Times New Roman" panose="02020603050405020304" pitchFamily="18" charset="0"/>
                <a:cs typeface="Times New Roman" panose="02020603050405020304" pitchFamily="18" charset="0"/>
              </a:rPr>
              <a:t>This</a:t>
            </a:r>
            <a:r>
              <a:rPr sz="1800" spc="-35" dirty="0">
                <a:latin typeface="Times New Roman" panose="02020603050405020304" pitchFamily="18" charset="0"/>
                <a:cs typeface="Times New Roman" panose="02020603050405020304" pitchFamily="18" charset="0"/>
              </a:rPr>
              <a:t> </a:t>
            </a:r>
            <a:r>
              <a:rPr sz="1800" spc="-40" dirty="0">
                <a:latin typeface="Times New Roman" panose="02020603050405020304" pitchFamily="18" charset="0"/>
                <a:cs typeface="Times New Roman" panose="02020603050405020304" pitchFamily="18" charset="0"/>
              </a:rPr>
              <a:t>is</a:t>
            </a:r>
            <a:r>
              <a:rPr sz="1800" spc="-30" dirty="0">
                <a:latin typeface="Times New Roman" panose="02020603050405020304" pitchFamily="18" charset="0"/>
                <a:cs typeface="Times New Roman" panose="02020603050405020304" pitchFamily="18" charset="0"/>
              </a:rPr>
              <a:t> </a:t>
            </a:r>
            <a:r>
              <a:rPr sz="1800" spc="-45" dirty="0">
                <a:latin typeface="Times New Roman" panose="02020603050405020304" pitchFamily="18" charset="0"/>
                <a:cs typeface="Times New Roman" panose="02020603050405020304" pitchFamily="18" charset="0"/>
              </a:rPr>
              <a:t>rather</a:t>
            </a:r>
            <a:r>
              <a:rPr sz="1800" spc="-5"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than</a:t>
            </a:r>
            <a:r>
              <a:rPr sz="1800" spc="-25" dirty="0">
                <a:latin typeface="Times New Roman" panose="02020603050405020304" pitchFamily="18" charset="0"/>
                <a:cs typeface="Times New Roman" panose="02020603050405020304" pitchFamily="18" charset="0"/>
              </a:rPr>
              <a:t> </a:t>
            </a:r>
            <a:r>
              <a:rPr sz="1800" spc="-55" dirty="0">
                <a:latin typeface="Times New Roman" panose="02020603050405020304" pitchFamily="18" charset="0"/>
                <a:cs typeface="Times New Roman" panose="02020603050405020304" pitchFamily="18" charset="0"/>
              </a:rPr>
              <a:t>by</a:t>
            </a:r>
            <a:r>
              <a:rPr sz="1800" spc="-20"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application</a:t>
            </a:r>
            <a:r>
              <a:rPr sz="1800" spc="-45" dirty="0">
                <a:latin typeface="Times New Roman" panose="02020603050405020304" pitchFamily="18" charset="0"/>
                <a:cs typeface="Times New Roman" panose="02020603050405020304" pitchFamily="18" charset="0"/>
              </a:rPr>
              <a:t> </a:t>
            </a:r>
            <a:r>
              <a:rPr sz="1800" spc="-55" dirty="0">
                <a:latin typeface="Times New Roman" panose="02020603050405020304" pitchFamily="18" charset="0"/>
                <a:cs typeface="Times New Roman" panose="02020603050405020304" pitchFamily="18" charset="0"/>
              </a:rPr>
              <a:t>programming</a:t>
            </a:r>
            <a:r>
              <a:rPr sz="1800" spc="-25" dirty="0">
                <a:latin typeface="Times New Roman" panose="02020603050405020304" pitchFamily="18" charset="0"/>
                <a:cs typeface="Times New Roman" panose="02020603050405020304" pitchFamily="18" charset="0"/>
              </a:rPr>
              <a:t> </a:t>
            </a:r>
            <a:r>
              <a:rPr sz="1800" spc="-45" dirty="0">
                <a:latin typeface="Times New Roman" panose="02020603050405020304" pitchFamily="18" charset="0"/>
                <a:cs typeface="Times New Roman" panose="02020603050405020304" pitchFamily="18" charset="0"/>
              </a:rPr>
              <a:t>stored</a:t>
            </a:r>
            <a:r>
              <a:rPr sz="1800" spc="-5"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within </a:t>
            </a:r>
            <a:r>
              <a:rPr sz="1800" spc="-434"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the</a:t>
            </a:r>
            <a:r>
              <a:rPr sz="1800" spc="-30" dirty="0">
                <a:latin typeface="Times New Roman" panose="02020603050405020304" pitchFamily="18" charset="0"/>
                <a:cs typeface="Times New Roman" panose="02020603050405020304" pitchFamily="18" charset="0"/>
              </a:rPr>
              <a:t> </a:t>
            </a:r>
            <a:r>
              <a:rPr sz="1800" spc="-60" dirty="0">
                <a:latin typeface="Times New Roman" panose="02020603050405020304" pitchFamily="18" charset="0"/>
                <a:cs typeface="Times New Roman" panose="02020603050405020304" pitchFamily="18" charset="0"/>
              </a:rPr>
              <a:t>database</a:t>
            </a:r>
            <a:r>
              <a:rPr sz="1800" spc="-15" dirty="0">
                <a:latin typeface="Times New Roman" panose="02020603050405020304" pitchFamily="18" charset="0"/>
                <a:cs typeface="Times New Roman" panose="02020603050405020304" pitchFamily="18" charset="0"/>
              </a:rPr>
              <a:t> </a:t>
            </a:r>
            <a:r>
              <a:rPr sz="1800" spc="-40" dirty="0">
                <a:latin typeface="Times New Roman" panose="02020603050405020304" pitchFamily="18" charset="0"/>
                <a:cs typeface="Times New Roman" panose="02020603050405020304" pitchFamily="18" charset="0"/>
              </a:rPr>
              <a:t>itself</a:t>
            </a:r>
            <a:r>
              <a:rPr sz="1800" spc="229" dirty="0">
                <a:latin typeface="Times New Roman" panose="02020603050405020304" pitchFamily="18" charset="0"/>
                <a:cs typeface="Times New Roman" panose="02020603050405020304" pitchFamily="18" charset="0"/>
              </a:rPr>
              <a:t> </a:t>
            </a:r>
            <a:r>
              <a:rPr sz="1800" spc="-45" dirty="0">
                <a:latin typeface="Times New Roman" panose="02020603050405020304" pitchFamily="18" charset="0"/>
                <a:cs typeface="Times New Roman" panose="02020603050405020304" pitchFamily="18" charset="0"/>
              </a:rPr>
              <a:t>or</a:t>
            </a:r>
            <a:r>
              <a:rPr sz="1800" spc="-25" dirty="0">
                <a:latin typeface="Times New Roman" panose="02020603050405020304" pitchFamily="18" charset="0"/>
                <a:cs typeface="Times New Roman" panose="02020603050405020304" pitchFamily="18" charset="0"/>
              </a:rPr>
              <a:t> </a:t>
            </a:r>
            <a:r>
              <a:rPr sz="1800" spc="-55" dirty="0">
                <a:latin typeface="Times New Roman" panose="02020603050405020304" pitchFamily="18" charset="0"/>
                <a:cs typeface="Times New Roman" panose="02020603050405020304" pitchFamily="18" charset="0"/>
              </a:rPr>
              <a:t>by</a:t>
            </a:r>
            <a:r>
              <a:rPr sz="1800" spc="-15" dirty="0">
                <a:latin typeface="Times New Roman" panose="02020603050405020304" pitchFamily="18" charset="0"/>
                <a:cs typeface="Times New Roman" panose="02020603050405020304" pitchFamily="18" charset="0"/>
              </a:rPr>
              <a:t> </a:t>
            </a:r>
            <a:r>
              <a:rPr sz="1800" spc="-55" dirty="0">
                <a:latin typeface="Times New Roman" panose="02020603050405020304" pitchFamily="18" charset="0"/>
                <a:cs typeface="Times New Roman" panose="02020603050405020304" pitchFamily="18" charset="0"/>
              </a:rPr>
              <a:t>low</a:t>
            </a:r>
            <a:r>
              <a:rPr sz="1800" spc="-50" dirty="0">
                <a:latin typeface="Times New Roman" panose="02020603050405020304" pitchFamily="18" charset="0"/>
                <a:cs typeface="Times New Roman" panose="02020603050405020304" pitchFamily="18" charset="0"/>
              </a:rPr>
              <a:t> </a:t>
            </a:r>
            <a:r>
              <a:rPr sz="1800" spc="-45" dirty="0">
                <a:latin typeface="Times New Roman" panose="02020603050405020304" pitchFamily="18" charset="0"/>
                <a:cs typeface="Times New Roman" panose="02020603050405020304" pitchFamily="18" charset="0"/>
              </a:rPr>
              <a:t>level</a:t>
            </a:r>
            <a:r>
              <a:rPr sz="1800" spc="-55"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manipulation </a:t>
            </a:r>
            <a:r>
              <a:rPr sz="1800" spc="-40" dirty="0">
                <a:latin typeface="Times New Roman" panose="02020603050405020304" pitchFamily="18" charset="0"/>
                <a:cs typeface="Times New Roman" panose="02020603050405020304" pitchFamily="18" charset="0"/>
              </a:rPr>
              <a:t>of</a:t>
            </a:r>
            <a:r>
              <a:rPr sz="1800" spc="245"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the</a:t>
            </a:r>
            <a:r>
              <a:rPr sz="1800" spc="-20"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data</a:t>
            </a:r>
            <a:endParaRPr sz="1800" dirty="0">
              <a:latin typeface="Times New Roman" panose="02020603050405020304" pitchFamily="18" charset="0"/>
              <a:cs typeface="Times New Roman" panose="02020603050405020304" pitchFamily="18" charset="0"/>
            </a:endParaRPr>
          </a:p>
          <a:p>
            <a:pPr marL="287020" indent="-274320" algn="just">
              <a:lnSpc>
                <a:spcPct val="150000"/>
              </a:lnSpc>
              <a:spcBef>
                <a:spcPts val="900"/>
              </a:spcBef>
              <a:buSzPct val="94444"/>
              <a:buFont typeface="Wingdings"/>
              <a:buChar char=""/>
              <a:tabLst>
                <a:tab pos="287020" algn="l"/>
              </a:tabLst>
            </a:pPr>
            <a:r>
              <a:rPr sz="1800" spc="-65" dirty="0">
                <a:latin typeface="Times New Roman" panose="02020603050405020304" pitchFamily="18" charset="0"/>
                <a:cs typeface="Times New Roman" panose="02020603050405020304" pitchFamily="18" charset="0"/>
              </a:rPr>
              <a:t>A</a:t>
            </a:r>
            <a:r>
              <a:rPr sz="1800" spc="-50" dirty="0">
                <a:latin typeface="Times New Roman" panose="02020603050405020304" pitchFamily="18" charset="0"/>
                <a:cs typeface="Times New Roman" panose="02020603050405020304" pitchFamily="18" charset="0"/>
              </a:rPr>
              <a:t> </a:t>
            </a:r>
            <a:r>
              <a:rPr sz="1800" spc="-55" dirty="0">
                <a:latin typeface="Times New Roman" panose="02020603050405020304" pitchFamily="18" charset="0"/>
                <a:cs typeface="Times New Roman" panose="02020603050405020304" pitchFamily="18" charset="0"/>
              </a:rPr>
              <a:t>back-end</a:t>
            </a:r>
            <a:r>
              <a:rPr sz="1800" spc="-30" dirty="0">
                <a:latin typeface="Times New Roman" panose="02020603050405020304" pitchFamily="18" charset="0"/>
                <a:cs typeface="Times New Roman" panose="02020603050405020304" pitchFamily="18" charset="0"/>
              </a:rPr>
              <a:t> </a:t>
            </a:r>
            <a:r>
              <a:rPr sz="1800" spc="-60" dirty="0">
                <a:latin typeface="Times New Roman" panose="02020603050405020304" pitchFamily="18" charset="0"/>
                <a:cs typeface="Times New Roman" panose="02020603050405020304" pitchFamily="18" charset="0"/>
              </a:rPr>
              <a:t>database</a:t>
            </a:r>
            <a:r>
              <a:rPr sz="1800" spc="-10" dirty="0">
                <a:latin typeface="Times New Roman" panose="02020603050405020304" pitchFamily="18" charset="0"/>
                <a:cs typeface="Times New Roman" panose="02020603050405020304" pitchFamily="18" charset="0"/>
              </a:rPr>
              <a:t> </a:t>
            </a:r>
            <a:r>
              <a:rPr sz="1800" spc="-40" dirty="0">
                <a:latin typeface="Times New Roman" panose="02020603050405020304" pitchFamily="18" charset="0"/>
                <a:cs typeface="Times New Roman" panose="02020603050405020304" pitchFamily="18" charset="0"/>
              </a:rPr>
              <a:t>stores</a:t>
            </a:r>
            <a:r>
              <a:rPr sz="1800" spc="-5"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data</a:t>
            </a:r>
            <a:r>
              <a:rPr sz="1800" spc="-30" dirty="0">
                <a:latin typeface="Times New Roman" panose="02020603050405020304" pitchFamily="18" charset="0"/>
                <a:cs typeface="Times New Roman" panose="02020603050405020304" pitchFamily="18" charset="0"/>
              </a:rPr>
              <a:t> </a:t>
            </a:r>
            <a:r>
              <a:rPr sz="1800" spc="-55" dirty="0">
                <a:latin typeface="Times New Roman" panose="02020603050405020304" pitchFamily="18" charset="0"/>
                <a:cs typeface="Times New Roman" panose="02020603050405020304" pitchFamily="18" charset="0"/>
              </a:rPr>
              <a:t>but</a:t>
            </a:r>
            <a:r>
              <a:rPr sz="1800" spc="-10" dirty="0">
                <a:latin typeface="Times New Roman" panose="02020603050405020304" pitchFamily="18" charset="0"/>
                <a:cs typeface="Times New Roman" panose="02020603050405020304" pitchFamily="18" charset="0"/>
              </a:rPr>
              <a:t> </a:t>
            </a:r>
            <a:r>
              <a:rPr sz="1800" spc="-55" dirty="0">
                <a:latin typeface="Times New Roman" panose="02020603050405020304" pitchFamily="18" charset="0"/>
                <a:cs typeface="Times New Roman" panose="02020603050405020304" pitchFamily="18" charset="0"/>
              </a:rPr>
              <a:t>does</a:t>
            </a:r>
            <a:r>
              <a:rPr sz="1800" spc="-35"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not</a:t>
            </a:r>
            <a:r>
              <a:rPr sz="1800" spc="-15"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include</a:t>
            </a:r>
            <a:r>
              <a:rPr sz="1800" spc="-15" dirty="0">
                <a:latin typeface="Times New Roman" panose="02020603050405020304" pitchFamily="18" charset="0"/>
                <a:cs typeface="Times New Roman" panose="02020603050405020304" pitchFamily="18" charset="0"/>
              </a:rPr>
              <a:t> </a:t>
            </a:r>
            <a:r>
              <a:rPr sz="1800" spc="-50" dirty="0">
                <a:uFill>
                  <a:solidFill>
                    <a:srgbClr val="B6A171"/>
                  </a:solidFill>
                </a:u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end-</a:t>
            </a:r>
            <a:r>
              <a:rPr lang="en-US" dirty="0">
                <a:uFill>
                  <a:solidFill>
                    <a:srgbClr val="B6A171"/>
                  </a:solidFill>
                </a:uFill>
                <a:latin typeface="Times New Roman" panose="02020603050405020304" pitchFamily="18" charset="0"/>
                <a:cs typeface="Times New Roman" panose="02020603050405020304" pitchFamily="18" charset="0"/>
              </a:rPr>
              <a:t>user </a:t>
            </a:r>
            <a:r>
              <a:rPr sz="1800" spc="-50" dirty="0">
                <a:latin typeface="Times New Roman" panose="02020603050405020304" pitchFamily="18" charset="0"/>
                <a:cs typeface="Times New Roman" panose="02020603050405020304" pitchFamily="18" charset="0"/>
              </a:rPr>
              <a:t>application</a:t>
            </a:r>
            <a:r>
              <a:rPr sz="1800" spc="-40"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elements</a:t>
            </a:r>
            <a:r>
              <a:rPr sz="1800" spc="-25" dirty="0">
                <a:latin typeface="Times New Roman" panose="02020603050405020304" pitchFamily="18" charset="0"/>
                <a:cs typeface="Times New Roman" panose="02020603050405020304" pitchFamily="18" charset="0"/>
              </a:rPr>
              <a:t> </a:t>
            </a:r>
            <a:r>
              <a:rPr sz="1800" spc="-55" dirty="0">
                <a:latin typeface="Times New Roman" panose="02020603050405020304" pitchFamily="18" charset="0"/>
                <a:cs typeface="Times New Roman" panose="02020603050405020304" pitchFamily="18" charset="0"/>
              </a:rPr>
              <a:t>such</a:t>
            </a:r>
            <a:r>
              <a:rPr sz="1800" spc="-20" dirty="0">
                <a:latin typeface="Times New Roman" panose="02020603050405020304" pitchFamily="18" charset="0"/>
                <a:cs typeface="Times New Roman" panose="02020603050405020304" pitchFamily="18" charset="0"/>
              </a:rPr>
              <a:t> </a:t>
            </a:r>
            <a:r>
              <a:rPr sz="1800" spc="-45" dirty="0">
                <a:latin typeface="Times New Roman" panose="02020603050405020304" pitchFamily="18" charset="0"/>
                <a:cs typeface="Times New Roman" panose="02020603050405020304" pitchFamily="18" charset="0"/>
              </a:rPr>
              <a:t>as</a:t>
            </a:r>
            <a:r>
              <a:rPr sz="1800" spc="-15" dirty="0">
                <a:latin typeface="Times New Roman" panose="02020603050405020304" pitchFamily="18" charset="0"/>
                <a:cs typeface="Times New Roman" panose="02020603050405020304" pitchFamily="18" charset="0"/>
              </a:rPr>
              <a:t> </a:t>
            </a:r>
            <a:r>
              <a:rPr sz="1800" spc="-45" dirty="0">
                <a:latin typeface="Times New Roman" panose="02020603050405020304" pitchFamily="18" charset="0"/>
                <a:cs typeface="Times New Roman" panose="02020603050405020304" pitchFamily="18" charset="0"/>
              </a:rPr>
              <a:t>stored</a:t>
            </a:r>
            <a:r>
              <a:rPr sz="1800" dirty="0">
                <a:latin typeface="Times New Roman" panose="02020603050405020304" pitchFamily="18" charset="0"/>
                <a:cs typeface="Times New Roman" panose="02020603050405020304" pitchFamily="18" charset="0"/>
              </a:rPr>
              <a:t> </a:t>
            </a:r>
            <a:r>
              <a:rPr sz="1800" spc="-45" dirty="0">
                <a:latin typeface="Times New Roman" panose="02020603050405020304" pitchFamily="18" charset="0"/>
                <a:cs typeface="Times New Roman" panose="02020603050405020304" pitchFamily="18" charset="0"/>
              </a:rPr>
              <a:t>queries,</a:t>
            </a:r>
            <a:r>
              <a:rPr sz="1800" spc="-30" dirty="0">
                <a:latin typeface="Times New Roman" panose="02020603050405020304" pitchFamily="18" charset="0"/>
                <a:cs typeface="Times New Roman" panose="02020603050405020304" pitchFamily="18" charset="0"/>
              </a:rPr>
              <a:t> forms,</a:t>
            </a:r>
            <a:r>
              <a:rPr sz="1800" spc="-10" dirty="0">
                <a:latin typeface="Times New Roman" panose="02020603050405020304" pitchFamily="18" charset="0"/>
                <a:cs typeface="Times New Roman" panose="02020603050405020304" pitchFamily="18" charset="0"/>
              </a:rPr>
              <a:t> </a:t>
            </a:r>
            <a:r>
              <a:rPr sz="1800" spc="-50" dirty="0">
                <a:uFill>
                  <a:solidFill>
                    <a:srgbClr val="B6A171"/>
                  </a:solidFill>
                </a:u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macros</a:t>
            </a:r>
            <a:r>
              <a:rPr sz="1800" spc="-2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sz="1800" spc="-45" dirty="0">
                <a:latin typeface="Times New Roman" panose="02020603050405020304" pitchFamily="18" charset="0"/>
                <a:cs typeface="Times New Roman" panose="02020603050405020304" pitchFamily="18" charset="0"/>
              </a:rPr>
              <a:t>or </a:t>
            </a:r>
            <a:r>
              <a:rPr sz="1800" spc="-434"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reports.</a:t>
            </a:r>
            <a:endParaRPr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A4C49DB-8528-4C1C-B22D-684409B24CB5}"/>
              </a:ext>
            </a:extLst>
          </p:cNvPr>
          <p:cNvSpPr txBox="1"/>
          <p:nvPr/>
        </p:nvSpPr>
        <p:spPr>
          <a:xfrm flipH="1">
            <a:off x="3124200" y="838200"/>
            <a:ext cx="3962400" cy="584775"/>
          </a:xfrm>
          <a:prstGeom prst="rect">
            <a:avLst/>
          </a:prstGeom>
          <a:noFill/>
        </p:spPr>
        <p:txBody>
          <a:bodyPr wrap="square" rtlCol="0">
            <a:spAutoFit/>
          </a:bodyPr>
          <a:lstStyle/>
          <a:p>
            <a:r>
              <a:rPr lang="en-IN" sz="3200" b="1" u="heavy" spc="-55" dirty="0">
                <a:uFill>
                  <a:solidFill>
                    <a:srgbClr val="000000"/>
                  </a:solidFill>
                </a:uFill>
                <a:latin typeface="Times New Roman" panose="02020603050405020304" pitchFamily="18" charset="0"/>
                <a:cs typeface="Times New Roman" panose="02020603050405020304" pitchFamily="18" charset="0"/>
              </a:rPr>
              <a:t>Back-end</a:t>
            </a:r>
            <a:r>
              <a:rPr lang="en-IN" sz="3200" b="1" u="heavy" spc="-60" dirty="0">
                <a:uFill>
                  <a:solidFill>
                    <a:srgbClr val="000000"/>
                  </a:solidFill>
                </a:uFill>
                <a:latin typeface="Times New Roman" panose="02020603050405020304" pitchFamily="18" charset="0"/>
                <a:cs typeface="Times New Roman" panose="02020603050405020304" pitchFamily="18" charset="0"/>
              </a:rPr>
              <a:t> </a:t>
            </a:r>
            <a:r>
              <a:rPr lang="en-IN" sz="3200" b="1" u="heavy" spc="-55" dirty="0">
                <a:uFill>
                  <a:solidFill>
                    <a:srgbClr val="000000"/>
                  </a:solidFill>
                </a:uFill>
                <a:latin typeface="Times New Roman" panose="02020603050405020304" pitchFamily="18" charset="0"/>
                <a:cs typeface="Times New Roman" panose="02020603050405020304" pitchFamily="18" charset="0"/>
              </a:rPr>
              <a:t>da</a:t>
            </a:r>
            <a:r>
              <a:rPr lang="en-IN" sz="3200" b="1" u="heavy" spc="-45" dirty="0">
                <a:uFill>
                  <a:solidFill>
                    <a:srgbClr val="000000"/>
                  </a:solidFill>
                </a:uFill>
                <a:latin typeface="Times New Roman" panose="02020603050405020304" pitchFamily="18" charset="0"/>
                <a:cs typeface="Times New Roman" panose="02020603050405020304" pitchFamily="18" charset="0"/>
              </a:rPr>
              <a:t>t</a:t>
            </a:r>
            <a:r>
              <a:rPr lang="en-IN" sz="3200" b="1" u="heavy" spc="-90" dirty="0">
                <a:uFill>
                  <a:solidFill>
                    <a:srgbClr val="000000"/>
                  </a:solidFill>
                </a:uFill>
                <a:latin typeface="Times New Roman" panose="02020603050405020304" pitchFamily="18" charset="0"/>
                <a:cs typeface="Times New Roman" panose="02020603050405020304" pitchFamily="18" charset="0"/>
              </a:rPr>
              <a:t>a</a:t>
            </a:r>
            <a:r>
              <a:rPr lang="en-IN" sz="3200" b="1" u="heavy" spc="-55" dirty="0">
                <a:uFill>
                  <a:solidFill>
                    <a:srgbClr val="000000"/>
                  </a:solidFill>
                </a:uFill>
                <a:latin typeface="Times New Roman" panose="02020603050405020304" pitchFamily="18" charset="0"/>
                <a:cs typeface="Times New Roman" panose="02020603050405020304" pitchFamily="18" charset="0"/>
              </a:rPr>
              <a:t>ba</a:t>
            </a:r>
            <a:r>
              <a:rPr lang="en-IN" sz="3200" b="1" u="heavy" spc="-50" dirty="0">
                <a:uFill>
                  <a:solidFill>
                    <a:srgbClr val="000000"/>
                  </a:solidFill>
                </a:uFill>
                <a:latin typeface="Times New Roman" panose="02020603050405020304" pitchFamily="18" charset="0"/>
                <a:cs typeface="Times New Roman" panose="02020603050405020304" pitchFamily="18" charset="0"/>
              </a:rPr>
              <a:t>s</a:t>
            </a:r>
            <a:r>
              <a:rPr lang="en-IN" sz="3200" b="1" u="heavy" spc="-35" dirty="0">
                <a:uFill>
                  <a:solidFill>
                    <a:srgbClr val="000000"/>
                  </a:solidFill>
                </a:uFill>
                <a:latin typeface="Times New Roman" panose="02020603050405020304" pitchFamily="18" charset="0"/>
                <a:cs typeface="Times New Roman" panose="02020603050405020304" pitchFamily="18" charset="0"/>
              </a:rPr>
              <a:t>e</a:t>
            </a:r>
            <a:endParaRPr lang="en-IN"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50594" y="3064890"/>
            <a:ext cx="1769110" cy="1233170"/>
          </a:xfrm>
          <a:prstGeom prst="rect">
            <a:avLst/>
          </a:prstGeom>
        </p:spPr>
        <p:txBody>
          <a:bodyPr vert="horz" wrap="square" lIns="0" tIns="12700" rIns="0" bIns="0" rtlCol="0">
            <a:spAutoFit/>
          </a:bodyPr>
          <a:lstStyle/>
          <a:p>
            <a:pPr marL="287020" indent="-274320">
              <a:lnSpc>
                <a:spcPct val="100000"/>
              </a:lnSpc>
              <a:spcBef>
                <a:spcPts val="100"/>
              </a:spcBef>
              <a:buFont typeface="Wingdings"/>
              <a:buChar char=""/>
              <a:tabLst>
                <a:tab pos="287020" algn="l"/>
                <a:tab pos="926465" algn="l"/>
              </a:tabLst>
            </a:pPr>
            <a:r>
              <a:rPr sz="1800" b="1" spc="-5" dirty="0">
                <a:latin typeface="Garamond"/>
                <a:cs typeface="Garamond"/>
              </a:rPr>
              <a:t>1</a:t>
            </a:r>
            <a:r>
              <a:rPr sz="1800" b="1" dirty="0">
                <a:latin typeface="Garamond"/>
                <a:cs typeface="Garamond"/>
              </a:rPr>
              <a:t>)Booking</a:t>
            </a:r>
            <a:endParaRPr sz="1800" dirty="0">
              <a:latin typeface="Garamond"/>
              <a:cs typeface="Garamond"/>
            </a:endParaRPr>
          </a:p>
          <a:p>
            <a:pPr marL="287020" indent="-274320">
              <a:lnSpc>
                <a:spcPct val="100000"/>
              </a:lnSpc>
              <a:spcBef>
                <a:spcPts val="1510"/>
              </a:spcBef>
              <a:buFont typeface="Wingdings"/>
              <a:buChar char=""/>
              <a:tabLst>
                <a:tab pos="287020" algn="l"/>
                <a:tab pos="644525" algn="l"/>
              </a:tabLst>
            </a:pPr>
            <a:r>
              <a:rPr sz="1800" b="1" spc="-5" dirty="0">
                <a:latin typeface="Garamond"/>
                <a:cs typeface="Garamond"/>
              </a:rPr>
              <a:t>2)Cancelling</a:t>
            </a:r>
            <a:endParaRPr sz="1800" dirty="0">
              <a:latin typeface="Garamond"/>
              <a:cs typeface="Garamond"/>
            </a:endParaRPr>
          </a:p>
          <a:p>
            <a:pPr marL="341630" indent="-329565">
              <a:lnSpc>
                <a:spcPct val="100000"/>
              </a:lnSpc>
              <a:spcBef>
                <a:spcPts val="1515"/>
              </a:spcBef>
              <a:buFont typeface="Wingdings"/>
              <a:buChar char=""/>
              <a:tabLst>
                <a:tab pos="342265" algn="l"/>
                <a:tab pos="758825" algn="l"/>
              </a:tabLst>
            </a:pPr>
            <a:r>
              <a:rPr sz="1800" b="1" dirty="0">
                <a:latin typeface="Garamond"/>
                <a:cs typeface="Garamond"/>
              </a:rPr>
              <a:t>3)</a:t>
            </a:r>
            <a:r>
              <a:rPr sz="1800" b="1" spc="-10" dirty="0">
                <a:latin typeface="Garamond"/>
                <a:cs typeface="Garamond"/>
              </a:rPr>
              <a:t>From:</a:t>
            </a:r>
            <a:endParaRPr sz="1800" dirty="0">
              <a:latin typeface="Garamond"/>
              <a:cs typeface="Garamond"/>
            </a:endParaRPr>
          </a:p>
        </p:txBody>
      </p:sp>
      <p:sp>
        <p:nvSpPr>
          <p:cNvPr id="4" name="object 4"/>
          <p:cNvSpPr txBox="1"/>
          <p:nvPr/>
        </p:nvSpPr>
        <p:spPr>
          <a:xfrm>
            <a:off x="3874134" y="3997832"/>
            <a:ext cx="330200" cy="299720"/>
          </a:xfrm>
          <a:prstGeom prst="rect">
            <a:avLst/>
          </a:prstGeom>
        </p:spPr>
        <p:txBody>
          <a:bodyPr vert="horz" wrap="square" lIns="0" tIns="12700" rIns="0" bIns="0" rtlCol="0">
            <a:spAutoFit/>
          </a:bodyPr>
          <a:lstStyle/>
          <a:p>
            <a:pPr marL="12700">
              <a:lnSpc>
                <a:spcPct val="100000"/>
              </a:lnSpc>
              <a:spcBef>
                <a:spcPts val="100"/>
              </a:spcBef>
            </a:pPr>
            <a:r>
              <a:rPr sz="1800" b="1" spc="-170" dirty="0">
                <a:latin typeface="Garamond"/>
                <a:cs typeface="Garamond"/>
              </a:rPr>
              <a:t>T</a:t>
            </a:r>
            <a:r>
              <a:rPr sz="1800" b="1" spc="-5" dirty="0">
                <a:latin typeface="Garamond"/>
                <a:cs typeface="Garamond"/>
              </a:rPr>
              <a:t>o</a:t>
            </a:r>
            <a:r>
              <a:rPr sz="1800" dirty="0">
                <a:latin typeface="Garamond"/>
                <a:cs typeface="Garamond"/>
              </a:rPr>
              <a:t>:</a:t>
            </a:r>
            <a:endParaRPr sz="1800">
              <a:latin typeface="Garamond"/>
              <a:cs typeface="Garamond"/>
            </a:endParaRPr>
          </a:p>
        </p:txBody>
      </p:sp>
      <p:sp>
        <p:nvSpPr>
          <p:cNvPr id="5" name="object 5"/>
          <p:cNvSpPr txBox="1"/>
          <p:nvPr/>
        </p:nvSpPr>
        <p:spPr>
          <a:xfrm>
            <a:off x="1450594" y="4451813"/>
            <a:ext cx="2193290" cy="304571"/>
          </a:xfrm>
          <a:prstGeom prst="rect">
            <a:avLst/>
          </a:prstGeom>
        </p:spPr>
        <p:txBody>
          <a:bodyPr vert="horz" wrap="square" lIns="0" tIns="12065" rIns="0" bIns="0" rtlCol="0">
            <a:spAutoFit/>
          </a:bodyPr>
          <a:lstStyle/>
          <a:p>
            <a:pPr marL="287020" indent="-274320">
              <a:lnSpc>
                <a:spcPct val="100000"/>
              </a:lnSpc>
              <a:spcBef>
                <a:spcPts val="95"/>
              </a:spcBef>
              <a:buSzPct val="94736"/>
              <a:buFont typeface="Wingdings"/>
              <a:buChar char=""/>
              <a:tabLst>
                <a:tab pos="287020" algn="l"/>
              </a:tabLst>
            </a:pPr>
            <a:r>
              <a:rPr sz="1900" b="1" i="1" spc="-55" dirty="0">
                <a:latin typeface="Garamond"/>
                <a:cs typeface="Garamond"/>
              </a:rPr>
              <a:t>Date</a:t>
            </a:r>
            <a:r>
              <a:rPr sz="1900" b="1" i="1" spc="-50" dirty="0">
                <a:latin typeface="Garamond"/>
                <a:cs typeface="Garamond"/>
              </a:rPr>
              <a:t> </a:t>
            </a:r>
            <a:r>
              <a:rPr sz="1900" b="1" i="1" spc="-45" dirty="0">
                <a:latin typeface="Garamond"/>
                <a:cs typeface="Garamond"/>
              </a:rPr>
              <a:t>of</a:t>
            </a:r>
            <a:r>
              <a:rPr sz="1900" b="1" i="1" spc="229" dirty="0">
                <a:latin typeface="Garamond"/>
                <a:cs typeface="Garamond"/>
              </a:rPr>
              <a:t> </a:t>
            </a:r>
            <a:r>
              <a:rPr sz="1900" b="1" i="1" spc="-40" dirty="0">
                <a:latin typeface="Garamond"/>
                <a:cs typeface="Garamond"/>
              </a:rPr>
              <a:t>journey:</a:t>
            </a:r>
            <a:endParaRPr sz="1900" dirty="0">
              <a:latin typeface="Garamond"/>
              <a:cs typeface="Garamond"/>
            </a:endParaRPr>
          </a:p>
        </p:txBody>
      </p:sp>
      <p:sp>
        <p:nvSpPr>
          <p:cNvPr id="6" name="TextBox 5">
            <a:extLst>
              <a:ext uri="{FF2B5EF4-FFF2-40B4-BE49-F238E27FC236}">
                <a16:creationId xmlns:a16="http://schemas.microsoft.com/office/drawing/2014/main" id="{FC71C7F7-0FBD-46FE-8306-916AC056FCD5}"/>
              </a:ext>
            </a:extLst>
          </p:cNvPr>
          <p:cNvSpPr txBox="1"/>
          <p:nvPr/>
        </p:nvSpPr>
        <p:spPr>
          <a:xfrm>
            <a:off x="3429000" y="1295400"/>
            <a:ext cx="3581400" cy="584775"/>
          </a:xfrm>
          <a:prstGeom prst="rect">
            <a:avLst/>
          </a:prstGeom>
          <a:noFill/>
        </p:spPr>
        <p:txBody>
          <a:bodyPr wrap="square" rtlCol="0">
            <a:spAutoFit/>
          </a:bodyPr>
          <a:lstStyle/>
          <a:p>
            <a:pPr algn="just"/>
            <a:r>
              <a:rPr lang="en-IN" sz="3200" b="1" u="sng" spc="-5" dirty="0">
                <a:uFill>
                  <a:solidFill>
                    <a:srgbClr val="000000"/>
                  </a:solidFill>
                </a:uFill>
                <a:latin typeface="Times New Roman" panose="02020603050405020304" pitchFamily="18" charset="0"/>
                <a:cs typeface="Times New Roman" panose="02020603050405020304" pitchFamily="18" charset="0"/>
              </a:rPr>
              <a:t>Front</a:t>
            </a:r>
            <a:r>
              <a:rPr lang="en-IN" sz="3200" b="1" u="sng" spc="-65" dirty="0">
                <a:uFill>
                  <a:solidFill>
                    <a:srgbClr val="000000"/>
                  </a:solidFill>
                </a:uFill>
                <a:latin typeface="Times New Roman" panose="02020603050405020304" pitchFamily="18" charset="0"/>
                <a:cs typeface="Times New Roman" panose="02020603050405020304" pitchFamily="18" charset="0"/>
              </a:rPr>
              <a:t> </a:t>
            </a:r>
            <a:r>
              <a:rPr lang="en-IN" sz="3200" b="1" u="sng" spc="-5" dirty="0">
                <a:uFill>
                  <a:solidFill>
                    <a:srgbClr val="000000"/>
                  </a:solidFill>
                </a:uFill>
                <a:latin typeface="Times New Roman" panose="02020603050405020304" pitchFamily="18" charset="0"/>
                <a:cs typeface="Times New Roman" panose="02020603050405020304" pitchFamily="18" charset="0"/>
              </a:rPr>
              <a:t>end</a:t>
            </a:r>
            <a:r>
              <a:rPr lang="en-IN" sz="3200" b="1" u="sng" spc="-40" dirty="0">
                <a:uFill>
                  <a:solidFill>
                    <a:srgbClr val="000000"/>
                  </a:solidFill>
                </a:uFill>
                <a:latin typeface="Times New Roman" panose="02020603050405020304" pitchFamily="18" charset="0"/>
                <a:cs typeface="Times New Roman" panose="02020603050405020304" pitchFamily="18" charset="0"/>
              </a:rPr>
              <a:t> </a:t>
            </a:r>
            <a:r>
              <a:rPr lang="en-IN" sz="3200" b="1" u="sng" spc="-10" dirty="0">
                <a:uFill>
                  <a:solidFill>
                    <a:srgbClr val="000000"/>
                  </a:solidFill>
                </a:uFill>
                <a:latin typeface="Times New Roman" panose="02020603050405020304" pitchFamily="18" charset="0"/>
                <a:cs typeface="Times New Roman" panose="02020603050405020304" pitchFamily="18" charset="0"/>
              </a:rPr>
              <a:t>database</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989405"/>
              </p:ext>
            </p:extLst>
          </p:nvPr>
        </p:nvGraphicFramePr>
        <p:xfrm>
          <a:off x="1503299" y="2133600"/>
          <a:ext cx="6573899" cy="2939920"/>
        </p:xfrm>
        <a:graphic>
          <a:graphicData uri="http://schemas.openxmlformats.org/drawingml/2006/table">
            <a:tbl>
              <a:tblPr firstRow="1" bandRow="1">
                <a:tableStyleId>{2D5ABB26-0587-4C30-8999-92F81FD0307C}</a:tableStyleId>
              </a:tblPr>
              <a:tblGrid>
                <a:gridCol w="517163">
                  <a:extLst>
                    <a:ext uri="{9D8B030D-6E8A-4147-A177-3AD203B41FA5}">
                      <a16:colId xmlns:a16="http://schemas.microsoft.com/office/drawing/2014/main" val="20000"/>
                    </a:ext>
                  </a:extLst>
                </a:gridCol>
                <a:gridCol w="966871">
                  <a:extLst>
                    <a:ext uri="{9D8B030D-6E8A-4147-A177-3AD203B41FA5}">
                      <a16:colId xmlns:a16="http://schemas.microsoft.com/office/drawing/2014/main" val="20001"/>
                    </a:ext>
                  </a:extLst>
                </a:gridCol>
                <a:gridCol w="1136533">
                  <a:extLst>
                    <a:ext uri="{9D8B030D-6E8A-4147-A177-3AD203B41FA5}">
                      <a16:colId xmlns:a16="http://schemas.microsoft.com/office/drawing/2014/main" val="20002"/>
                    </a:ext>
                  </a:extLst>
                </a:gridCol>
                <a:gridCol w="1385915">
                  <a:extLst>
                    <a:ext uri="{9D8B030D-6E8A-4147-A177-3AD203B41FA5}">
                      <a16:colId xmlns:a16="http://schemas.microsoft.com/office/drawing/2014/main" val="20003"/>
                    </a:ext>
                  </a:extLst>
                </a:gridCol>
                <a:gridCol w="922580">
                  <a:extLst>
                    <a:ext uri="{9D8B030D-6E8A-4147-A177-3AD203B41FA5}">
                      <a16:colId xmlns:a16="http://schemas.microsoft.com/office/drawing/2014/main" val="20004"/>
                    </a:ext>
                  </a:extLst>
                </a:gridCol>
                <a:gridCol w="882839">
                  <a:extLst>
                    <a:ext uri="{9D8B030D-6E8A-4147-A177-3AD203B41FA5}">
                      <a16:colId xmlns:a16="http://schemas.microsoft.com/office/drawing/2014/main" val="20005"/>
                    </a:ext>
                  </a:extLst>
                </a:gridCol>
                <a:gridCol w="761998">
                  <a:extLst>
                    <a:ext uri="{9D8B030D-6E8A-4147-A177-3AD203B41FA5}">
                      <a16:colId xmlns:a16="http://schemas.microsoft.com/office/drawing/2014/main" val="20006"/>
                    </a:ext>
                  </a:extLst>
                </a:gridCol>
              </a:tblGrid>
              <a:tr h="779877">
                <a:tc>
                  <a:txBody>
                    <a:bodyPr/>
                    <a:lstStyle/>
                    <a:p>
                      <a:pPr marL="68580">
                        <a:lnSpc>
                          <a:spcPct val="100000"/>
                        </a:lnSpc>
                        <a:spcBef>
                          <a:spcPts val="50"/>
                        </a:spcBef>
                      </a:pPr>
                      <a:r>
                        <a:rPr sz="1200" b="1" dirty="0">
                          <a:solidFill>
                            <a:srgbClr val="FFFFFF"/>
                          </a:solidFill>
                          <a:latin typeface="Garamond"/>
                          <a:cs typeface="Garamond"/>
                        </a:rPr>
                        <a:t>S.N</a:t>
                      </a:r>
                      <a:endParaRPr sz="1200">
                        <a:latin typeface="Garamond"/>
                        <a:cs typeface="Garamond"/>
                      </a:endParaRPr>
                    </a:p>
                    <a:p>
                      <a:pPr marL="68580">
                        <a:lnSpc>
                          <a:spcPct val="100000"/>
                        </a:lnSpc>
                        <a:spcBef>
                          <a:spcPts val="215"/>
                        </a:spcBef>
                      </a:pPr>
                      <a:r>
                        <a:rPr sz="1200" b="1" dirty="0">
                          <a:solidFill>
                            <a:srgbClr val="FFFFFF"/>
                          </a:solidFill>
                          <a:latin typeface="Garamond"/>
                          <a:cs typeface="Garamond"/>
                        </a:rPr>
                        <a:t>O</a:t>
                      </a:r>
                      <a:endParaRPr sz="1200">
                        <a:latin typeface="Garamond"/>
                        <a:cs typeface="Garamond"/>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E5C"/>
                    </a:solidFill>
                  </a:tcPr>
                </a:tc>
                <a:tc>
                  <a:txBody>
                    <a:bodyPr/>
                    <a:lstStyle/>
                    <a:p>
                      <a:pPr marL="68580">
                        <a:lnSpc>
                          <a:spcPct val="100000"/>
                        </a:lnSpc>
                        <a:spcBef>
                          <a:spcPts val="50"/>
                        </a:spcBef>
                      </a:pPr>
                      <a:r>
                        <a:rPr sz="1200" b="1" dirty="0">
                          <a:solidFill>
                            <a:srgbClr val="FFFFFF"/>
                          </a:solidFill>
                          <a:latin typeface="Garamond"/>
                          <a:cs typeface="Garamond"/>
                        </a:rPr>
                        <a:t>ITEM</a:t>
                      </a:r>
                      <a:endParaRPr sz="1200">
                        <a:latin typeface="Garamond"/>
                        <a:cs typeface="Garamond"/>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E5C"/>
                    </a:solidFill>
                  </a:tcPr>
                </a:tc>
                <a:tc>
                  <a:txBody>
                    <a:bodyPr/>
                    <a:lstStyle/>
                    <a:p>
                      <a:pPr marL="68580">
                        <a:lnSpc>
                          <a:spcPct val="100000"/>
                        </a:lnSpc>
                        <a:spcBef>
                          <a:spcPts val="50"/>
                        </a:spcBef>
                      </a:pPr>
                      <a:r>
                        <a:rPr sz="1200" b="1" spc="-5" dirty="0">
                          <a:solidFill>
                            <a:srgbClr val="FFFFFF"/>
                          </a:solidFill>
                          <a:latin typeface="Garamond"/>
                          <a:cs typeface="Garamond"/>
                        </a:rPr>
                        <a:t>REQUIREM</a:t>
                      </a:r>
                      <a:endParaRPr sz="1200">
                        <a:latin typeface="Garamond"/>
                        <a:cs typeface="Garamond"/>
                      </a:endParaRPr>
                    </a:p>
                    <a:p>
                      <a:pPr marL="68580">
                        <a:lnSpc>
                          <a:spcPct val="100000"/>
                        </a:lnSpc>
                        <a:spcBef>
                          <a:spcPts val="215"/>
                        </a:spcBef>
                      </a:pPr>
                      <a:r>
                        <a:rPr sz="1200" b="1" spc="-5" dirty="0">
                          <a:solidFill>
                            <a:srgbClr val="FFFFFF"/>
                          </a:solidFill>
                          <a:latin typeface="Garamond"/>
                          <a:cs typeface="Garamond"/>
                        </a:rPr>
                        <a:t>ENT</a:t>
                      </a:r>
                      <a:endParaRPr sz="1200">
                        <a:latin typeface="Garamond"/>
                        <a:cs typeface="Garamond"/>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E5C"/>
                    </a:solidFill>
                  </a:tcPr>
                </a:tc>
                <a:tc>
                  <a:txBody>
                    <a:bodyPr/>
                    <a:lstStyle/>
                    <a:p>
                      <a:pPr marL="68580">
                        <a:lnSpc>
                          <a:spcPct val="100000"/>
                        </a:lnSpc>
                        <a:spcBef>
                          <a:spcPts val="50"/>
                        </a:spcBef>
                      </a:pPr>
                      <a:r>
                        <a:rPr sz="1200" b="1" spc="-5" dirty="0">
                          <a:solidFill>
                            <a:srgbClr val="FFFFFF"/>
                          </a:solidFill>
                          <a:latin typeface="Garamond"/>
                          <a:cs typeface="Garamond"/>
                        </a:rPr>
                        <a:t>RESPONSIBLT</a:t>
                      </a:r>
                      <a:endParaRPr sz="1200">
                        <a:latin typeface="Garamond"/>
                        <a:cs typeface="Garamond"/>
                      </a:endParaRPr>
                    </a:p>
                    <a:p>
                      <a:pPr marL="68580">
                        <a:lnSpc>
                          <a:spcPct val="100000"/>
                        </a:lnSpc>
                        <a:spcBef>
                          <a:spcPts val="215"/>
                        </a:spcBef>
                      </a:pPr>
                      <a:r>
                        <a:rPr sz="1200" b="1" dirty="0">
                          <a:solidFill>
                            <a:srgbClr val="FFFFFF"/>
                          </a:solidFill>
                          <a:latin typeface="Garamond"/>
                          <a:cs typeface="Garamond"/>
                        </a:rPr>
                        <a:t>Y</a:t>
                      </a:r>
                      <a:endParaRPr sz="1200">
                        <a:latin typeface="Garamond"/>
                        <a:cs typeface="Garamond"/>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E5C"/>
                    </a:solidFill>
                  </a:tcPr>
                </a:tc>
                <a:tc>
                  <a:txBody>
                    <a:bodyPr/>
                    <a:lstStyle/>
                    <a:p>
                      <a:pPr marR="46990" algn="ctr">
                        <a:lnSpc>
                          <a:spcPct val="100000"/>
                        </a:lnSpc>
                        <a:spcBef>
                          <a:spcPts val="50"/>
                        </a:spcBef>
                      </a:pPr>
                      <a:r>
                        <a:rPr sz="1200" b="1" spc="-5" dirty="0">
                          <a:solidFill>
                            <a:srgbClr val="FFFFFF"/>
                          </a:solidFill>
                          <a:latin typeface="Garamond"/>
                          <a:cs typeface="Garamond"/>
                        </a:rPr>
                        <a:t>PLANND</a:t>
                      </a:r>
                      <a:endParaRPr sz="1200">
                        <a:latin typeface="Garamond"/>
                        <a:cs typeface="Garamond"/>
                      </a:endParaRPr>
                    </a:p>
                    <a:p>
                      <a:pPr marL="6985" algn="ctr">
                        <a:lnSpc>
                          <a:spcPct val="100000"/>
                        </a:lnSpc>
                        <a:spcBef>
                          <a:spcPts val="215"/>
                        </a:spcBef>
                      </a:pPr>
                      <a:r>
                        <a:rPr sz="1200" b="1" spc="-15" dirty="0">
                          <a:solidFill>
                            <a:srgbClr val="FFFFFF"/>
                          </a:solidFill>
                          <a:latin typeface="Garamond"/>
                          <a:cs typeface="Garamond"/>
                        </a:rPr>
                        <a:t>DATE</a:t>
                      </a:r>
                      <a:endParaRPr sz="1200">
                        <a:latin typeface="Garamond"/>
                        <a:cs typeface="Garamond"/>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E5C"/>
                    </a:solidFill>
                  </a:tcPr>
                </a:tc>
                <a:tc>
                  <a:txBody>
                    <a:bodyPr/>
                    <a:lstStyle/>
                    <a:p>
                      <a:pPr marL="69215">
                        <a:lnSpc>
                          <a:spcPct val="100000"/>
                        </a:lnSpc>
                        <a:spcBef>
                          <a:spcPts val="50"/>
                        </a:spcBef>
                      </a:pPr>
                      <a:r>
                        <a:rPr sz="1200" b="1" spc="-20" dirty="0">
                          <a:solidFill>
                            <a:srgbClr val="FFFFFF"/>
                          </a:solidFill>
                          <a:latin typeface="Garamond"/>
                          <a:cs typeface="Garamond"/>
                        </a:rPr>
                        <a:t>ACTUA</a:t>
                      </a:r>
                      <a:endParaRPr sz="1200">
                        <a:latin typeface="Garamond"/>
                        <a:cs typeface="Garamond"/>
                      </a:endParaRPr>
                    </a:p>
                    <a:p>
                      <a:pPr marL="69215" marR="229235">
                        <a:lnSpc>
                          <a:spcPct val="114999"/>
                        </a:lnSpc>
                      </a:pPr>
                      <a:r>
                        <a:rPr sz="1200" b="1" dirty="0">
                          <a:solidFill>
                            <a:srgbClr val="FFFFFF"/>
                          </a:solidFill>
                          <a:latin typeface="Garamond"/>
                          <a:cs typeface="Garamond"/>
                        </a:rPr>
                        <a:t>L </a:t>
                      </a:r>
                      <a:r>
                        <a:rPr sz="1200" b="1" spc="5" dirty="0">
                          <a:solidFill>
                            <a:srgbClr val="FFFFFF"/>
                          </a:solidFill>
                          <a:latin typeface="Garamond"/>
                          <a:cs typeface="Garamond"/>
                        </a:rPr>
                        <a:t> </a:t>
                      </a:r>
                      <a:r>
                        <a:rPr sz="1200" b="1" spc="-50" dirty="0">
                          <a:solidFill>
                            <a:srgbClr val="FFFFFF"/>
                          </a:solidFill>
                          <a:latin typeface="Garamond"/>
                          <a:cs typeface="Garamond"/>
                        </a:rPr>
                        <a:t>D</a:t>
                      </a:r>
                      <a:r>
                        <a:rPr sz="1200" b="1" dirty="0">
                          <a:solidFill>
                            <a:srgbClr val="FFFFFF"/>
                          </a:solidFill>
                          <a:latin typeface="Garamond"/>
                          <a:cs typeface="Garamond"/>
                        </a:rPr>
                        <a:t>ATE</a:t>
                      </a:r>
                      <a:endParaRPr sz="1200">
                        <a:latin typeface="Garamond"/>
                        <a:cs typeface="Garamond"/>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E5C"/>
                    </a:solidFill>
                  </a:tcPr>
                </a:tc>
                <a:tc>
                  <a:txBody>
                    <a:bodyPr/>
                    <a:lstStyle/>
                    <a:p>
                      <a:pPr marL="69215">
                        <a:lnSpc>
                          <a:spcPct val="100000"/>
                        </a:lnSpc>
                        <a:spcBef>
                          <a:spcPts val="50"/>
                        </a:spcBef>
                      </a:pPr>
                      <a:r>
                        <a:rPr sz="1200" b="1" spc="-15" dirty="0">
                          <a:solidFill>
                            <a:srgbClr val="FFFFFF"/>
                          </a:solidFill>
                          <a:latin typeface="Garamond"/>
                          <a:cs typeface="Garamond"/>
                        </a:rPr>
                        <a:t>STATUS</a:t>
                      </a:r>
                      <a:endParaRPr sz="1200" dirty="0">
                        <a:latin typeface="Garamond"/>
                        <a:cs typeface="Garamond"/>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E8E5C"/>
                    </a:solidFill>
                  </a:tcPr>
                </a:tc>
                <a:extLst>
                  <a:ext uri="{0D108BD9-81ED-4DB2-BD59-A6C34878D82A}">
                    <a16:rowId xmlns:a16="http://schemas.microsoft.com/office/drawing/2014/main" val="10000"/>
                  </a:ext>
                </a:extLst>
              </a:tr>
              <a:tr h="270291">
                <a:tc>
                  <a:txBody>
                    <a:bodyPr/>
                    <a:lstStyle/>
                    <a:p>
                      <a:pPr marL="68580">
                        <a:lnSpc>
                          <a:spcPct val="100000"/>
                        </a:lnSpc>
                        <a:spcBef>
                          <a:spcPts val="50"/>
                        </a:spcBef>
                      </a:pPr>
                      <a:r>
                        <a:rPr sz="1200" b="1" dirty="0">
                          <a:solidFill>
                            <a:srgbClr val="FFFFFF"/>
                          </a:solidFill>
                          <a:latin typeface="Garamond"/>
                          <a:cs typeface="Garamond"/>
                        </a:rPr>
                        <a:t>1.</a:t>
                      </a:r>
                      <a:endParaRPr sz="1200">
                        <a:latin typeface="Garamond"/>
                        <a:cs typeface="Garamond"/>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solidFill>
                      <a:srgbClr val="9E8E5C"/>
                    </a:solidFill>
                  </a:tcPr>
                </a:tc>
                <a:tc>
                  <a:txBody>
                    <a:bodyPr/>
                    <a:lstStyle/>
                    <a:p>
                      <a:pPr marL="68580">
                        <a:lnSpc>
                          <a:spcPct val="100000"/>
                        </a:lnSpc>
                        <a:spcBef>
                          <a:spcPts val="50"/>
                        </a:spcBef>
                      </a:pPr>
                      <a:r>
                        <a:rPr sz="1200" spc="-5" dirty="0">
                          <a:latin typeface="Garamond"/>
                          <a:cs typeface="Garamond"/>
                        </a:rPr>
                        <a:t>Software</a:t>
                      </a:r>
                      <a:endParaRPr sz="1200">
                        <a:latin typeface="Garamond"/>
                        <a:cs typeface="Garamond"/>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solidFill>
                      <a:srgbClr val="DFDBD2"/>
                    </a:solidFill>
                  </a:tcPr>
                </a:tc>
                <a:tc>
                  <a:txBody>
                    <a:bodyPr/>
                    <a:lstStyle/>
                    <a:p>
                      <a:pPr marL="68580">
                        <a:lnSpc>
                          <a:spcPct val="100000"/>
                        </a:lnSpc>
                        <a:spcBef>
                          <a:spcPts val="50"/>
                        </a:spcBef>
                      </a:pPr>
                      <a:r>
                        <a:rPr sz="1200" dirty="0">
                          <a:latin typeface="Garamond"/>
                          <a:cs typeface="Garamond"/>
                        </a:rPr>
                        <a:t>DEV</a:t>
                      </a:r>
                      <a:r>
                        <a:rPr sz="1200" spc="-65" dirty="0">
                          <a:latin typeface="Garamond"/>
                          <a:cs typeface="Garamond"/>
                        </a:rPr>
                        <a:t> </a:t>
                      </a:r>
                      <a:r>
                        <a:rPr sz="1200" dirty="0">
                          <a:latin typeface="Garamond"/>
                          <a:cs typeface="Garamond"/>
                        </a:rPr>
                        <a:t>C++</a:t>
                      </a:r>
                      <a:endParaRPr sz="1200">
                        <a:latin typeface="Garamond"/>
                        <a:cs typeface="Garamond"/>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solidFill>
                      <a:srgbClr val="DFDBD2"/>
                    </a:solidFill>
                  </a:tcPr>
                </a:tc>
                <a:tc>
                  <a:txBody>
                    <a:bodyPr/>
                    <a:lstStyle/>
                    <a:p>
                      <a:pPr marL="68580">
                        <a:lnSpc>
                          <a:spcPct val="100000"/>
                        </a:lnSpc>
                        <a:spcBef>
                          <a:spcPts val="45"/>
                        </a:spcBef>
                      </a:pPr>
                      <a:r>
                        <a:rPr sz="1100" dirty="0">
                          <a:latin typeface="Calibri"/>
                          <a:cs typeface="Calibri"/>
                        </a:rPr>
                        <a:t>TEAM</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solidFill>
                      <a:srgbClr val="DFDBD2"/>
                    </a:solidFill>
                  </a:tcPr>
                </a:tc>
                <a:tc>
                  <a:txBody>
                    <a:bodyPr/>
                    <a:lstStyle/>
                    <a:p>
                      <a:pPr marL="106045">
                        <a:lnSpc>
                          <a:spcPct val="100000"/>
                        </a:lnSpc>
                        <a:spcBef>
                          <a:spcPts val="50"/>
                        </a:spcBef>
                      </a:pPr>
                      <a:r>
                        <a:rPr sz="1200" dirty="0">
                          <a:latin typeface="Garamond"/>
                          <a:cs typeface="Garamond"/>
                        </a:rPr>
                        <a:t>2</a:t>
                      </a:r>
                      <a:r>
                        <a:rPr lang="en-US" sz="1200" dirty="0">
                          <a:latin typeface="Garamond"/>
                          <a:cs typeface="Garamond"/>
                        </a:rPr>
                        <a:t>1</a:t>
                      </a:r>
                      <a:r>
                        <a:rPr sz="1200" dirty="0">
                          <a:latin typeface="Garamond"/>
                          <a:cs typeface="Garamond"/>
                        </a:rPr>
                        <a:t>/0</a:t>
                      </a:r>
                      <a:r>
                        <a:rPr lang="en-US" sz="1200" dirty="0">
                          <a:latin typeface="Garamond"/>
                          <a:cs typeface="Garamond"/>
                        </a:rPr>
                        <a:t>4</a:t>
                      </a:r>
                      <a:r>
                        <a:rPr sz="1200" dirty="0">
                          <a:latin typeface="Garamond"/>
                          <a:cs typeface="Garamond"/>
                        </a:rPr>
                        <a:t>/20</a:t>
                      </a:r>
                      <a:r>
                        <a:rPr lang="en-US" sz="1200" dirty="0">
                          <a:latin typeface="Garamond"/>
                          <a:cs typeface="Garamond"/>
                        </a:rPr>
                        <a:t>21</a:t>
                      </a:r>
                      <a:endParaRPr sz="1200" dirty="0">
                        <a:latin typeface="Garamond"/>
                        <a:cs typeface="Garamond"/>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solidFill>
                      <a:srgbClr val="DFDBD2"/>
                    </a:solidFill>
                  </a:tcPr>
                </a:tc>
                <a:tc>
                  <a:txBody>
                    <a:bodyPr/>
                    <a:lstStyle/>
                    <a:p>
                      <a:pPr marR="108585" algn="r">
                        <a:lnSpc>
                          <a:spcPct val="100000"/>
                        </a:lnSpc>
                        <a:spcBef>
                          <a:spcPts val="50"/>
                        </a:spcBef>
                      </a:pPr>
                      <a:r>
                        <a:rPr lang="en-US" sz="1200" dirty="0">
                          <a:latin typeface="Garamond"/>
                          <a:cs typeface="Garamond"/>
                        </a:rPr>
                        <a:t>23</a:t>
                      </a:r>
                      <a:r>
                        <a:rPr sz="1200" dirty="0">
                          <a:latin typeface="Garamond"/>
                          <a:cs typeface="Garamond"/>
                        </a:rPr>
                        <a:t>/0/2</a:t>
                      </a:r>
                    </a:p>
                  </a:txBody>
                  <a:tcPr marL="0" marR="0" marT="6350" marB="0">
                    <a:lnL w="12700">
                      <a:solidFill>
                        <a:srgbClr val="FFFFFF"/>
                      </a:solidFill>
                      <a:prstDash val="solid"/>
                    </a:lnL>
                    <a:lnR w="12700">
                      <a:solidFill>
                        <a:srgbClr val="FFFFFF"/>
                      </a:solidFill>
                      <a:prstDash val="solid"/>
                    </a:lnR>
                    <a:lnT w="38100">
                      <a:solidFill>
                        <a:srgbClr val="FFFFFF"/>
                      </a:solidFill>
                      <a:prstDash val="solid"/>
                    </a:lnT>
                    <a:solidFill>
                      <a:srgbClr val="DFDBD2"/>
                    </a:solidFill>
                  </a:tcPr>
                </a:tc>
                <a:tc>
                  <a:txBody>
                    <a:bodyPr/>
                    <a:lstStyle/>
                    <a:p>
                      <a:pPr marL="69215">
                        <a:lnSpc>
                          <a:spcPct val="100000"/>
                        </a:lnSpc>
                        <a:spcBef>
                          <a:spcPts val="50"/>
                        </a:spcBef>
                      </a:pPr>
                      <a:r>
                        <a:rPr lang="en-IN" sz="1200" dirty="0">
                          <a:latin typeface="Garamond"/>
                          <a:cs typeface="Garamond"/>
                        </a:rPr>
                        <a:t>C</a:t>
                      </a:r>
                      <a:r>
                        <a:rPr sz="1200" dirty="0" err="1">
                          <a:latin typeface="Garamond"/>
                          <a:cs typeface="Garamond"/>
                        </a:rPr>
                        <a:t>ompleted</a:t>
                      </a:r>
                      <a:endParaRPr sz="1200" dirty="0">
                        <a:latin typeface="Garamond"/>
                        <a:cs typeface="Garamond"/>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solidFill>
                      <a:srgbClr val="DFDBD2"/>
                    </a:solidFill>
                  </a:tcPr>
                </a:tc>
                <a:extLst>
                  <a:ext uri="{0D108BD9-81ED-4DB2-BD59-A6C34878D82A}">
                    <a16:rowId xmlns:a16="http://schemas.microsoft.com/office/drawing/2014/main" val="10001"/>
                  </a:ext>
                </a:extLst>
              </a:tr>
              <a:tr h="852115">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9E8E5C"/>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DFDBD2"/>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DFDBD2"/>
                    </a:solidFill>
                  </a:tcPr>
                </a:tc>
                <a:tc>
                  <a:txBody>
                    <a:bodyPr/>
                    <a:lstStyle/>
                    <a:p>
                      <a:pPr>
                        <a:lnSpc>
                          <a:spcPct val="100000"/>
                        </a:lnSpc>
                      </a:pPr>
                      <a:endParaRPr sz="1100" dirty="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DFDBD2"/>
                    </a:solidFill>
                  </a:tcPr>
                </a:tc>
                <a:tc>
                  <a:txBody>
                    <a:bodyPr/>
                    <a:lstStyle/>
                    <a:p>
                      <a:pPr marL="69215">
                        <a:lnSpc>
                          <a:spcPts val="1425"/>
                        </a:lnSpc>
                      </a:pPr>
                      <a:endParaRPr sz="1200" dirty="0">
                        <a:latin typeface="Garamond"/>
                        <a:cs typeface="Garamond"/>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DFDBD2"/>
                    </a:solidFill>
                  </a:tcPr>
                </a:tc>
                <a:tc>
                  <a:txBody>
                    <a:bodyPr/>
                    <a:lstStyle/>
                    <a:p>
                      <a:pPr marL="69215">
                        <a:lnSpc>
                          <a:spcPts val="1425"/>
                        </a:lnSpc>
                      </a:pPr>
                      <a:endParaRPr sz="1200" dirty="0">
                        <a:latin typeface="Garamond"/>
                        <a:cs typeface="Garamond"/>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DFDBD2"/>
                    </a:solidFill>
                  </a:tcPr>
                </a:tc>
                <a:tc>
                  <a:txBody>
                    <a:bodyPr/>
                    <a:lstStyle/>
                    <a:p>
                      <a:pPr>
                        <a:lnSpc>
                          <a:spcPct val="100000"/>
                        </a:lnSpc>
                      </a:pPr>
                      <a:endParaRPr sz="1100" dirty="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DFDBD2"/>
                    </a:solidFill>
                  </a:tcPr>
                </a:tc>
                <a:extLst>
                  <a:ext uri="{0D108BD9-81ED-4DB2-BD59-A6C34878D82A}">
                    <a16:rowId xmlns:a16="http://schemas.microsoft.com/office/drawing/2014/main" val="10002"/>
                  </a:ext>
                </a:extLst>
              </a:tr>
              <a:tr h="270605">
                <a:tc>
                  <a:txBody>
                    <a:bodyPr/>
                    <a:lstStyle/>
                    <a:p>
                      <a:pPr marL="68580">
                        <a:lnSpc>
                          <a:spcPct val="100000"/>
                        </a:lnSpc>
                        <a:spcBef>
                          <a:spcPts val="55"/>
                        </a:spcBef>
                      </a:pPr>
                      <a:r>
                        <a:rPr sz="1200" b="1" dirty="0">
                          <a:solidFill>
                            <a:srgbClr val="FFFFFF"/>
                          </a:solidFill>
                          <a:latin typeface="Garamond"/>
                          <a:cs typeface="Garamond"/>
                        </a:rPr>
                        <a:t>2.</a:t>
                      </a:r>
                      <a:endParaRPr sz="1200">
                        <a:latin typeface="Garamond"/>
                        <a:cs typeface="Garamond"/>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solidFill>
                      <a:srgbClr val="9E8E5C"/>
                    </a:solidFill>
                  </a:tcPr>
                </a:tc>
                <a:tc>
                  <a:txBody>
                    <a:bodyPr/>
                    <a:lstStyle/>
                    <a:p>
                      <a:pPr marL="68580">
                        <a:lnSpc>
                          <a:spcPct val="100000"/>
                        </a:lnSpc>
                        <a:spcBef>
                          <a:spcPts val="55"/>
                        </a:spcBef>
                      </a:pPr>
                      <a:r>
                        <a:rPr sz="1200" spc="-5" dirty="0">
                          <a:latin typeface="Garamond"/>
                          <a:cs typeface="Garamond"/>
                        </a:rPr>
                        <a:t>Document</a:t>
                      </a:r>
                      <a:endParaRPr sz="1200">
                        <a:latin typeface="Garamond"/>
                        <a:cs typeface="Garamond"/>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solidFill>
                      <a:srgbClr val="EFEDEA"/>
                    </a:solidFill>
                  </a:tcPr>
                </a:tc>
                <a:tc>
                  <a:txBody>
                    <a:bodyPr/>
                    <a:lstStyle/>
                    <a:p>
                      <a:pPr marL="68580">
                        <a:lnSpc>
                          <a:spcPct val="100000"/>
                        </a:lnSpc>
                        <a:spcBef>
                          <a:spcPts val="55"/>
                        </a:spcBef>
                      </a:pPr>
                      <a:r>
                        <a:rPr sz="1200" spc="-5" dirty="0">
                          <a:latin typeface="Garamond"/>
                          <a:cs typeface="Garamond"/>
                        </a:rPr>
                        <a:t>MS</a:t>
                      </a:r>
                      <a:r>
                        <a:rPr sz="1200" spc="-50" dirty="0">
                          <a:latin typeface="Garamond"/>
                          <a:cs typeface="Garamond"/>
                        </a:rPr>
                        <a:t> </a:t>
                      </a:r>
                      <a:r>
                        <a:rPr sz="1200" spc="-10" dirty="0">
                          <a:latin typeface="Garamond"/>
                          <a:cs typeface="Garamond"/>
                        </a:rPr>
                        <a:t>WORD</a:t>
                      </a:r>
                      <a:endParaRPr sz="1200">
                        <a:latin typeface="Garamond"/>
                        <a:cs typeface="Garamond"/>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solidFill>
                      <a:srgbClr val="EFEDEA"/>
                    </a:solidFill>
                  </a:tcPr>
                </a:tc>
                <a:tc>
                  <a:txBody>
                    <a:bodyPr/>
                    <a:lstStyle/>
                    <a:p>
                      <a:pPr marL="68580">
                        <a:lnSpc>
                          <a:spcPct val="100000"/>
                        </a:lnSpc>
                        <a:spcBef>
                          <a:spcPts val="45"/>
                        </a:spcBef>
                      </a:pPr>
                      <a:r>
                        <a:rPr sz="1100" dirty="0">
                          <a:latin typeface="Calibri"/>
                          <a:cs typeface="Calibri"/>
                        </a:rPr>
                        <a:t>TEAM</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solidFill>
                      <a:srgbClr val="EFEDEA"/>
                    </a:solidFill>
                  </a:tcPr>
                </a:tc>
                <a:tc>
                  <a:txBody>
                    <a:bodyPr/>
                    <a:lstStyle/>
                    <a:p>
                      <a:pPr marL="106045">
                        <a:lnSpc>
                          <a:spcPct val="100000"/>
                        </a:lnSpc>
                        <a:spcBef>
                          <a:spcPts val="55"/>
                        </a:spcBef>
                      </a:pPr>
                      <a:r>
                        <a:rPr sz="1200" dirty="0">
                          <a:latin typeface="Garamond"/>
                          <a:cs typeface="Garamond"/>
                        </a:rPr>
                        <a:t>2</a:t>
                      </a:r>
                      <a:r>
                        <a:rPr lang="en-US" sz="1200" dirty="0">
                          <a:latin typeface="Garamond"/>
                          <a:cs typeface="Garamond"/>
                        </a:rPr>
                        <a:t>3</a:t>
                      </a:r>
                      <a:r>
                        <a:rPr sz="1200" dirty="0">
                          <a:latin typeface="Garamond"/>
                          <a:cs typeface="Garamond"/>
                        </a:rPr>
                        <a:t>/0</a:t>
                      </a:r>
                      <a:r>
                        <a:rPr lang="en-US" sz="1200" dirty="0">
                          <a:latin typeface="Garamond"/>
                          <a:cs typeface="Garamond"/>
                        </a:rPr>
                        <a:t>4</a:t>
                      </a:r>
                      <a:r>
                        <a:rPr sz="1200" dirty="0">
                          <a:latin typeface="Garamond"/>
                          <a:cs typeface="Garamond"/>
                        </a:rPr>
                        <a:t>/20</a:t>
                      </a:r>
                    </a:p>
                  </a:txBody>
                  <a:tcPr marL="0" marR="0" marT="6985" marB="0">
                    <a:lnL w="12700">
                      <a:solidFill>
                        <a:srgbClr val="FFFFFF"/>
                      </a:solidFill>
                      <a:prstDash val="solid"/>
                    </a:lnL>
                    <a:lnR w="12700">
                      <a:solidFill>
                        <a:srgbClr val="FFFFFF"/>
                      </a:solidFill>
                      <a:prstDash val="solid"/>
                    </a:lnR>
                    <a:lnT w="12700">
                      <a:solidFill>
                        <a:srgbClr val="FFFFFF"/>
                      </a:solidFill>
                      <a:prstDash val="solid"/>
                    </a:lnT>
                    <a:solidFill>
                      <a:srgbClr val="EFEDEA"/>
                    </a:solidFill>
                  </a:tcPr>
                </a:tc>
                <a:tc>
                  <a:txBody>
                    <a:bodyPr/>
                    <a:lstStyle/>
                    <a:p>
                      <a:pPr marR="108585" algn="r">
                        <a:lnSpc>
                          <a:spcPct val="100000"/>
                        </a:lnSpc>
                        <a:spcBef>
                          <a:spcPts val="55"/>
                        </a:spcBef>
                      </a:pPr>
                      <a:r>
                        <a:rPr sz="1200" dirty="0">
                          <a:latin typeface="Garamond"/>
                          <a:cs typeface="Garamond"/>
                        </a:rPr>
                        <a:t>2</a:t>
                      </a:r>
                      <a:r>
                        <a:rPr lang="en-US" sz="1200" dirty="0">
                          <a:latin typeface="Garamond"/>
                          <a:cs typeface="Garamond"/>
                        </a:rPr>
                        <a:t>3</a:t>
                      </a:r>
                      <a:r>
                        <a:rPr sz="1200" dirty="0">
                          <a:latin typeface="Garamond"/>
                          <a:cs typeface="Garamond"/>
                        </a:rPr>
                        <a:t>/</a:t>
                      </a:r>
                      <a:r>
                        <a:rPr lang="en-US" sz="1200" dirty="0">
                          <a:latin typeface="Garamond"/>
                          <a:cs typeface="Garamond"/>
                        </a:rPr>
                        <a:t>4</a:t>
                      </a:r>
                      <a:r>
                        <a:rPr sz="1200" dirty="0">
                          <a:latin typeface="Garamond"/>
                          <a:cs typeface="Garamond"/>
                        </a:rPr>
                        <a:t>/2</a:t>
                      </a:r>
                    </a:p>
                  </a:txBody>
                  <a:tcPr marL="0" marR="0" marT="6985" marB="0">
                    <a:lnL w="12700">
                      <a:solidFill>
                        <a:srgbClr val="FFFFFF"/>
                      </a:solidFill>
                      <a:prstDash val="solid"/>
                    </a:lnL>
                    <a:lnR w="12700">
                      <a:solidFill>
                        <a:srgbClr val="FFFFFF"/>
                      </a:solidFill>
                      <a:prstDash val="solid"/>
                    </a:lnR>
                    <a:lnT w="12700">
                      <a:solidFill>
                        <a:srgbClr val="FFFFFF"/>
                      </a:solidFill>
                      <a:prstDash val="solid"/>
                    </a:lnT>
                    <a:solidFill>
                      <a:srgbClr val="EFEDEA"/>
                    </a:solidFill>
                  </a:tcPr>
                </a:tc>
                <a:tc>
                  <a:txBody>
                    <a:bodyPr/>
                    <a:lstStyle/>
                    <a:p>
                      <a:pPr marL="69215">
                        <a:lnSpc>
                          <a:spcPct val="100000"/>
                        </a:lnSpc>
                        <a:spcBef>
                          <a:spcPts val="55"/>
                        </a:spcBef>
                      </a:pPr>
                      <a:r>
                        <a:rPr sz="1200" dirty="0">
                          <a:latin typeface="Garamond"/>
                          <a:cs typeface="Garamond"/>
                        </a:rPr>
                        <a:t>completed</a:t>
                      </a:r>
                      <a:endParaRPr sz="1200">
                        <a:latin typeface="Garamond"/>
                        <a:cs typeface="Garamond"/>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solidFill>
                      <a:srgbClr val="EFEDEA"/>
                    </a:solidFill>
                  </a:tcPr>
                </a:tc>
                <a:extLst>
                  <a:ext uri="{0D108BD9-81ED-4DB2-BD59-A6C34878D82A}">
                    <a16:rowId xmlns:a16="http://schemas.microsoft.com/office/drawing/2014/main" val="10003"/>
                  </a:ext>
                </a:extLst>
              </a:tr>
              <a:tr h="767032">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9E8E5C"/>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EFEDEA"/>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EFEDEA"/>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EFEDEA"/>
                    </a:solidFill>
                  </a:tcPr>
                </a:tc>
                <a:tc>
                  <a:txBody>
                    <a:bodyPr/>
                    <a:lstStyle/>
                    <a:p>
                      <a:pPr marL="69215">
                        <a:lnSpc>
                          <a:spcPts val="1425"/>
                        </a:lnSpc>
                      </a:pPr>
                      <a:endParaRPr sz="1200" dirty="0">
                        <a:latin typeface="Garamond"/>
                        <a:cs typeface="Garamond"/>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EFEDEA"/>
                    </a:solidFill>
                  </a:tcPr>
                </a:tc>
                <a:tc>
                  <a:txBody>
                    <a:bodyPr/>
                    <a:lstStyle/>
                    <a:p>
                      <a:pPr marL="69215">
                        <a:lnSpc>
                          <a:spcPts val="1425"/>
                        </a:lnSpc>
                      </a:pPr>
                      <a:endParaRPr sz="1200" dirty="0">
                        <a:latin typeface="Garamond"/>
                        <a:cs typeface="Garamond"/>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EFEDEA"/>
                    </a:solidFill>
                  </a:tcPr>
                </a:tc>
                <a:tc>
                  <a:txBody>
                    <a:bodyPr/>
                    <a:lstStyle/>
                    <a:p>
                      <a:pPr>
                        <a:lnSpc>
                          <a:spcPct val="100000"/>
                        </a:lnSpc>
                      </a:pPr>
                      <a:endParaRPr sz="1100" dirty="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EFEDEA"/>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0200" y="914400"/>
            <a:ext cx="4053840" cy="1974900"/>
          </a:xfrm>
          <a:prstGeom prst="rect">
            <a:avLst/>
          </a:prstGeom>
        </p:spPr>
        <p:txBody>
          <a:bodyPr vert="horz" wrap="square" lIns="0" tIns="12700" rIns="0" bIns="0" rtlCol="0">
            <a:spAutoFit/>
          </a:bodyPr>
          <a:lstStyle/>
          <a:p>
            <a:pPr marL="287020" indent="-274320">
              <a:lnSpc>
                <a:spcPct val="100000"/>
              </a:lnSpc>
              <a:spcBef>
                <a:spcPts val="100"/>
              </a:spcBef>
              <a:buFont typeface="Wingdings"/>
              <a:buChar char=""/>
              <a:tabLst>
                <a:tab pos="287020" algn="l"/>
              </a:tabLst>
            </a:pPr>
            <a:r>
              <a:rPr sz="1800" b="1" u="heavy" spc="-5" dirty="0">
                <a:uFill>
                  <a:solidFill>
                    <a:srgbClr val="000000"/>
                  </a:solidFill>
                </a:uFill>
                <a:latin typeface="Times New Roman" panose="02020603050405020304" pitchFamily="18" charset="0"/>
                <a:cs typeface="Times New Roman" panose="02020603050405020304" pitchFamily="18" charset="0"/>
              </a:rPr>
              <a:t>Hardware Requirements:</a:t>
            </a:r>
            <a:endParaRPr sz="1800" dirty="0">
              <a:latin typeface="Times New Roman" panose="02020603050405020304" pitchFamily="18" charset="0"/>
              <a:cs typeface="Times New Roman" panose="02020603050405020304" pitchFamily="18" charset="0"/>
            </a:endParaRPr>
          </a:p>
          <a:p>
            <a:pPr marL="287020" indent="-274320">
              <a:lnSpc>
                <a:spcPct val="100000"/>
              </a:lnSpc>
              <a:spcBef>
                <a:spcPts val="1510"/>
              </a:spcBef>
              <a:buFont typeface="Wingdings"/>
              <a:buChar char=""/>
              <a:tabLst>
                <a:tab pos="287020" algn="l"/>
              </a:tabLst>
            </a:pPr>
            <a:r>
              <a:rPr sz="1800" b="1" dirty="0">
                <a:latin typeface="Times New Roman" panose="02020603050405020304" pitchFamily="18" charset="0"/>
                <a:cs typeface="Times New Roman" panose="02020603050405020304" pitchFamily="18" charset="0"/>
              </a:rPr>
              <a:t>PC</a:t>
            </a:r>
            <a:r>
              <a:rPr sz="1800" b="1" spc="-10"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with</a:t>
            </a:r>
            <a:r>
              <a:rPr sz="1800" b="1" spc="1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core</a:t>
            </a:r>
            <a:r>
              <a:rPr sz="1800" b="1" spc="1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2</a:t>
            </a:r>
            <a:r>
              <a:rPr sz="1800" b="1" spc="-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duo</a:t>
            </a:r>
            <a:r>
              <a:rPr sz="1800" b="1" spc="-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or more</a:t>
            </a:r>
            <a:r>
              <a:rPr sz="1800" b="1" spc="20"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proccessor</a:t>
            </a:r>
            <a:endParaRPr sz="1800" dirty="0">
              <a:latin typeface="Times New Roman" panose="02020603050405020304" pitchFamily="18" charset="0"/>
              <a:cs typeface="Times New Roman" panose="02020603050405020304" pitchFamily="18" charset="0"/>
            </a:endParaRPr>
          </a:p>
          <a:p>
            <a:pPr marL="287020" indent="-274320">
              <a:lnSpc>
                <a:spcPct val="100000"/>
              </a:lnSpc>
              <a:spcBef>
                <a:spcPts val="1510"/>
              </a:spcBef>
              <a:buFont typeface="Wingdings"/>
              <a:buChar char=""/>
              <a:tabLst>
                <a:tab pos="287020" algn="l"/>
              </a:tabLst>
            </a:pPr>
            <a:r>
              <a:rPr sz="1800" b="1" spc="-5" dirty="0">
                <a:latin typeface="Times New Roman" panose="02020603050405020304" pitchFamily="18" charset="0"/>
                <a:cs typeface="Times New Roman" panose="02020603050405020304" pitchFamily="18" charset="0"/>
              </a:rPr>
              <a:t>512</a:t>
            </a:r>
            <a:r>
              <a:rPr sz="1800" b="1" spc="-10"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MB</a:t>
            </a:r>
            <a:r>
              <a:rPr sz="1800" b="1" spc="-1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RAM</a:t>
            </a:r>
            <a:r>
              <a:rPr sz="1800" b="1" spc="-2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or</a:t>
            </a:r>
            <a:r>
              <a:rPr sz="1800" b="1" spc="-20" dirty="0">
                <a:latin typeface="Times New Roman" panose="02020603050405020304" pitchFamily="18" charset="0"/>
                <a:cs typeface="Times New Roman" panose="02020603050405020304" pitchFamily="18" charset="0"/>
              </a:rPr>
              <a:t> above.</a:t>
            </a:r>
            <a:endParaRPr sz="1800" dirty="0">
              <a:latin typeface="Times New Roman" panose="02020603050405020304" pitchFamily="18" charset="0"/>
              <a:cs typeface="Times New Roman" panose="02020603050405020304" pitchFamily="18" charset="0"/>
            </a:endParaRPr>
          </a:p>
          <a:p>
            <a:pPr marL="287020" indent="-274320">
              <a:lnSpc>
                <a:spcPct val="100000"/>
              </a:lnSpc>
              <a:spcBef>
                <a:spcPts val="1515"/>
              </a:spcBef>
              <a:buFont typeface="Wingdings"/>
              <a:buChar char=""/>
              <a:tabLst>
                <a:tab pos="287020" algn="l"/>
              </a:tabLst>
            </a:pPr>
            <a:r>
              <a:rPr sz="1800" b="1" spc="-5" dirty="0">
                <a:latin typeface="Times New Roman" panose="02020603050405020304" pitchFamily="18" charset="0"/>
                <a:cs typeface="Times New Roman" panose="02020603050405020304" pitchFamily="18" charset="0"/>
              </a:rPr>
              <a:t>180</a:t>
            </a:r>
            <a:r>
              <a:rPr sz="1800" b="1" spc="-10"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GB</a:t>
            </a:r>
            <a:r>
              <a:rPr sz="1800" b="1" spc="-1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Hard</a:t>
            </a:r>
            <a:r>
              <a:rPr sz="1800" b="1" spc="-10"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Disk</a:t>
            </a:r>
            <a:r>
              <a:rPr sz="1800" b="1" spc="1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or</a:t>
            </a:r>
            <a:r>
              <a:rPr sz="1800" b="1" spc="-5" dirty="0">
                <a:latin typeface="Times New Roman" panose="02020603050405020304" pitchFamily="18" charset="0"/>
                <a:cs typeface="Times New Roman" panose="02020603050405020304" pitchFamily="18" charset="0"/>
              </a:rPr>
              <a:t> </a:t>
            </a:r>
            <a:r>
              <a:rPr sz="1800" b="1" spc="-20" dirty="0">
                <a:latin typeface="Times New Roman" panose="02020603050405020304" pitchFamily="18" charset="0"/>
                <a:cs typeface="Times New Roman" panose="02020603050405020304" pitchFamily="18" charset="0"/>
              </a:rPr>
              <a:t>above.</a:t>
            </a:r>
            <a:endParaRPr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819B80C-F731-493F-93C6-1F944344B363}"/>
              </a:ext>
            </a:extLst>
          </p:cNvPr>
          <p:cNvSpPr txBox="1"/>
          <p:nvPr/>
        </p:nvSpPr>
        <p:spPr>
          <a:xfrm>
            <a:off x="1447800" y="3217136"/>
            <a:ext cx="5867400" cy="1777410"/>
          </a:xfrm>
          <a:prstGeom prst="rect">
            <a:avLst/>
          </a:prstGeom>
          <a:noFill/>
        </p:spPr>
        <p:txBody>
          <a:bodyPr wrap="square">
            <a:spAutoFit/>
          </a:bodyPr>
          <a:lstStyle/>
          <a:p>
            <a:pPr marL="287020" indent="-274320">
              <a:lnSpc>
                <a:spcPct val="100000"/>
              </a:lnSpc>
              <a:spcBef>
                <a:spcPts val="100"/>
              </a:spcBef>
              <a:buFont typeface="Wingdings"/>
              <a:buChar char=""/>
              <a:tabLst>
                <a:tab pos="287020" algn="l"/>
              </a:tabLst>
            </a:pPr>
            <a:r>
              <a:rPr lang="en-US" sz="1800" b="1" u="heavy" spc="-10" dirty="0">
                <a:uFill>
                  <a:solidFill>
                    <a:srgbClr val="000000"/>
                  </a:solidFill>
                </a:uFill>
                <a:latin typeface="Times New Roman" panose="02020603050405020304" pitchFamily="18" charset="0"/>
                <a:cs typeface="Times New Roman" panose="02020603050405020304" pitchFamily="18" charset="0"/>
              </a:rPr>
              <a:t>Software</a:t>
            </a:r>
            <a:r>
              <a:rPr lang="en-US" sz="1800" b="1" u="heavy" spc="-5" dirty="0">
                <a:uFill>
                  <a:solidFill>
                    <a:srgbClr val="000000"/>
                  </a:solidFill>
                </a:uFill>
                <a:latin typeface="Times New Roman" panose="02020603050405020304" pitchFamily="18" charset="0"/>
                <a:cs typeface="Times New Roman" panose="02020603050405020304" pitchFamily="18" charset="0"/>
              </a:rPr>
              <a:t> Requirements:</a:t>
            </a:r>
            <a:endParaRPr lang="en-US" sz="1800" dirty="0">
              <a:latin typeface="Times New Roman" panose="02020603050405020304" pitchFamily="18" charset="0"/>
              <a:cs typeface="Times New Roman" panose="02020603050405020304" pitchFamily="18" charset="0"/>
            </a:endParaRPr>
          </a:p>
          <a:p>
            <a:pPr marL="287020" indent="-274320">
              <a:lnSpc>
                <a:spcPct val="100000"/>
              </a:lnSpc>
              <a:spcBef>
                <a:spcPts val="1510"/>
              </a:spcBef>
              <a:buFont typeface="Wingdings"/>
              <a:buChar char=""/>
              <a:tabLst>
                <a:tab pos="287020" algn="l"/>
                <a:tab pos="3148965" algn="l"/>
              </a:tabLst>
            </a:pPr>
            <a:r>
              <a:rPr lang="en-US" sz="1800" b="1" dirty="0">
                <a:latin typeface="Times New Roman" panose="02020603050405020304" pitchFamily="18" charset="0"/>
                <a:cs typeface="Times New Roman" panose="02020603050405020304" pitchFamily="18" charset="0"/>
              </a:rPr>
              <a:t>Operating</a:t>
            </a:r>
            <a:r>
              <a:rPr lang="en-US" sz="1800" b="1" spc="15" dirty="0">
                <a:latin typeface="Times New Roman" panose="02020603050405020304" pitchFamily="18" charset="0"/>
                <a:cs typeface="Times New Roman" panose="02020603050405020304" pitchFamily="18" charset="0"/>
              </a:rPr>
              <a:t> </a:t>
            </a:r>
            <a:r>
              <a:rPr lang="en-US" sz="1800" b="1" spc="-5" dirty="0">
                <a:latin typeface="Times New Roman" panose="02020603050405020304" pitchFamily="18" charset="0"/>
                <a:cs typeface="Times New Roman" panose="02020603050405020304" pitchFamily="18" charset="0"/>
              </a:rPr>
              <a:t>system	</a:t>
            </a:r>
            <a:r>
              <a:rPr lang="en-US" sz="1800" b="1" dirty="0">
                <a:latin typeface="Times New Roman" panose="02020603050405020304" pitchFamily="18" charset="0"/>
                <a:cs typeface="Times New Roman" panose="02020603050405020304" pitchFamily="18" charset="0"/>
              </a:rPr>
              <a:t>:</a:t>
            </a:r>
            <a:r>
              <a:rPr lang="en-US" sz="1800" b="1" spc="-30" dirty="0">
                <a:latin typeface="Times New Roman" panose="02020603050405020304" pitchFamily="18" charset="0"/>
                <a:cs typeface="Times New Roman" panose="02020603050405020304" pitchFamily="18" charset="0"/>
              </a:rPr>
              <a:t> </a:t>
            </a:r>
            <a:r>
              <a:rPr lang="en-US" sz="1800" b="1" spc="-10" dirty="0">
                <a:latin typeface="Times New Roman" panose="02020603050405020304" pitchFamily="18" charset="0"/>
                <a:cs typeface="Times New Roman" panose="02020603050405020304" pitchFamily="18" charset="0"/>
              </a:rPr>
              <a:t>Windows</a:t>
            </a:r>
            <a:r>
              <a:rPr lang="en-US" sz="1800" b="1" spc="-15"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XP</a:t>
            </a:r>
            <a:r>
              <a:rPr lang="en-US" sz="1800" b="1" spc="-1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(or)</a:t>
            </a:r>
            <a:r>
              <a:rPr lang="en-US" sz="1800" b="1" spc="-15"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7.</a:t>
            </a:r>
            <a:endParaRPr lang="en-US" sz="1800" dirty="0">
              <a:latin typeface="Times New Roman" panose="02020603050405020304" pitchFamily="18" charset="0"/>
              <a:cs typeface="Times New Roman" panose="02020603050405020304" pitchFamily="18" charset="0"/>
            </a:endParaRPr>
          </a:p>
          <a:p>
            <a:pPr marL="287020" indent="-274320">
              <a:lnSpc>
                <a:spcPct val="100000"/>
              </a:lnSpc>
              <a:spcBef>
                <a:spcPts val="1510"/>
              </a:spcBef>
              <a:buFont typeface="Wingdings"/>
              <a:buChar char=""/>
              <a:tabLst>
                <a:tab pos="287020" algn="l"/>
              </a:tabLst>
            </a:pPr>
            <a:r>
              <a:rPr lang="en-US" sz="1800" b="1" spc="-5" dirty="0">
                <a:latin typeface="Times New Roman" panose="02020603050405020304" pitchFamily="18" charset="0"/>
                <a:cs typeface="Times New Roman" panose="02020603050405020304" pitchFamily="18" charset="0"/>
              </a:rPr>
              <a:t>Dev</a:t>
            </a:r>
            <a:r>
              <a:rPr lang="en-US" sz="1800" b="1" spc="-10"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a:t>
            </a:r>
            <a:r>
              <a:rPr lang="en-US" sz="1800" b="1" spc="-15"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&amp;</a:t>
            </a:r>
            <a:r>
              <a:rPr lang="en-US" sz="1800" b="1" spc="-15"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Code</a:t>
            </a:r>
            <a:r>
              <a:rPr lang="en-US" sz="1800" b="1" spc="-5" dirty="0">
                <a:latin typeface="Times New Roman" panose="02020603050405020304" pitchFamily="18" charset="0"/>
                <a:cs typeface="Times New Roman" panose="02020603050405020304" pitchFamily="18" charset="0"/>
              </a:rPr>
              <a:t> blocks</a:t>
            </a:r>
            <a:r>
              <a:rPr lang="en-US" sz="1800" b="1" dirty="0">
                <a:latin typeface="Times New Roman" panose="02020603050405020304" pitchFamily="18" charset="0"/>
                <a:cs typeface="Times New Roman" panose="02020603050405020304" pitchFamily="18" charset="0"/>
              </a:rPr>
              <a:t> compilers.</a:t>
            </a:r>
            <a:endParaRPr lang="en-US" sz="1800" dirty="0">
              <a:latin typeface="Times New Roman" panose="02020603050405020304" pitchFamily="18" charset="0"/>
              <a:cs typeface="Times New Roman" panose="02020603050405020304" pitchFamily="18" charset="0"/>
            </a:endParaRPr>
          </a:p>
          <a:p>
            <a:pPr marL="287020" indent="-274320">
              <a:lnSpc>
                <a:spcPct val="100000"/>
              </a:lnSpc>
              <a:spcBef>
                <a:spcPts val="1515"/>
              </a:spcBef>
              <a:buFont typeface="Wingdings"/>
              <a:buChar char=""/>
              <a:tabLst>
                <a:tab pos="287020" algn="l"/>
              </a:tabLst>
            </a:pPr>
            <a:r>
              <a:rPr lang="en-US" sz="1800" b="1" spc="-5" dirty="0">
                <a:latin typeface="Times New Roman" panose="02020603050405020304" pitchFamily="18" charset="0"/>
                <a:cs typeface="Times New Roman" panose="02020603050405020304" pitchFamily="18" charset="0"/>
              </a:rPr>
              <a:t>Microsoft</a:t>
            </a:r>
            <a:r>
              <a:rPr lang="en-US" sz="1800" b="1" spc="20" dirty="0">
                <a:latin typeface="Times New Roman" panose="02020603050405020304" pitchFamily="18" charset="0"/>
                <a:cs typeface="Times New Roman" panose="02020603050405020304" pitchFamily="18" charset="0"/>
              </a:rPr>
              <a:t> </a:t>
            </a:r>
            <a:r>
              <a:rPr lang="en-US" sz="1800" b="1" spc="-10" dirty="0">
                <a:latin typeface="Times New Roman" panose="02020603050405020304" pitchFamily="18" charset="0"/>
                <a:cs typeface="Times New Roman" panose="02020603050405020304" pitchFamily="18" charset="0"/>
              </a:rPr>
              <a:t>word</a:t>
            </a:r>
            <a:r>
              <a:rPr lang="en-US" sz="1800" b="1" spc="-15"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and</a:t>
            </a:r>
            <a:r>
              <a:rPr lang="en-US" sz="1800" b="1" spc="-5"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powerpoint</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800" y="533400"/>
            <a:ext cx="6001385" cy="1656714"/>
          </a:xfrm>
          <a:prstGeom prst="rect">
            <a:avLst/>
          </a:prstGeom>
        </p:spPr>
        <p:txBody>
          <a:bodyPr vert="horz" wrap="square" lIns="0" tIns="12065" rIns="0" bIns="0" rtlCol="0">
            <a:spAutoFit/>
          </a:bodyPr>
          <a:lstStyle/>
          <a:p>
            <a:pPr marL="287020" indent="-274320">
              <a:lnSpc>
                <a:spcPct val="100000"/>
              </a:lnSpc>
              <a:spcBef>
                <a:spcPts val="95"/>
              </a:spcBef>
              <a:buSzPct val="94736"/>
              <a:buFont typeface="Wingdings"/>
              <a:buChar char=""/>
              <a:tabLst>
                <a:tab pos="287020" algn="l"/>
              </a:tabLst>
            </a:pPr>
            <a:r>
              <a:rPr sz="1900" b="1" u="sng" spc="-70" dirty="0">
                <a:uFill>
                  <a:solidFill>
                    <a:srgbClr val="000000"/>
                  </a:solidFill>
                </a:uFill>
                <a:latin typeface="Times New Roman" panose="02020603050405020304" pitchFamily="18" charset="0"/>
                <a:cs typeface="Times New Roman" panose="02020603050405020304" pitchFamily="18" charset="0"/>
              </a:rPr>
              <a:t>ALGORITHM:</a:t>
            </a:r>
            <a:endParaRPr sz="1900" dirty="0">
              <a:latin typeface="Times New Roman" panose="02020603050405020304" pitchFamily="18" charset="0"/>
              <a:cs typeface="Times New Roman" panose="02020603050405020304" pitchFamily="18" charset="0"/>
            </a:endParaRPr>
          </a:p>
          <a:p>
            <a:pPr marL="287020" indent="-274320">
              <a:lnSpc>
                <a:spcPct val="100000"/>
              </a:lnSpc>
              <a:spcBef>
                <a:spcPts val="1495"/>
              </a:spcBef>
              <a:buFont typeface="Wingdings"/>
              <a:buChar char=""/>
              <a:tabLst>
                <a:tab pos="287020" algn="l"/>
              </a:tabLst>
            </a:pPr>
            <a:r>
              <a:rPr sz="1800" b="1" dirty="0">
                <a:latin typeface="Garamond"/>
                <a:cs typeface="Garamond"/>
              </a:rPr>
              <a:t>1)</a:t>
            </a:r>
            <a:r>
              <a:rPr sz="1800" b="1" spc="-25" dirty="0">
                <a:latin typeface="Garamond"/>
                <a:cs typeface="Garamond"/>
              </a:rPr>
              <a:t> </a:t>
            </a:r>
            <a:r>
              <a:rPr sz="1800" b="1" spc="-30" dirty="0">
                <a:latin typeface="Garamond"/>
                <a:cs typeface="Garamond"/>
              </a:rPr>
              <a:t>Taking</a:t>
            </a:r>
            <a:r>
              <a:rPr sz="1800" b="1" spc="5" dirty="0">
                <a:latin typeface="Garamond"/>
                <a:cs typeface="Garamond"/>
              </a:rPr>
              <a:t> </a:t>
            </a:r>
            <a:r>
              <a:rPr sz="1800" b="1" dirty="0">
                <a:latin typeface="Garamond"/>
                <a:cs typeface="Garamond"/>
              </a:rPr>
              <a:t>a</a:t>
            </a:r>
            <a:r>
              <a:rPr sz="1800" b="1" spc="-10" dirty="0">
                <a:latin typeface="Garamond"/>
                <a:cs typeface="Garamond"/>
              </a:rPr>
              <a:t> </a:t>
            </a:r>
            <a:r>
              <a:rPr sz="1800" b="1" spc="-5" dirty="0">
                <a:latin typeface="Garamond"/>
                <a:cs typeface="Garamond"/>
              </a:rPr>
              <a:t>class named</a:t>
            </a:r>
            <a:r>
              <a:rPr sz="1800" b="1" spc="5" dirty="0">
                <a:latin typeface="Garamond"/>
                <a:cs typeface="Garamond"/>
              </a:rPr>
              <a:t> </a:t>
            </a:r>
            <a:r>
              <a:rPr sz="1800" b="1" dirty="0">
                <a:latin typeface="Garamond"/>
                <a:cs typeface="Garamond"/>
              </a:rPr>
              <a:t>as</a:t>
            </a:r>
            <a:r>
              <a:rPr sz="1800" b="1" spc="-5" dirty="0">
                <a:latin typeface="Garamond"/>
                <a:cs typeface="Garamond"/>
              </a:rPr>
              <a:t> </a:t>
            </a:r>
            <a:r>
              <a:rPr sz="1800" b="1" dirty="0">
                <a:latin typeface="Garamond"/>
                <a:cs typeface="Garamond"/>
              </a:rPr>
              <a:t>a.</a:t>
            </a:r>
            <a:endParaRPr sz="1800" dirty="0">
              <a:latin typeface="Garamond"/>
              <a:cs typeface="Garamond"/>
            </a:endParaRPr>
          </a:p>
          <a:p>
            <a:pPr marL="287020" indent="-274320">
              <a:lnSpc>
                <a:spcPct val="100000"/>
              </a:lnSpc>
              <a:spcBef>
                <a:spcPts val="1510"/>
              </a:spcBef>
              <a:buFont typeface="Wingdings"/>
              <a:buChar char=""/>
              <a:tabLst>
                <a:tab pos="287020" algn="l"/>
              </a:tabLst>
            </a:pPr>
            <a:r>
              <a:rPr sz="1800" b="1" dirty="0">
                <a:latin typeface="Garamond"/>
                <a:cs typeface="Garamond"/>
              </a:rPr>
              <a:t>2)</a:t>
            </a:r>
            <a:r>
              <a:rPr sz="1800" b="1" spc="-15" dirty="0">
                <a:latin typeface="Garamond"/>
                <a:cs typeface="Garamond"/>
              </a:rPr>
              <a:t> </a:t>
            </a:r>
            <a:r>
              <a:rPr sz="1800" b="1" spc="-5" dirty="0">
                <a:latin typeface="Garamond"/>
                <a:cs typeface="Garamond"/>
              </a:rPr>
              <a:t>Declaring</a:t>
            </a:r>
            <a:r>
              <a:rPr sz="1800" b="1" spc="45" dirty="0">
                <a:latin typeface="Garamond"/>
                <a:cs typeface="Garamond"/>
              </a:rPr>
              <a:t> </a:t>
            </a:r>
            <a:r>
              <a:rPr sz="1800" b="1" dirty="0">
                <a:latin typeface="Garamond"/>
                <a:cs typeface="Garamond"/>
              </a:rPr>
              <a:t>the</a:t>
            </a:r>
            <a:r>
              <a:rPr sz="1800" b="1" spc="20" dirty="0">
                <a:latin typeface="Garamond"/>
                <a:cs typeface="Garamond"/>
              </a:rPr>
              <a:t> </a:t>
            </a:r>
            <a:r>
              <a:rPr sz="1800" b="1" spc="-15" dirty="0">
                <a:latin typeface="Garamond"/>
                <a:cs typeface="Garamond"/>
              </a:rPr>
              <a:t>variables</a:t>
            </a:r>
            <a:r>
              <a:rPr sz="1800" b="1" spc="5" dirty="0">
                <a:latin typeface="Garamond"/>
                <a:cs typeface="Garamond"/>
              </a:rPr>
              <a:t> </a:t>
            </a:r>
            <a:r>
              <a:rPr sz="1800" b="1" dirty="0">
                <a:latin typeface="Garamond"/>
                <a:cs typeface="Garamond"/>
              </a:rPr>
              <a:t>and</a:t>
            </a:r>
            <a:r>
              <a:rPr sz="1800" b="1" spc="10" dirty="0">
                <a:latin typeface="Garamond"/>
                <a:cs typeface="Garamond"/>
              </a:rPr>
              <a:t> arrays </a:t>
            </a:r>
            <a:r>
              <a:rPr sz="1800" b="1" dirty="0">
                <a:latin typeface="Garamond"/>
                <a:cs typeface="Garamond"/>
              </a:rPr>
              <a:t>as</a:t>
            </a:r>
            <a:r>
              <a:rPr sz="1800" b="1" spc="15" dirty="0">
                <a:latin typeface="Garamond"/>
                <a:cs typeface="Garamond"/>
              </a:rPr>
              <a:t> </a:t>
            </a:r>
            <a:r>
              <a:rPr sz="1800" b="1" spc="-5" dirty="0">
                <a:latin typeface="Garamond"/>
                <a:cs typeface="Garamond"/>
              </a:rPr>
              <a:t>busn[5],</a:t>
            </a:r>
            <a:r>
              <a:rPr sz="1800" b="1" spc="20" dirty="0">
                <a:latin typeface="Garamond"/>
                <a:cs typeface="Garamond"/>
              </a:rPr>
              <a:t> </a:t>
            </a:r>
            <a:r>
              <a:rPr sz="1800" b="1" spc="-10" dirty="0">
                <a:latin typeface="Garamond"/>
                <a:cs typeface="Garamond"/>
              </a:rPr>
              <a:t>driver[10],</a:t>
            </a:r>
            <a:endParaRPr sz="1800" dirty="0">
              <a:latin typeface="Garamond"/>
              <a:cs typeface="Garamond"/>
            </a:endParaRPr>
          </a:p>
          <a:p>
            <a:pPr marL="12700">
              <a:lnSpc>
                <a:spcPct val="100000"/>
              </a:lnSpc>
              <a:spcBef>
                <a:spcPts val="1080"/>
              </a:spcBef>
              <a:tabLst>
                <a:tab pos="2257425" algn="l"/>
              </a:tabLst>
            </a:pPr>
            <a:r>
              <a:rPr sz="1800" b="1" spc="-5" dirty="0">
                <a:latin typeface="Garamond"/>
                <a:cs typeface="Garamond"/>
              </a:rPr>
              <a:t>arrival[5],</a:t>
            </a:r>
            <a:r>
              <a:rPr sz="1800" b="1" spc="10" dirty="0">
                <a:latin typeface="Garamond"/>
                <a:cs typeface="Garamond"/>
              </a:rPr>
              <a:t> </a:t>
            </a:r>
            <a:r>
              <a:rPr sz="1800" b="1" spc="5" dirty="0">
                <a:latin typeface="Garamond"/>
                <a:cs typeface="Garamond"/>
              </a:rPr>
              <a:t>depart[5],	</a:t>
            </a:r>
            <a:r>
              <a:rPr sz="1800" b="1" spc="-5" dirty="0">
                <a:latin typeface="Garamond"/>
                <a:cs typeface="Garamond"/>
              </a:rPr>
              <a:t>from[10],</a:t>
            </a:r>
            <a:r>
              <a:rPr sz="1800" b="1" spc="35" dirty="0">
                <a:latin typeface="Garamond"/>
                <a:cs typeface="Garamond"/>
              </a:rPr>
              <a:t> </a:t>
            </a:r>
            <a:r>
              <a:rPr sz="1800" b="1" spc="-5" dirty="0">
                <a:latin typeface="Garamond"/>
                <a:cs typeface="Garamond"/>
              </a:rPr>
              <a:t>to[10],</a:t>
            </a:r>
            <a:r>
              <a:rPr sz="1800" b="1" dirty="0">
                <a:latin typeface="Garamond"/>
                <a:cs typeface="Garamond"/>
              </a:rPr>
              <a:t> seat[8][4][10].</a:t>
            </a:r>
            <a:endParaRPr sz="1800" dirty="0">
              <a:latin typeface="Garamond"/>
              <a:cs typeface="Garamond"/>
            </a:endParaRPr>
          </a:p>
        </p:txBody>
      </p:sp>
      <p:sp>
        <p:nvSpPr>
          <p:cNvPr id="6" name="TextBox 5">
            <a:extLst>
              <a:ext uri="{FF2B5EF4-FFF2-40B4-BE49-F238E27FC236}">
                <a16:creationId xmlns:a16="http://schemas.microsoft.com/office/drawing/2014/main" id="{DD7389A9-252B-4206-9AA2-0FCFBDD979EC}"/>
              </a:ext>
            </a:extLst>
          </p:cNvPr>
          <p:cNvSpPr txBox="1"/>
          <p:nvPr/>
        </p:nvSpPr>
        <p:spPr>
          <a:xfrm>
            <a:off x="1295400" y="2286000"/>
            <a:ext cx="4572000" cy="3231654"/>
          </a:xfrm>
          <a:prstGeom prst="rect">
            <a:avLst/>
          </a:prstGeom>
          <a:noFill/>
        </p:spPr>
        <p:txBody>
          <a:bodyPr wrap="square">
            <a:spAutoFit/>
          </a:bodyPr>
          <a:lstStyle/>
          <a:p>
            <a:pPr marL="287020" indent="-274320">
              <a:lnSpc>
                <a:spcPct val="100000"/>
              </a:lnSpc>
              <a:spcBef>
                <a:spcPts val="105"/>
              </a:spcBef>
              <a:buFont typeface="Wingdings"/>
              <a:buChar char=""/>
              <a:tabLst>
                <a:tab pos="287020" algn="l"/>
              </a:tabLst>
            </a:pPr>
            <a:r>
              <a:rPr lang="en-US" sz="1800" b="1" dirty="0">
                <a:latin typeface="Garamond"/>
                <a:cs typeface="Garamond"/>
              </a:rPr>
              <a:t>3)</a:t>
            </a:r>
            <a:r>
              <a:rPr lang="en-US" sz="1800" b="1" spc="-25" dirty="0">
                <a:latin typeface="Garamond"/>
                <a:cs typeface="Garamond"/>
              </a:rPr>
              <a:t> </a:t>
            </a:r>
            <a:r>
              <a:rPr lang="en-US" sz="1800" b="1" spc="-5" dirty="0">
                <a:latin typeface="Garamond"/>
                <a:cs typeface="Garamond"/>
              </a:rPr>
              <a:t>And</a:t>
            </a:r>
            <a:r>
              <a:rPr lang="en-US" sz="1800" b="1" spc="-15" dirty="0">
                <a:latin typeface="Garamond"/>
                <a:cs typeface="Garamond"/>
              </a:rPr>
              <a:t> </a:t>
            </a:r>
            <a:r>
              <a:rPr lang="en-US" sz="1800" b="1" spc="-5" dirty="0">
                <a:latin typeface="Garamond"/>
                <a:cs typeface="Garamond"/>
              </a:rPr>
              <a:t>in</a:t>
            </a:r>
            <a:r>
              <a:rPr lang="en-US" sz="1800" b="1" dirty="0">
                <a:latin typeface="Garamond"/>
                <a:cs typeface="Garamond"/>
              </a:rPr>
              <a:t> </a:t>
            </a:r>
            <a:r>
              <a:rPr lang="en-US" sz="1800" b="1" spc="-5" dirty="0">
                <a:latin typeface="Garamond"/>
                <a:cs typeface="Garamond"/>
              </a:rPr>
              <a:t>public</a:t>
            </a:r>
            <a:r>
              <a:rPr lang="en-US" sz="1800" b="1" spc="-20" dirty="0">
                <a:latin typeface="Garamond"/>
                <a:cs typeface="Garamond"/>
              </a:rPr>
              <a:t> </a:t>
            </a:r>
            <a:r>
              <a:rPr lang="en-US" sz="1800" b="1" dirty="0">
                <a:latin typeface="Garamond"/>
                <a:cs typeface="Garamond"/>
              </a:rPr>
              <a:t>of</a:t>
            </a:r>
            <a:r>
              <a:rPr lang="en-US" sz="1800" b="1" spc="254" dirty="0">
                <a:latin typeface="Garamond"/>
                <a:cs typeface="Garamond"/>
              </a:rPr>
              <a:t> </a:t>
            </a:r>
            <a:r>
              <a:rPr lang="en-US" sz="1800" b="1" spc="-5" dirty="0">
                <a:latin typeface="Garamond"/>
                <a:cs typeface="Garamond"/>
              </a:rPr>
              <a:t>the</a:t>
            </a:r>
            <a:r>
              <a:rPr lang="en-US" sz="1800" b="1" spc="5" dirty="0">
                <a:latin typeface="Garamond"/>
                <a:cs typeface="Garamond"/>
              </a:rPr>
              <a:t> </a:t>
            </a:r>
            <a:r>
              <a:rPr lang="en-US" sz="1800" b="1" dirty="0">
                <a:latin typeface="Garamond"/>
                <a:cs typeface="Garamond"/>
              </a:rPr>
              <a:t>class</a:t>
            </a:r>
            <a:r>
              <a:rPr lang="en-US" sz="1800" b="1" spc="-20" dirty="0">
                <a:latin typeface="Garamond"/>
                <a:cs typeface="Garamond"/>
              </a:rPr>
              <a:t> </a:t>
            </a:r>
            <a:r>
              <a:rPr lang="en-US" sz="1800" b="1" spc="-5" dirty="0">
                <a:latin typeface="Garamond"/>
                <a:cs typeface="Garamond"/>
              </a:rPr>
              <a:t>we</a:t>
            </a:r>
            <a:r>
              <a:rPr lang="en-US" sz="1800" b="1" spc="-15" dirty="0">
                <a:latin typeface="Garamond"/>
                <a:cs typeface="Garamond"/>
              </a:rPr>
              <a:t> </a:t>
            </a:r>
            <a:r>
              <a:rPr lang="en-US" sz="1800" b="1" spc="5" dirty="0">
                <a:latin typeface="Garamond"/>
                <a:cs typeface="Garamond"/>
              </a:rPr>
              <a:t>are</a:t>
            </a:r>
            <a:r>
              <a:rPr lang="en-US" sz="1800" b="1" dirty="0">
                <a:latin typeface="Garamond"/>
                <a:cs typeface="Garamond"/>
              </a:rPr>
              <a:t> </a:t>
            </a:r>
            <a:r>
              <a:rPr lang="en-US" sz="1800" b="1" spc="-5" dirty="0">
                <a:latin typeface="Garamond"/>
                <a:cs typeface="Garamond"/>
              </a:rPr>
              <a:t>giving</a:t>
            </a:r>
            <a:r>
              <a:rPr lang="en-US" sz="1800" b="1" spc="-25" dirty="0">
                <a:latin typeface="Garamond"/>
                <a:cs typeface="Garamond"/>
              </a:rPr>
              <a:t> </a:t>
            </a:r>
            <a:r>
              <a:rPr lang="en-US" sz="1800" b="1" dirty="0">
                <a:latin typeface="Garamond"/>
                <a:cs typeface="Garamond"/>
              </a:rPr>
              <a:t>member </a:t>
            </a:r>
            <a:r>
              <a:rPr lang="en-US" sz="1800" b="1" spc="-5" dirty="0">
                <a:latin typeface="Garamond"/>
                <a:cs typeface="Garamond"/>
              </a:rPr>
              <a:t>functions</a:t>
            </a:r>
            <a:r>
              <a:rPr lang="en-US" sz="1800" b="1" spc="-15" dirty="0">
                <a:latin typeface="Garamond"/>
                <a:cs typeface="Garamond"/>
              </a:rPr>
              <a:t> </a:t>
            </a:r>
            <a:r>
              <a:rPr lang="en-US" sz="1800" b="1" dirty="0">
                <a:latin typeface="Garamond"/>
                <a:cs typeface="Garamond"/>
              </a:rPr>
              <a:t>as</a:t>
            </a:r>
            <a:endParaRPr lang="en-US" sz="1800" dirty="0">
              <a:latin typeface="Garamond"/>
              <a:cs typeface="Garamond"/>
            </a:endParaRPr>
          </a:p>
          <a:p>
            <a:pPr marL="554990" indent="-542925">
              <a:lnSpc>
                <a:spcPct val="100000"/>
              </a:lnSpc>
              <a:spcBef>
                <a:spcPts val="1220"/>
              </a:spcBef>
              <a:buFont typeface="Wingdings"/>
              <a:buChar char=""/>
              <a:tabLst>
                <a:tab pos="554990" algn="l"/>
                <a:tab pos="555625" algn="l"/>
              </a:tabLst>
            </a:pPr>
            <a:r>
              <a:rPr lang="en-US" sz="1800" b="1" spc="-15" dirty="0">
                <a:latin typeface="Garamond"/>
                <a:cs typeface="Garamond"/>
              </a:rPr>
              <a:t>void</a:t>
            </a:r>
            <a:r>
              <a:rPr lang="en-US" sz="1800" b="1" spc="-30" dirty="0">
                <a:latin typeface="Garamond"/>
                <a:cs typeface="Garamond"/>
              </a:rPr>
              <a:t> </a:t>
            </a:r>
            <a:r>
              <a:rPr lang="en-US" sz="1800" b="1" spc="-5" dirty="0">
                <a:latin typeface="Garamond"/>
                <a:cs typeface="Garamond"/>
              </a:rPr>
              <a:t>install();</a:t>
            </a:r>
            <a:endParaRPr lang="en-US" sz="1800" dirty="0">
              <a:latin typeface="Garamond"/>
              <a:cs typeface="Garamond"/>
            </a:endParaRPr>
          </a:p>
          <a:p>
            <a:pPr marL="554990" indent="-542925">
              <a:lnSpc>
                <a:spcPct val="100000"/>
              </a:lnSpc>
              <a:spcBef>
                <a:spcPts val="1225"/>
              </a:spcBef>
              <a:buFont typeface="Wingdings"/>
              <a:buChar char=""/>
              <a:tabLst>
                <a:tab pos="554990" algn="l"/>
                <a:tab pos="555625" algn="l"/>
              </a:tabLst>
            </a:pPr>
            <a:r>
              <a:rPr lang="en-US" sz="1800" b="1" spc="-15" dirty="0">
                <a:latin typeface="Garamond"/>
                <a:cs typeface="Garamond"/>
              </a:rPr>
              <a:t>void</a:t>
            </a:r>
            <a:r>
              <a:rPr lang="en-US" sz="1800" b="1" spc="-45" dirty="0">
                <a:latin typeface="Garamond"/>
                <a:cs typeface="Garamond"/>
              </a:rPr>
              <a:t> </a:t>
            </a:r>
            <a:r>
              <a:rPr lang="en-US" sz="1800" b="1" dirty="0">
                <a:latin typeface="Garamond"/>
                <a:cs typeface="Garamond"/>
              </a:rPr>
              <a:t>allotment();</a:t>
            </a:r>
            <a:endParaRPr lang="en-US" sz="1800" dirty="0">
              <a:latin typeface="Garamond"/>
              <a:cs typeface="Garamond"/>
            </a:endParaRPr>
          </a:p>
          <a:p>
            <a:pPr marL="554990" indent="-542925">
              <a:lnSpc>
                <a:spcPct val="100000"/>
              </a:lnSpc>
              <a:spcBef>
                <a:spcPts val="1225"/>
              </a:spcBef>
              <a:buFont typeface="Wingdings"/>
              <a:buChar char=""/>
              <a:tabLst>
                <a:tab pos="554990" algn="l"/>
                <a:tab pos="555625" algn="l"/>
              </a:tabLst>
            </a:pPr>
            <a:r>
              <a:rPr lang="en-US" sz="1800" b="1" spc="-15" dirty="0">
                <a:latin typeface="Garamond"/>
                <a:cs typeface="Garamond"/>
              </a:rPr>
              <a:t>void</a:t>
            </a:r>
            <a:r>
              <a:rPr lang="en-US" sz="1800" b="1" spc="-45" dirty="0">
                <a:latin typeface="Garamond"/>
                <a:cs typeface="Garamond"/>
              </a:rPr>
              <a:t> </a:t>
            </a:r>
            <a:r>
              <a:rPr lang="en-US" sz="1800" b="1" dirty="0">
                <a:latin typeface="Garamond"/>
                <a:cs typeface="Garamond"/>
              </a:rPr>
              <a:t>empty();</a:t>
            </a:r>
            <a:endParaRPr lang="en-US" sz="1800" dirty="0">
              <a:latin typeface="Garamond"/>
              <a:cs typeface="Garamond"/>
            </a:endParaRPr>
          </a:p>
          <a:p>
            <a:pPr marL="554990" indent="-542925">
              <a:lnSpc>
                <a:spcPct val="100000"/>
              </a:lnSpc>
              <a:spcBef>
                <a:spcPts val="1225"/>
              </a:spcBef>
              <a:buFont typeface="Wingdings"/>
              <a:buChar char=""/>
              <a:tabLst>
                <a:tab pos="554990" algn="l"/>
                <a:tab pos="555625" algn="l"/>
              </a:tabLst>
            </a:pPr>
            <a:r>
              <a:rPr lang="en-US" sz="1800" b="1" spc="-15" dirty="0">
                <a:latin typeface="Garamond"/>
                <a:cs typeface="Garamond"/>
              </a:rPr>
              <a:t>void</a:t>
            </a:r>
            <a:r>
              <a:rPr lang="en-US" sz="1800" b="1" spc="-40" dirty="0">
                <a:latin typeface="Garamond"/>
                <a:cs typeface="Garamond"/>
              </a:rPr>
              <a:t> </a:t>
            </a:r>
            <a:r>
              <a:rPr lang="en-US" sz="1800" b="1" spc="-5" dirty="0">
                <a:latin typeface="Garamond"/>
                <a:cs typeface="Garamond"/>
              </a:rPr>
              <a:t>show();</a:t>
            </a:r>
            <a:endParaRPr lang="en-US" sz="1800" dirty="0">
              <a:latin typeface="Garamond"/>
              <a:cs typeface="Garamond"/>
            </a:endParaRPr>
          </a:p>
          <a:p>
            <a:pPr marL="554990" indent="-542925">
              <a:lnSpc>
                <a:spcPct val="100000"/>
              </a:lnSpc>
              <a:spcBef>
                <a:spcPts val="1225"/>
              </a:spcBef>
              <a:buFont typeface="Wingdings"/>
              <a:buChar char=""/>
              <a:tabLst>
                <a:tab pos="554990" algn="l"/>
                <a:tab pos="555625" algn="l"/>
              </a:tabLst>
            </a:pPr>
            <a:r>
              <a:rPr lang="en-US" sz="1800" b="1" spc="-15" dirty="0">
                <a:latin typeface="Garamond"/>
                <a:cs typeface="Garamond"/>
              </a:rPr>
              <a:t>void</a:t>
            </a:r>
            <a:r>
              <a:rPr lang="en-US" sz="1800" b="1" spc="-40" dirty="0">
                <a:latin typeface="Garamond"/>
                <a:cs typeface="Garamond"/>
              </a:rPr>
              <a:t> </a:t>
            </a:r>
            <a:r>
              <a:rPr lang="en-US" sz="1800" b="1" spc="-10" dirty="0">
                <a:latin typeface="Garamond"/>
                <a:cs typeface="Garamond"/>
              </a:rPr>
              <a:t>avail();</a:t>
            </a:r>
            <a:endParaRPr lang="en-US" sz="1800" dirty="0">
              <a:latin typeface="Garamond"/>
              <a:cs typeface="Garamond"/>
            </a:endParaRPr>
          </a:p>
          <a:p>
            <a:pPr marL="609600" indent="-597535">
              <a:lnSpc>
                <a:spcPct val="100000"/>
              </a:lnSpc>
              <a:spcBef>
                <a:spcPts val="1225"/>
              </a:spcBef>
              <a:buFont typeface="Wingdings"/>
              <a:buChar char=""/>
              <a:tabLst>
                <a:tab pos="609600" algn="l"/>
                <a:tab pos="610235" algn="l"/>
              </a:tabLst>
            </a:pPr>
            <a:r>
              <a:rPr lang="en-US" sz="1800" b="1" spc="-15" dirty="0">
                <a:latin typeface="Garamond"/>
                <a:cs typeface="Garamond"/>
              </a:rPr>
              <a:t>void</a:t>
            </a:r>
            <a:r>
              <a:rPr lang="en-US" sz="1800" b="1" spc="-40" dirty="0">
                <a:latin typeface="Garamond"/>
                <a:cs typeface="Garamond"/>
              </a:rPr>
              <a:t> </a:t>
            </a:r>
            <a:r>
              <a:rPr lang="en-US" sz="1800" b="1" spc="-5" dirty="0">
                <a:latin typeface="Garamond"/>
                <a:cs typeface="Garamond"/>
              </a:rPr>
              <a:t>position(int</a:t>
            </a:r>
            <a:r>
              <a:rPr lang="en-US" sz="1800" b="1" spc="-10" dirty="0">
                <a:latin typeface="Garamond"/>
                <a:cs typeface="Garamond"/>
              </a:rPr>
              <a:t> </a:t>
            </a:r>
            <a:r>
              <a:rPr lang="en-US" sz="1800" b="1" spc="-5" dirty="0" err="1">
                <a:latin typeface="Garamond"/>
                <a:cs typeface="Garamond"/>
              </a:rPr>
              <a:t>i</a:t>
            </a:r>
            <a:r>
              <a:rPr lang="en-US" sz="1800" b="1" spc="-5" dirty="0">
                <a:latin typeface="Garamond"/>
                <a:cs typeface="Garamond"/>
              </a:rPr>
              <a:t>);</a:t>
            </a:r>
            <a:endParaRPr lang="en-US" sz="1800" dirty="0">
              <a:latin typeface="Garamond"/>
              <a:cs typeface="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65897" y="1066800"/>
            <a:ext cx="6212205" cy="2000885"/>
          </a:xfrm>
          <a:prstGeom prst="rect">
            <a:avLst/>
          </a:prstGeom>
        </p:spPr>
        <p:txBody>
          <a:bodyPr vert="horz" wrap="square" lIns="0" tIns="12700" rIns="0" bIns="0" rtlCol="0">
            <a:spAutoFit/>
          </a:bodyPr>
          <a:lstStyle/>
          <a:p>
            <a:pPr marL="287020" indent="-274320">
              <a:lnSpc>
                <a:spcPct val="100000"/>
              </a:lnSpc>
              <a:spcBef>
                <a:spcPts val="100"/>
              </a:spcBef>
              <a:buFont typeface="Wingdings"/>
              <a:buChar char=""/>
              <a:tabLst>
                <a:tab pos="287020" algn="l"/>
              </a:tabLst>
            </a:pPr>
            <a:r>
              <a:rPr sz="1800" b="1" dirty="0">
                <a:latin typeface="Garamond"/>
                <a:cs typeface="Garamond"/>
              </a:rPr>
              <a:t>4)</a:t>
            </a:r>
            <a:r>
              <a:rPr sz="1800" b="1" spc="-25" dirty="0">
                <a:latin typeface="Garamond"/>
                <a:cs typeface="Garamond"/>
              </a:rPr>
              <a:t> </a:t>
            </a:r>
            <a:r>
              <a:rPr sz="1800" b="1" spc="-5" dirty="0">
                <a:latin typeface="Garamond"/>
                <a:cs typeface="Garamond"/>
              </a:rPr>
              <a:t>And</a:t>
            </a:r>
            <a:r>
              <a:rPr sz="1800" b="1" spc="20" dirty="0">
                <a:latin typeface="Garamond"/>
                <a:cs typeface="Garamond"/>
              </a:rPr>
              <a:t> </a:t>
            </a:r>
            <a:r>
              <a:rPr sz="1800" b="1" spc="-10" dirty="0">
                <a:latin typeface="Garamond"/>
                <a:cs typeface="Garamond"/>
              </a:rPr>
              <a:t>giving</a:t>
            </a:r>
            <a:r>
              <a:rPr sz="1800" b="1" spc="5" dirty="0">
                <a:latin typeface="Garamond"/>
                <a:cs typeface="Garamond"/>
              </a:rPr>
              <a:t> </a:t>
            </a:r>
            <a:r>
              <a:rPr sz="1800" b="1" dirty="0">
                <a:latin typeface="Garamond"/>
                <a:cs typeface="Garamond"/>
              </a:rPr>
              <a:t>that</a:t>
            </a:r>
            <a:r>
              <a:rPr sz="1800" b="1" spc="-5" dirty="0">
                <a:latin typeface="Garamond"/>
                <a:cs typeface="Garamond"/>
              </a:rPr>
              <a:t> </a:t>
            </a:r>
            <a:r>
              <a:rPr sz="1800" b="1" dirty="0">
                <a:latin typeface="Garamond"/>
                <a:cs typeface="Garamond"/>
              </a:rPr>
              <a:t>maximum</a:t>
            </a:r>
            <a:r>
              <a:rPr sz="1800" b="1" spc="15" dirty="0">
                <a:latin typeface="Garamond"/>
                <a:cs typeface="Garamond"/>
              </a:rPr>
              <a:t> </a:t>
            </a:r>
            <a:r>
              <a:rPr sz="1800" b="1" spc="-5" dirty="0">
                <a:latin typeface="Garamond"/>
                <a:cs typeface="Garamond"/>
              </a:rPr>
              <a:t>buses</a:t>
            </a:r>
            <a:r>
              <a:rPr sz="1800" b="1" spc="15" dirty="0">
                <a:latin typeface="Garamond"/>
                <a:cs typeface="Garamond"/>
              </a:rPr>
              <a:t> </a:t>
            </a:r>
            <a:r>
              <a:rPr sz="1800" b="1" spc="-15" dirty="0">
                <a:latin typeface="Garamond"/>
                <a:cs typeface="Garamond"/>
              </a:rPr>
              <a:t>available </a:t>
            </a:r>
            <a:r>
              <a:rPr sz="1800" b="1" dirty="0">
                <a:latin typeface="Garamond"/>
                <a:cs typeface="Garamond"/>
              </a:rPr>
              <a:t>are</a:t>
            </a:r>
            <a:r>
              <a:rPr sz="1800" b="1" spc="5" dirty="0">
                <a:latin typeface="Garamond"/>
                <a:cs typeface="Garamond"/>
              </a:rPr>
              <a:t> </a:t>
            </a:r>
            <a:r>
              <a:rPr sz="1800" b="1" spc="-5" dirty="0">
                <a:latin typeface="Garamond"/>
                <a:cs typeface="Garamond"/>
              </a:rPr>
              <a:t>10.</a:t>
            </a:r>
            <a:endParaRPr sz="1800" dirty="0">
              <a:latin typeface="Garamond"/>
              <a:cs typeface="Garamond"/>
            </a:endParaRPr>
          </a:p>
          <a:p>
            <a:pPr marL="12700" marR="5080">
              <a:lnSpc>
                <a:spcPct val="150000"/>
              </a:lnSpc>
              <a:spcBef>
                <a:spcPts val="430"/>
              </a:spcBef>
              <a:buFont typeface="Wingdings"/>
              <a:buChar char=""/>
              <a:tabLst>
                <a:tab pos="287020" algn="l"/>
              </a:tabLst>
            </a:pPr>
            <a:r>
              <a:rPr sz="1800" b="1" dirty="0">
                <a:latin typeface="Garamond"/>
                <a:cs typeface="Garamond"/>
              </a:rPr>
              <a:t>5)</a:t>
            </a:r>
            <a:r>
              <a:rPr sz="1800" b="1" spc="-20" dirty="0">
                <a:latin typeface="Garamond"/>
                <a:cs typeface="Garamond"/>
              </a:rPr>
              <a:t> </a:t>
            </a:r>
            <a:r>
              <a:rPr sz="1800" b="1" spc="-5" dirty="0">
                <a:latin typeface="Garamond"/>
                <a:cs typeface="Garamond"/>
              </a:rPr>
              <a:t>And</a:t>
            </a:r>
            <a:r>
              <a:rPr sz="1800" b="1" spc="20" dirty="0">
                <a:latin typeface="Garamond"/>
                <a:cs typeface="Garamond"/>
              </a:rPr>
              <a:t> </a:t>
            </a:r>
            <a:r>
              <a:rPr sz="1800" b="1" spc="-10" dirty="0">
                <a:latin typeface="Garamond"/>
                <a:cs typeface="Garamond"/>
              </a:rPr>
              <a:t>now</a:t>
            </a:r>
            <a:r>
              <a:rPr sz="1800" b="1" spc="-20" dirty="0">
                <a:latin typeface="Garamond"/>
                <a:cs typeface="Garamond"/>
              </a:rPr>
              <a:t> </a:t>
            </a:r>
            <a:r>
              <a:rPr sz="1800" b="1" spc="-5" dirty="0">
                <a:latin typeface="Garamond"/>
                <a:cs typeface="Garamond"/>
              </a:rPr>
              <a:t>with</a:t>
            </a:r>
            <a:r>
              <a:rPr sz="1800" b="1" spc="5" dirty="0">
                <a:latin typeface="Garamond"/>
                <a:cs typeface="Garamond"/>
              </a:rPr>
              <a:t> </a:t>
            </a:r>
            <a:r>
              <a:rPr sz="1800" b="1" spc="-5" dirty="0">
                <a:latin typeface="Garamond"/>
                <a:cs typeface="Garamond"/>
              </a:rPr>
              <a:t>respect</a:t>
            </a:r>
            <a:r>
              <a:rPr sz="1800" b="1" spc="35" dirty="0">
                <a:latin typeface="Garamond"/>
                <a:cs typeface="Garamond"/>
              </a:rPr>
              <a:t> </a:t>
            </a:r>
            <a:r>
              <a:rPr sz="1800" b="1" dirty="0">
                <a:latin typeface="Garamond"/>
                <a:cs typeface="Garamond"/>
              </a:rPr>
              <a:t>to</a:t>
            </a:r>
            <a:r>
              <a:rPr sz="1800" b="1" spc="-5" dirty="0">
                <a:latin typeface="Garamond"/>
                <a:cs typeface="Garamond"/>
              </a:rPr>
              <a:t> installing</a:t>
            </a:r>
            <a:r>
              <a:rPr sz="1800" b="1" spc="5" dirty="0">
                <a:latin typeface="Garamond"/>
                <a:cs typeface="Garamond"/>
              </a:rPr>
              <a:t> </a:t>
            </a:r>
            <a:r>
              <a:rPr sz="1800" b="1" spc="-5" dirty="0">
                <a:latin typeface="Garamond"/>
                <a:cs typeface="Garamond"/>
              </a:rPr>
              <a:t>function</a:t>
            </a:r>
            <a:r>
              <a:rPr sz="1800" b="1" spc="40" dirty="0">
                <a:latin typeface="Garamond"/>
                <a:cs typeface="Garamond"/>
              </a:rPr>
              <a:t> </a:t>
            </a:r>
            <a:r>
              <a:rPr sz="1800" b="1" spc="-10" dirty="0">
                <a:latin typeface="Garamond"/>
                <a:cs typeface="Garamond"/>
              </a:rPr>
              <a:t>we</a:t>
            </a:r>
            <a:r>
              <a:rPr sz="1800" b="1" spc="-5" dirty="0">
                <a:latin typeface="Garamond"/>
                <a:cs typeface="Garamond"/>
              </a:rPr>
              <a:t> </a:t>
            </a:r>
            <a:r>
              <a:rPr sz="1800" b="1" spc="-15" dirty="0">
                <a:latin typeface="Garamond"/>
                <a:cs typeface="Garamond"/>
              </a:rPr>
              <a:t>gave</a:t>
            </a:r>
            <a:r>
              <a:rPr sz="1800" b="1" spc="5" dirty="0">
                <a:latin typeface="Garamond"/>
                <a:cs typeface="Garamond"/>
              </a:rPr>
              <a:t> </a:t>
            </a:r>
            <a:r>
              <a:rPr sz="1800" b="1" spc="-5" dirty="0">
                <a:latin typeface="Garamond"/>
                <a:cs typeface="Garamond"/>
              </a:rPr>
              <a:t>few </a:t>
            </a:r>
            <a:r>
              <a:rPr sz="1800" b="1" dirty="0">
                <a:latin typeface="Garamond"/>
                <a:cs typeface="Garamond"/>
              </a:rPr>
              <a:t> options</a:t>
            </a:r>
            <a:r>
              <a:rPr sz="1800" b="1" spc="-10" dirty="0">
                <a:latin typeface="Garamond"/>
                <a:cs typeface="Garamond"/>
              </a:rPr>
              <a:t> </a:t>
            </a:r>
            <a:r>
              <a:rPr sz="1800" b="1" dirty="0">
                <a:latin typeface="Garamond"/>
                <a:cs typeface="Garamond"/>
              </a:rPr>
              <a:t>to enter</a:t>
            </a:r>
            <a:r>
              <a:rPr sz="1800" b="1" spc="15" dirty="0">
                <a:latin typeface="Garamond"/>
                <a:cs typeface="Garamond"/>
              </a:rPr>
              <a:t> </a:t>
            </a:r>
            <a:r>
              <a:rPr sz="1800" b="1" spc="-5" dirty="0">
                <a:latin typeface="Garamond"/>
                <a:cs typeface="Garamond"/>
              </a:rPr>
              <a:t>in</a:t>
            </a:r>
            <a:r>
              <a:rPr sz="1800" b="1" spc="15" dirty="0">
                <a:latin typeface="Garamond"/>
                <a:cs typeface="Garamond"/>
              </a:rPr>
              <a:t> </a:t>
            </a:r>
            <a:r>
              <a:rPr sz="1800" b="1" dirty="0">
                <a:latin typeface="Garamond"/>
                <a:cs typeface="Garamond"/>
              </a:rPr>
              <a:t>the</a:t>
            </a:r>
            <a:r>
              <a:rPr sz="1800" b="1" spc="10" dirty="0">
                <a:latin typeface="Garamond"/>
                <a:cs typeface="Garamond"/>
              </a:rPr>
              <a:t> </a:t>
            </a:r>
            <a:r>
              <a:rPr sz="1800" b="1" spc="15" dirty="0">
                <a:latin typeface="Garamond"/>
                <a:cs typeface="Garamond"/>
              </a:rPr>
              <a:t>run</a:t>
            </a:r>
            <a:r>
              <a:rPr sz="1800" b="1" spc="5" dirty="0">
                <a:latin typeface="Garamond"/>
                <a:cs typeface="Garamond"/>
              </a:rPr>
              <a:t> </a:t>
            </a:r>
            <a:r>
              <a:rPr sz="1800" b="1" dirty="0">
                <a:latin typeface="Garamond"/>
                <a:cs typeface="Garamond"/>
              </a:rPr>
              <a:t>time</a:t>
            </a:r>
            <a:r>
              <a:rPr sz="1800" b="1" spc="10" dirty="0">
                <a:latin typeface="Garamond"/>
                <a:cs typeface="Garamond"/>
              </a:rPr>
              <a:t> </a:t>
            </a:r>
            <a:r>
              <a:rPr sz="1800" b="1" spc="-5" dirty="0">
                <a:latin typeface="Garamond"/>
                <a:cs typeface="Garamond"/>
              </a:rPr>
              <a:t>which</a:t>
            </a:r>
            <a:r>
              <a:rPr sz="1800" b="1" spc="25" dirty="0">
                <a:latin typeface="Garamond"/>
                <a:cs typeface="Garamond"/>
              </a:rPr>
              <a:t> </a:t>
            </a:r>
            <a:r>
              <a:rPr sz="1800" b="1" spc="-5" dirty="0">
                <a:latin typeface="Garamond"/>
                <a:cs typeface="Garamond"/>
              </a:rPr>
              <a:t>will</a:t>
            </a:r>
            <a:r>
              <a:rPr sz="1800" b="1" spc="-20" dirty="0">
                <a:latin typeface="Garamond"/>
                <a:cs typeface="Garamond"/>
              </a:rPr>
              <a:t> gives</a:t>
            </a:r>
            <a:r>
              <a:rPr sz="1800" b="1" spc="25" dirty="0">
                <a:latin typeface="Garamond"/>
                <a:cs typeface="Garamond"/>
              </a:rPr>
              <a:t> </a:t>
            </a:r>
            <a:r>
              <a:rPr sz="1800" b="1" dirty="0">
                <a:latin typeface="Garamond"/>
                <a:cs typeface="Garamond"/>
              </a:rPr>
              <a:t>to</a:t>
            </a:r>
            <a:r>
              <a:rPr sz="1800" b="1" spc="-10" dirty="0">
                <a:latin typeface="Garamond"/>
                <a:cs typeface="Garamond"/>
              </a:rPr>
              <a:t> </a:t>
            </a:r>
            <a:r>
              <a:rPr sz="1800" b="1" spc="-5" dirty="0">
                <a:latin typeface="Garamond"/>
                <a:cs typeface="Garamond"/>
              </a:rPr>
              <a:t>enter</a:t>
            </a:r>
            <a:r>
              <a:rPr sz="1800" b="1" spc="25" dirty="0">
                <a:latin typeface="Garamond"/>
                <a:cs typeface="Garamond"/>
              </a:rPr>
              <a:t> </a:t>
            </a:r>
            <a:r>
              <a:rPr sz="1800" b="1" dirty="0">
                <a:latin typeface="Garamond"/>
                <a:cs typeface="Garamond"/>
              </a:rPr>
              <a:t>the </a:t>
            </a:r>
            <a:r>
              <a:rPr sz="1800" b="1" spc="-5" dirty="0">
                <a:latin typeface="Garamond"/>
                <a:cs typeface="Garamond"/>
              </a:rPr>
              <a:t>bus </a:t>
            </a:r>
            <a:r>
              <a:rPr sz="1800" b="1" spc="-434" dirty="0">
                <a:latin typeface="Garamond"/>
                <a:cs typeface="Garamond"/>
              </a:rPr>
              <a:t> </a:t>
            </a:r>
            <a:r>
              <a:rPr sz="1800" b="1" spc="-5" dirty="0">
                <a:latin typeface="Garamond"/>
                <a:cs typeface="Garamond"/>
              </a:rPr>
              <a:t>details </a:t>
            </a:r>
            <a:r>
              <a:rPr sz="1800" b="1" dirty="0">
                <a:latin typeface="Garamond"/>
                <a:cs typeface="Garamond"/>
              </a:rPr>
              <a:t>from </a:t>
            </a:r>
            <a:r>
              <a:rPr sz="1800" b="1" spc="-5" dirty="0">
                <a:latin typeface="Garamond"/>
                <a:cs typeface="Garamond"/>
              </a:rPr>
              <a:t>back </a:t>
            </a:r>
            <a:r>
              <a:rPr sz="1800" b="1" dirty="0">
                <a:latin typeface="Garamond"/>
                <a:cs typeface="Garamond"/>
              </a:rPr>
              <a:t>end of</a:t>
            </a:r>
            <a:r>
              <a:rPr sz="1800" b="1" spc="5" dirty="0">
                <a:latin typeface="Garamond"/>
                <a:cs typeface="Garamond"/>
              </a:rPr>
              <a:t> </a:t>
            </a:r>
            <a:r>
              <a:rPr sz="1800" b="1" dirty="0">
                <a:latin typeface="Garamond"/>
                <a:cs typeface="Garamond"/>
              </a:rPr>
              <a:t>the </a:t>
            </a:r>
            <a:r>
              <a:rPr sz="1800" b="1" spc="-5" dirty="0">
                <a:latin typeface="Garamond"/>
                <a:cs typeface="Garamond"/>
              </a:rPr>
              <a:t>system </a:t>
            </a:r>
            <a:r>
              <a:rPr sz="1800" b="1" spc="-15" dirty="0">
                <a:latin typeface="Garamond"/>
                <a:cs typeface="Garamond"/>
              </a:rPr>
              <a:t>like </a:t>
            </a:r>
            <a:r>
              <a:rPr sz="1800" b="1" spc="-5" dirty="0">
                <a:latin typeface="Garamond"/>
                <a:cs typeface="Garamond"/>
              </a:rPr>
              <a:t>bus </a:t>
            </a:r>
            <a:r>
              <a:rPr sz="1800" b="1" dirty="0">
                <a:latin typeface="Garamond"/>
                <a:cs typeface="Garamond"/>
              </a:rPr>
              <a:t>no,</a:t>
            </a:r>
            <a:r>
              <a:rPr sz="1800" b="1" spc="5" dirty="0">
                <a:latin typeface="Garamond"/>
                <a:cs typeface="Garamond"/>
              </a:rPr>
              <a:t> </a:t>
            </a:r>
            <a:r>
              <a:rPr sz="1800" b="1" spc="-10" dirty="0">
                <a:latin typeface="Garamond"/>
                <a:cs typeface="Garamond"/>
              </a:rPr>
              <a:t>Driver's </a:t>
            </a:r>
            <a:r>
              <a:rPr sz="1800" b="1" spc="-5" dirty="0">
                <a:latin typeface="Garamond"/>
                <a:cs typeface="Garamond"/>
              </a:rPr>
              <a:t>name, </a:t>
            </a:r>
            <a:r>
              <a:rPr sz="1800" b="1" spc="-434" dirty="0">
                <a:latin typeface="Garamond"/>
                <a:cs typeface="Garamond"/>
              </a:rPr>
              <a:t> </a:t>
            </a:r>
            <a:r>
              <a:rPr sz="1800" b="1" spc="-5" dirty="0">
                <a:latin typeface="Garamond"/>
                <a:cs typeface="Garamond"/>
              </a:rPr>
              <a:t>Arrival</a:t>
            </a:r>
            <a:r>
              <a:rPr sz="1800" b="1" dirty="0">
                <a:latin typeface="Garamond"/>
                <a:cs typeface="Garamond"/>
              </a:rPr>
              <a:t> time,</a:t>
            </a:r>
            <a:r>
              <a:rPr sz="1800" b="1" spc="15" dirty="0">
                <a:latin typeface="Garamond"/>
                <a:cs typeface="Garamond"/>
              </a:rPr>
              <a:t> </a:t>
            </a:r>
            <a:r>
              <a:rPr sz="1800" b="1" spc="5" dirty="0">
                <a:latin typeface="Garamond"/>
                <a:cs typeface="Garamond"/>
              </a:rPr>
              <a:t>Departure</a:t>
            </a:r>
            <a:r>
              <a:rPr sz="1800" b="1" spc="30" dirty="0">
                <a:latin typeface="Garamond"/>
                <a:cs typeface="Garamond"/>
              </a:rPr>
              <a:t> </a:t>
            </a:r>
            <a:r>
              <a:rPr sz="1800" b="1" dirty="0">
                <a:latin typeface="Garamond"/>
                <a:cs typeface="Garamond"/>
              </a:rPr>
              <a:t>time,</a:t>
            </a:r>
            <a:r>
              <a:rPr sz="1800" b="1" spc="10" dirty="0">
                <a:latin typeface="Garamond"/>
                <a:cs typeface="Garamond"/>
              </a:rPr>
              <a:t> </a:t>
            </a:r>
            <a:r>
              <a:rPr sz="1800" b="1" dirty="0">
                <a:latin typeface="Garamond"/>
                <a:cs typeface="Garamond"/>
              </a:rPr>
              <a:t>from</a:t>
            </a:r>
            <a:r>
              <a:rPr sz="1800" b="1" spc="10" dirty="0">
                <a:latin typeface="Garamond"/>
                <a:cs typeface="Garamond"/>
              </a:rPr>
              <a:t> </a:t>
            </a:r>
            <a:r>
              <a:rPr sz="1800" b="1" dirty="0">
                <a:latin typeface="Garamond"/>
                <a:cs typeface="Garamond"/>
              </a:rPr>
              <a:t>and</a:t>
            </a:r>
            <a:r>
              <a:rPr sz="1800" b="1" spc="5" dirty="0">
                <a:latin typeface="Garamond"/>
                <a:cs typeface="Garamond"/>
              </a:rPr>
              <a:t> </a:t>
            </a:r>
            <a:r>
              <a:rPr sz="1800" b="1" dirty="0">
                <a:latin typeface="Garamond"/>
                <a:cs typeface="Garamond"/>
              </a:rPr>
              <a:t>to</a:t>
            </a:r>
            <a:r>
              <a:rPr sz="1800" b="1" spc="10" dirty="0">
                <a:latin typeface="Garamond"/>
                <a:cs typeface="Garamond"/>
              </a:rPr>
              <a:t> </a:t>
            </a:r>
            <a:r>
              <a:rPr sz="1800" b="1" dirty="0">
                <a:latin typeface="Garamond"/>
                <a:cs typeface="Garamond"/>
              </a:rPr>
              <a:t>.</a:t>
            </a:r>
            <a:endParaRPr sz="1800" dirty="0">
              <a:latin typeface="Garamond"/>
              <a:cs typeface="Garamond"/>
            </a:endParaRPr>
          </a:p>
        </p:txBody>
      </p:sp>
      <p:sp>
        <p:nvSpPr>
          <p:cNvPr id="4" name="TextBox 3">
            <a:extLst>
              <a:ext uri="{FF2B5EF4-FFF2-40B4-BE49-F238E27FC236}">
                <a16:creationId xmlns:a16="http://schemas.microsoft.com/office/drawing/2014/main" id="{74D0627A-5AFB-45AD-BE44-171163409794}"/>
              </a:ext>
            </a:extLst>
          </p:cNvPr>
          <p:cNvSpPr txBox="1"/>
          <p:nvPr/>
        </p:nvSpPr>
        <p:spPr>
          <a:xfrm>
            <a:off x="1295400" y="2924263"/>
            <a:ext cx="6382702" cy="2908104"/>
          </a:xfrm>
          <a:prstGeom prst="rect">
            <a:avLst/>
          </a:prstGeom>
          <a:noFill/>
        </p:spPr>
        <p:txBody>
          <a:bodyPr wrap="square">
            <a:spAutoFit/>
          </a:bodyPr>
          <a:lstStyle/>
          <a:p>
            <a:pPr marL="12700" marR="43180">
              <a:lnSpc>
                <a:spcPct val="140000"/>
              </a:lnSpc>
              <a:spcBef>
                <a:spcPts val="100"/>
              </a:spcBef>
              <a:buFont typeface="Wingdings"/>
              <a:buChar char=""/>
              <a:tabLst>
                <a:tab pos="287020" algn="l"/>
              </a:tabLst>
            </a:pPr>
            <a:r>
              <a:rPr lang="en-US" sz="1800" b="1" dirty="0">
                <a:latin typeface="Garamond"/>
                <a:cs typeface="Garamond"/>
              </a:rPr>
              <a:t>6)</a:t>
            </a:r>
            <a:r>
              <a:rPr lang="en-US" sz="1800" b="1" spc="-20" dirty="0">
                <a:latin typeface="Garamond"/>
                <a:cs typeface="Garamond"/>
              </a:rPr>
              <a:t> </a:t>
            </a:r>
            <a:r>
              <a:rPr lang="en-US" sz="1800" b="1" spc="-5" dirty="0">
                <a:latin typeface="Garamond"/>
                <a:cs typeface="Garamond"/>
              </a:rPr>
              <a:t>And</a:t>
            </a:r>
            <a:r>
              <a:rPr lang="en-US" sz="1800" b="1" spc="20" dirty="0">
                <a:latin typeface="Garamond"/>
                <a:cs typeface="Garamond"/>
              </a:rPr>
              <a:t> </a:t>
            </a:r>
            <a:r>
              <a:rPr lang="en-US" sz="1800" b="1" spc="-10" dirty="0">
                <a:latin typeface="Garamond"/>
                <a:cs typeface="Garamond"/>
              </a:rPr>
              <a:t>now</a:t>
            </a:r>
            <a:r>
              <a:rPr lang="en-US" sz="1800" b="1" spc="-20" dirty="0">
                <a:latin typeface="Garamond"/>
                <a:cs typeface="Garamond"/>
              </a:rPr>
              <a:t> </a:t>
            </a:r>
            <a:r>
              <a:rPr lang="en-US" sz="1800" b="1" spc="-5" dirty="0">
                <a:latin typeface="Garamond"/>
                <a:cs typeface="Garamond"/>
              </a:rPr>
              <a:t>with</a:t>
            </a:r>
            <a:r>
              <a:rPr lang="en-US" sz="1800" b="1" spc="5" dirty="0">
                <a:latin typeface="Garamond"/>
                <a:cs typeface="Garamond"/>
              </a:rPr>
              <a:t> </a:t>
            </a:r>
            <a:r>
              <a:rPr lang="en-US" sz="1800" b="1" spc="-5" dirty="0">
                <a:latin typeface="Garamond"/>
                <a:cs typeface="Garamond"/>
              </a:rPr>
              <a:t>respect</a:t>
            </a:r>
            <a:r>
              <a:rPr lang="en-US" sz="1800" b="1" spc="35" dirty="0">
                <a:latin typeface="Garamond"/>
                <a:cs typeface="Garamond"/>
              </a:rPr>
              <a:t> </a:t>
            </a:r>
            <a:r>
              <a:rPr lang="en-US" sz="1800" b="1" dirty="0">
                <a:latin typeface="Garamond"/>
                <a:cs typeface="Garamond"/>
              </a:rPr>
              <a:t>to</a:t>
            </a:r>
            <a:r>
              <a:rPr lang="en-US" sz="1800" b="1" spc="-5" dirty="0">
                <a:latin typeface="Garamond"/>
                <a:cs typeface="Garamond"/>
              </a:rPr>
              <a:t> allotment</a:t>
            </a:r>
            <a:r>
              <a:rPr lang="en-US" sz="1800" b="1" spc="-10" dirty="0">
                <a:latin typeface="Garamond"/>
                <a:cs typeface="Garamond"/>
              </a:rPr>
              <a:t> </a:t>
            </a:r>
            <a:r>
              <a:rPr lang="en-US" sz="1800" b="1" spc="-5" dirty="0">
                <a:latin typeface="Garamond"/>
                <a:cs typeface="Garamond"/>
              </a:rPr>
              <a:t>function</a:t>
            </a:r>
            <a:r>
              <a:rPr lang="en-US" sz="1800" b="1" spc="30" dirty="0">
                <a:latin typeface="Garamond"/>
                <a:cs typeface="Garamond"/>
              </a:rPr>
              <a:t> </a:t>
            </a:r>
            <a:r>
              <a:rPr lang="en-US" sz="1800" b="1" spc="-10" dirty="0">
                <a:latin typeface="Garamond"/>
                <a:cs typeface="Garamond"/>
              </a:rPr>
              <a:t>we</a:t>
            </a:r>
            <a:r>
              <a:rPr lang="en-US" sz="1800" b="1" spc="-5" dirty="0">
                <a:latin typeface="Garamond"/>
                <a:cs typeface="Garamond"/>
              </a:rPr>
              <a:t> </a:t>
            </a:r>
            <a:r>
              <a:rPr lang="en-US" sz="1800" b="1" dirty="0">
                <a:latin typeface="Garamond"/>
                <a:cs typeface="Garamond"/>
              </a:rPr>
              <a:t>can</a:t>
            </a:r>
            <a:r>
              <a:rPr lang="en-US" sz="1800" b="1" spc="10" dirty="0">
                <a:latin typeface="Garamond"/>
                <a:cs typeface="Garamond"/>
              </a:rPr>
              <a:t> </a:t>
            </a:r>
            <a:r>
              <a:rPr lang="en-US" sz="1800" b="1" dirty="0">
                <a:latin typeface="Garamond"/>
                <a:cs typeface="Garamond"/>
              </a:rPr>
              <a:t>allot </a:t>
            </a:r>
            <a:r>
              <a:rPr lang="en-US" sz="1800" b="1" spc="5" dirty="0">
                <a:latin typeface="Garamond"/>
                <a:cs typeface="Garamond"/>
              </a:rPr>
              <a:t> </a:t>
            </a:r>
            <a:r>
              <a:rPr lang="en-US" sz="1800" b="1" spc="-5" dirty="0">
                <a:latin typeface="Garamond"/>
                <a:cs typeface="Garamond"/>
              </a:rPr>
              <a:t>seats </a:t>
            </a:r>
            <a:r>
              <a:rPr lang="en-US" sz="1800" b="1" dirty="0">
                <a:latin typeface="Garamond"/>
                <a:cs typeface="Garamond"/>
              </a:rPr>
              <a:t>for</a:t>
            </a:r>
            <a:r>
              <a:rPr lang="en-US" sz="1800" b="1" spc="15" dirty="0">
                <a:latin typeface="Garamond"/>
                <a:cs typeface="Garamond"/>
              </a:rPr>
              <a:t> </a:t>
            </a:r>
            <a:r>
              <a:rPr lang="en-US" sz="1800" b="1" spc="-5" dirty="0">
                <a:latin typeface="Garamond"/>
                <a:cs typeface="Garamond"/>
              </a:rPr>
              <a:t>customer</a:t>
            </a:r>
            <a:r>
              <a:rPr lang="en-US" sz="1800" b="1" spc="30" dirty="0">
                <a:latin typeface="Garamond"/>
                <a:cs typeface="Garamond"/>
              </a:rPr>
              <a:t> </a:t>
            </a:r>
            <a:r>
              <a:rPr lang="en-US" sz="1800" b="1" spc="-5" dirty="0">
                <a:latin typeface="Garamond"/>
                <a:cs typeface="Garamond"/>
              </a:rPr>
              <a:t>according</a:t>
            </a:r>
            <a:r>
              <a:rPr lang="en-US" sz="1800" b="1" spc="35" dirty="0">
                <a:latin typeface="Garamond"/>
                <a:cs typeface="Garamond"/>
              </a:rPr>
              <a:t> </a:t>
            </a:r>
            <a:r>
              <a:rPr lang="en-US" sz="1800" b="1" dirty="0">
                <a:latin typeface="Garamond"/>
                <a:cs typeface="Garamond"/>
              </a:rPr>
              <a:t>to their</a:t>
            </a:r>
            <a:r>
              <a:rPr lang="en-US" sz="1800" b="1" spc="20" dirty="0">
                <a:latin typeface="Garamond"/>
                <a:cs typeface="Garamond"/>
              </a:rPr>
              <a:t> </a:t>
            </a:r>
            <a:r>
              <a:rPr lang="en-US" sz="1800" b="1" spc="-5" dirty="0">
                <a:latin typeface="Garamond"/>
                <a:cs typeface="Garamond"/>
              </a:rPr>
              <a:t>preferable</a:t>
            </a:r>
            <a:r>
              <a:rPr lang="en-US" sz="1800" b="1" spc="45" dirty="0">
                <a:latin typeface="Garamond"/>
                <a:cs typeface="Garamond"/>
              </a:rPr>
              <a:t> </a:t>
            </a:r>
            <a:r>
              <a:rPr lang="en-US" sz="1800" b="1" spc="-5" dirty="0">
                <a:latin typeface="Garamond"/>
                <a:cs typeface="Garamond"/>
              </a:rPr>
              <a:t>seat</a:t>
            </a:r>
            <a:r>
              <a:rPr lang="en-US" sz="1800" b="1" dirty="0">
                <a:latin typeface="Garamond"/>
                <a:cs typeface="Garamond"/>
              </a:rPr>
              <a:t> numbers.</a:t>
            </a:r>
            <a:endParaRPr lang="en-US" sz="1800" dirty="0">
              <a:latin typeface="Garamond"/>
              <a:cs typeface="Garamond"/>
            </a:endParaRPr>
          </a:p>
          <a:p>
            <a:pPr marL="287020" indent="-274320">
              <a:lnSpc>
                <a:spcPct val="100000"/>
              </a:lnSpc>
              <a:spcBef>
                <a:spcPts val="1295"/>
              </a:spcBef>
              <a:buFont typeface="Wingdings"/>
              <a:buChar char=""/>
              <a:tabLst>
                <a:tab pos="287020" algn="l"/>
              </a:tabLst>
            </a:pPr>
            <a:r>
              <a:rPr lang="en-US" sz="1800" b="1" spc="-5" dirty="0">
                <a:latin typeface="Garamond"/>
                <a:cs typeface="Garamond"/>
              </a:rPr>
              <a:t>7)And</a:t>
            </a:r>
            <a:r>
              <a:rPr lang="en-US" sz="1800" b="1" spc="5" dirty="0">
                <a:latin typeface="Garamond"/>
                <a:cs typeface="Garamond"/>
              </a:rPr>
              <a:t> </a:t>
            </a:r>
            <a:r>
              <a:rPr lang="en-US" sz="1800" b="1" dirty="0">
                <a:latin typeface="Garamond"/>
                <a:cs typeface="Garamond"/>
              </a:rPr>
              <a:t>the</a:t>
            </a:r>
            <a:r>
              <a:rPr lang="en-US" sz="1800" b="1" spc="10" dirty="0">
                <a:latin typeface="Garamond"/>
                <a:cs typeface="Garamond"/>
              </a:rPr>
              <a:t> </a:t>
            </a:r>
            <a:r>
              <a:rPr lang="en-US" sz="1800" b="1" dirty="0">
                <a:latin typeface="Garamond"/>
                <a:cs typeface="Garamond"/>
              </a:rPr>
              <a:t>empty</a:t>
            </a:r>
            <a:r>
              <a:rPr lang="en-US" sz="1800" b="1" spc="10" dirty="0">
                <a:latin typeface="Garamond"/>
                <a:cs typeface="Garamond"/>
              </a:rPr>
              <a:t> </a:t>
            </a:r>
            <a:r>
              <a:rPr lang="en-US" sz="1800" b="1" spc="-5" dirty="0">
                <a:latin typeface="Garamond"/>
                <a:cs typeface="Garamond"/>
              </a:rPr>
              <a:t>function</a:t>
            </a:r>
            <a:r>
              <a:rPr lang="en-US" sz="1800" b="1" spc="35" dirty="0">
                <a:latin typeface="Garamond"/>
                <a:cs typeface="Garamond"/>
              </a:rPr>
              <a:t> </a:t>
            </a:r>
            <a:r>
              <a:rPr lang="en-US" sz="1800" b="1" spc="-10" dirty="0">
                <a:latin typeface="Garamond"/>
                <a:cs typeface="Garamond"/>
              </a:rPr>
              <a:t>shows</a:t>
            </a:r>
            <a:r>
              <a:rPr lang="en-US" sz="1800" b="1" dirty="0">
                <a:latin typeface="Garamond"/>
                <a:cs typeface="Garamond"/>
              </a:rPr>
              <a:t> that</a:t>
            </a:r>
            <a:r>
              <a:rPr lang="en-US" sz="1800" b="1" spc="-10" dirty="0">
                <a:latin typeface="Garamond"/>
                <a:cs typeface="Garamond"/>
              </a:rPr>
              <a:t> </a:t>
            </a:r>
            <a:r>
              <a:rPr lang="en-US" sz="1800" b="1" dirty="0">
                <a:latin typeface="Garamond"/>
                <a:cs typeface="Garamond"/>
              </a:rPr>
              <a:t>the</a:t>
            </a:r>
            <a:r>
              <a:rPr lang="en-US" sz="1800" b="1" spc="5" dirty="0">
                <a:latin typeface="Garamond"/>
                <a:cs typeface="Garamond"/>
              </a:rPr>
              <a:t> </a:t>
            </a:r>
            <a:r>
              <a:rPr lang="en-US" sz="1800" b="1" spc="-5" dirty="0">
                <a:latin typeface="Garamond"/>
                <a:cs typeface="Garamond"/>
              </a:rPr>
              <a:t>seats</a:t>
            </a:r>
            <a:r>
              <a:rPr lang="en-US" sz="1800" b="1" dirty="0">
                <a:latin typeface="Garamond"/>
                <a:cs typeface="Garamond"/>
              </a:rPr>
              <a:t> </a:t>
            </a:r>
            <a:r>
              <a:rPr lang="en-US" sz="1800" b="1" spc="5" dirty="0">
                <a:latin typeface="Garamond"/>
                <a:cs typeface="Garamond"/>
              </a:rPr>
              <a:t>are </a:t>
            </a:r>
            <a:r>
              <a:rPr lang="en-US" sz="1800" b="1" dirty="0">
                <a:latin typeface="Garamond"/>
                <a:cs typeface="Garamond"/>
              </a:rPr>
              <a:t>empty</a:t>
            </a:r>
            <a:r>
              <a:rPr lang="en-US" sz="1800" b="1" spc="10" dirty="0">
                <a:latin typeface="Garamond"/>
                <a:cs typeface="Garamond"/>
              </a:rPr>
              <a:t> </a:t>
            </a:r>
            <a:r>
              <a:rPr lang="en-US" sz="1800" b="1" spc="-5" dirty="0">
                <a:latin typeface="Garamond"/>
                <a:cs typeface="Garamond"/>
              </a:rPr>
              <a:t>in</a:t>
            </a:r>
            <a:endParaRPr lang="en-US" sz="1800" dirty="0">
              <a:latin typeface="Garamond"/>
              <a:cs typeface="Garamond"/>
            </a:endParaRPr>
          </a:p>
          <a:p>
            <a:pPr marL="12700">
              <a:lnSpc>
                <a:spcPct val="100000"/>
              </a:lnSpc>
              <a:spcBef>
                <a:spcPts val="865"/>
              </a:spcBef>
            </a:pPr>
            <a:r>
              <a:rPr lang="en-US" sz="1800" b="1" dirty="0">
                <a:latin typeface="Garamond"/>
                <a:cs typeface="Garamond"/>
              </a:rPr>
              <a:t>the</a:t>
            </a:r>
            <a:r>
              <a:rPr lang="en-US" sz="1800" b="1" spc="-40" dirty="0">
                <a:latin typeface="Garamond"/>
                <a:cs typeface="Garamond"/>
              </a:rPr>
              <a:t> </a:t>
            </a:r>
            <a:r>
              <a:rPr lang="en-US" sz="1800" b="1" spc="-5" dirty="0">
                <a:latin typeface="Garamond"/>
                <a:cs typeface="Garamond"/>
              </a:rPr>
              <a:t>bus.</a:t>
            </a:r>
            <a:endParaRPr lang="en-US" sz="1800" dirty="0">
              <a:latin typeface="Garamond"/>
              <a:cs typeface="Garamond"/>
            </a:endParaRPr>
          </a:p>
          <a:p>
            <a:pPr marL="12700" marR="269875">
              <a:lnSpc>
                <a:spcPct val="140000"/>
              </a:lnSpc>
              <a:spcBef>
                <a:spcPts val="434"/>
              </a:spcBef>
              <a:buFont typeface="Wingdings"/>
              <a:buChar char=""/>
              <a:tabLst>
                <a:tab pos="287020" algn="l"/>
              </a:tabLst>
            </a:pPr>
            <a:r>
              <a:rPr lang="en-US" sz="1800" b="1" dirty="0">
                <a:latin typeface="Garamond"/>
                <a:cs typeface="Garamond"/>
              </a:rPr>
              <a:t>8)</a:t>
            </a:r>
            <a:r>
              <a:rPr lang="en-US" sz="1800" b="1" spc="-20" dirty="0">
                <a:latin typeface="Garamond"/>
                <a:cs typeface="Garamond"/>
              </a:rPr>
              <a:t> </a:t>
            </a:r>
            <a:r>
              <a:rPr lang="en-US" sz="1800" b="1" spc="-5" dirty="0">
                <a:latin typeface="Garamond"/>
                <a:cs typeface="Garamond"/>
              </a:rPr>
              <a:t>And</a:t>
            </a:r>
            <a:r>
              <a:rPr lang="en-US" sz="1800" b="1" spc="20" dirty="0">
                <a:latin typeface="Garamond"/>
                <a:cs typeface="Garamond"/>
              </a:rPr>
              <a:t> </a:t>
            </a:r>
            <a:r>
              <a:rPr lang="en-US" sz="1800" b="1" dirty="0">
                <a:latin typeface="Garamond"/>
                <a:cs typeface="Garamond"/>
              </a:rPr>
              <a:t>the</a:t>
            </a:r>
            <a:r>
              <a:rPr lang="en-US" sz="1800" b="1" spc="-5" dirty="0">
                <a:latin typeface="Garamond"/>
                <a:cs typeface="Garamond"/>
              </a:rPr>
              <a:t> show function</a:t>
            </a:r>
            <a:r>
              <a:rPr lang="en-US" sz="1800" b="1" spc="30" dirty="0">
                <a:latin typeface="Garamond"/>
                <a:cs typeface="Garamond"/>
              </a:rPr>
              <a:t> </a:t>
            </a:r>
            <a:r>
              <a:rPr lang="en-US" sz="1800" b="1" spc="-10" dirty="0">
                <a:latin typeface="Garamond"/>
                <a:cs typeface="Garamond"/>
              </a:rPr>
              <a:t>shows</a:t>
            </a:r>
            <a:r>
              <a:rPr lang="en-US" sz="1800" b="1" dirty="0">
                <a:latin typeface="Garamond"/>
                <a:cs typeface="Garamond"/>
              </a:rPr>
              <a:t> that</a:t>
            </a:r>
            <a:r>
              <a:rPr lang="en-US" sz="1800" b="1" spc="-5" dirty="0">
                <a:latin typeface="Garamond"/>
                <a:cs typeface="Garamond"/>
              </a:rPr>
              <a:t> </a:t>
            </a:r>
            <a:r>
              <a:rPr lang="en-US" sz="1800" b="1" dirty="0">
                <a:latin typeface="Garamond"/>
                <a:cs typeface="Garamond"/>
              </a:rPr>
              <a:t>the</a:t>
            </a:r>
            <a:r>
              <a:rPr lang="en-US" sz="1800" b="1" spc="10" dirty="0">
                <a:latin typeface="Garamond"/>
                <a:cs typeface="Garamond"/>
              </a:rPr>
              <a:t> </a:t>
            </a:r>
            <a:r>
              <a:rPr lang="en-US" sz="1800" b="1" spc="-10" dirty="0">
                <a:latin typeface="Garamond"/>
                <a:cs typeface="Garamond"/>
              </a:rPr>
              <a:t>how many</a:t>
            </a:r>
            <a:r>
              <a:rPr lang="en-US" sz="1800" b="1" spc="10" dirty="0">
                <a:latin typeface="Garamond"/>
                <a:cs typeface="Garamond"/>
              </a:rPr>
              <a:t> </a:t>
            </a:r>
            <a:r>
              <a:rPr lang="en-US" sz="1800" b="1" spc="-5" dirty="0">
                <a:latin typeface="Garamond"/>
                <a:cs typeface="Garamond"/>
              </a:rPr>
              <a:t>seats </a:t>
            </a:r>
            <a:r>
              <a:rPr lang="en-US" sz="1800" b="1" spc="-434" dirty="0">
                <a:latin typeface="Garamond"/>
                <a:cs typeface="Garamond"/>
              </a:rPr>
              <a:t> </a:t>
            </a:r>
            <a:r>
              <a:rPr lang="en-US" sz="1800" b="1" spc="-15" dirty="0">
                <a:latin typeface="Garamond"/>
                <a:cs typeface="Garamond"/>
              </a:rPr>
              <a:t>available </a:t>
            </a:r>
            <a:r>
              <a:rPr lang="en-US" sz="1800" b="1" spc="-5" dirty="0">
                <a:latin typeface="Garamond"/>
                <a:cs typeface="Garamond"/>
              </a:rPr>
              <a:t>in</a:t>
            </a:r>
            <a:r>
              <a:rPr lang="en-US" sz="1800" b="1" spc="15" dirty="0">
                <a:latin typeface="Garamond"/>
                <a:cs typeface="Garamond"/>
              </a:rPr>
              <a:t> </a:t>
            </a:r>
            <a:r>
              <a:rPr lang="en-US" sz="1800" b="1" dirty="0">
                <a:latin typeface="Garamond"/>
                <a:cs typeface="Garamond"/>
              </a:rPr>
              <a:t>the</a:t>
            </a:r>
            <a:r>
              <a:rPr lang="en-US" sz="1800" b="1" spc="-5" dirty="0">
                <a:latin typeface="Garamond"/>
                <a:cs typeface="Garamond"/>
              </a:rPr>
              <a:t> </a:t>
            </a:r>
            <a:r>
              <a:rPr lang="en-US" sz="1800" b="1" spc="-15" dirty="0">
                <a:latin typeface="Garamond"/>
                <a:cs typeface="Garamond"/>
              </a:rPr>
              <a:t>given</a:t>
            </a:r>
            <a:r>
              <a:rPr lang="en-US" sz="1800" b="1" spc="35" dirty="0">
                <a:latin typeface="Garamond"/>
                <a:cs typeface="Garamond"/>
              </a:rPr>
              <a:t> </a:t>
            </a:r>
            <a:r>
              <a:rPr lang="en-US" sz="1900" b="1" spc="-10" dirty="0" err="1">
                <a:latin typeface="Garamond"/>
                <a:cs typeface="Garamond"/>
              </a:rPr>
              <a:t>bus.And</a:t>
            </a:r>
            <a:r>
              <a:rPr lang="en-US" sz="1900" b="1" dirty="0">
                <a:latin typeface="Garamond"/>
                <a:cs typeface="Garamond"/>
              </a:rPr>
              <a:t> </a:t>
            </a:r>
            <a:r>
              <a:rPr lang="en-US" sz="1800" b="1" spc="-5" dirty="0">
                <a:latin typeface="Garamond"/>
                <a:cs typeface="Garamond"/>
              </a:rPr>
              <a:t>which</a:t>
            </a:r>
            <a:r>
              <a:rPr lang="en-US" sz="1800" b="1" spc="20" dirty="0">
                <a:latin typeface="Garamond"/>
                <a:cs typeface="Garamond"/>
              </a:rPr>
              <a:t> </a:t>
            </a:r>
            <a:r>
              <a:rPr lang="en-US" sz="1800" b="1" spc="-5" dirty="0">
                <a:latin typeface="Garamond"/>
                <a:cs typeface="Garamond"/>
              </a:rPr>
              <a:t>seats</a:t>
            </a:r>
            <a:r>
              <a:rPr lang="en-US" sz="1800" b="1" spc="5" dirty="0">
                <a:latin typeface="Garamond"/>
                <a:cs typeface="Garamond"/>
              </a:rPr>
              <a:t> are</a:t>
            </a:r>
            <a:r>
              <a:rPr lang="en-US" sz="1800" b="1" dirty="0">
                <a:latin typeface="Garamond"/>
                <a:cs typeface="Garamond"/>
              </a:rPr>
              <a:t> all</a:t>
            </a:r>
            <a:r>
              <a:rPr lang="en-US" sz="1800" b="1" spc="-5" dirty="0">
                <a:latin typeface="Garamond"/>
                <a:cs typeface="Garamond"/>
              </a:rPr>
              <a:t> </a:t>
            </a:r>
            <a:r>
              <a:rPr lang="en-US" sz="1800" b="1" dirty="0">
                <a:latin typeface="Garamond"/>
                <a:cs typeface="Garamond"/>
              </a:rPr>
              <a:t>ready </a:t>
            </a:r>
            <a:r>
              <a:rPr lang="en-US" sz="1800" b="1" spc="5" dirty="0">
                <a:latin typeface="Garamond"/>
                <a:cs typeface="Garamond"/>
              </a:rPr>
              <a:t> </a:t>
            </a:r>
            <a:r>
              <a:rPr lang="en-US" sz="1800" b="1" dirty="0">
                <a:latin typeface="Garamond"/>
                <a:cs typeface="Garamond"/>
              </a:rPr>
              <a:t>reserved</a:t>
            </a:r>
            <a:r>
              <a:rPr lang="en-US" sz="1800" b="1" spc="30" dirty="0">
                <a:latin typeface="Garamond"/>
                <a:cs typeface="Garamond"/>
              </a:rPr>
              <a:t> </a:t>
            </a:r>
            <a:r>
              <a:rPr lang="en-US" sz="1800" b="1" spc="-5" dirty="0">
                <a:latin typeface="Garamond"/>
                <a:cs typeface="Garamond"/>
              </a:rPr>
              <a:t>in</a:t>
            </a:r>
            <a:r>
              <a:rPr lang="en-US" sz="1800" b="1" dirty="0">
                <a:latin typeface="Garamond"/>
                <a:cs typeface="Garamond"/>
              </a:rPr>
              <a:t> the</a:t>
            </a:r>
            <a:r>
              <a:rPr lang="en-US" sz="1800" b="1" spc="15" dirty="0">
                <a:latin typeface="Garamond"/>
                <a:cs typeface="Garamond"/>
              </a:rPr>
              <a:t> </a:t>
            </a:r>
            <a:r>
              <a:rPr lang="en-US" sz="1800" b="1" spc="-5" dirty="0">
                <a:latin typeface="Garamond"/>
                <a:cs typeface="Garamond"/>
              </a:rPr>
              <a:t>bus.</a:t>
            </a:r>
            <a:endParaRPr lang="en-US" sz="1800" dirty="0">
              <a:latin typeface="Garamond"/>
              <a:cs typeface="Garamond"/>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116</TotalTime>
  <Words>897</Words>
  <Application>Microsoft Office PowerPoint</Application>
  <PresentationFormat>On-screen Show (4:3)</PresentationFormat>
  <Paragraphs>82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Bookman Old Style</vt:lpstr>
      <vt:lpstr>Calibri</vt:lpstr>
      <vt:lpstr>Century Gothic</vt:lpstr>
      <vt:lpstr>Garamond</vt:lpstr>
      <vt:lpstr>Times New Roman</vt:lpstr>
      <vt:lpstr>Wingdings</vt:lpstr>
      <vt:lpstr>Wingdings 3</vt:lpstr>
      <vt:lpstr>Wisp</vt:lpstr>
      <vt:lpstr>Bus Reservation system</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 PUT: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Reservation system</dc:title>
  <dc:creator>kushal sawdekar</dc:creator>
  <cp:lastModifiedBy>Siddhi Chaudhari</cp:lastModifiedBy>
  <cp:revision>10</cp:revision>
  <dcterms:created xsi:type="dcterms:W3CDTF">2021-04-27T16:05:10Z</dcterms:created>
  <dcterms:modified xsi:type="dcterms:W3CDTF">2021-04-28T07:11:35Z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2013-04-27T00:00:00Z</vt:filetime>
  </property>
  <property fmtid="{D5CDD505-2E9C-101B-9397-08002B2CF9AE}" pid="3" name="Creator">
    <vt:lpwstr>Microsoft® Office PowerPoint® 2007</vt:lpwstr>
  </property>
  <property fmtid="{D5CDD505-2E9C-101B-9397-08002B2CF9AE}" pid="4" name="LastSaved">
    <vt:filetime>2021-04-27T00:00:00Z</vt:filetime>
  </property>
</Properties>
</file>