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sawdekar" userId="7dd0c00c1ed64cc6" providerId="LiveId" clId="{2BFE3D5A-743E-47E2-84F5-4DB18DCF6C1D}"/>
    <pc:docChg chg="modSld">
      <pc:chgData name="kushal sawdekar" userId="7dd0c00c1ed64cc6" providerId="LiveId" clId="{2BFE3D5A-743E-47E2-84F5-4DB18DCF6C1D}" dt="2021-04-28T04:37:35.026" v="0"/>
      <pc:docMkLst>
        <pc:docMk/>
      </pc:docMkLst>
      <pc:sldChg chg="modSp mod">
        <pc:chgData name="kushal sawdekar" userId="7dd0c00c1ed64cc6" providerId="LiveId" clId="{2BFE3D5A-743E-47E2-84F5-4DB18DCF6C1D}" dt="2021-04-28T04:37:35.026" v="0"/>
        <pc:sldMkLst>
          <pc:docMk/>
          <pc:sldMk cId="1397182573" sldId="256"/>
        </pc:sldMkLst>
        <pc:spChg chg="mod">
          <ac:chgData name="kushal sawdekar" userId="7dd0c00c1ed64cc6" providerId="LiveId" clId="{2BFE3D5A-743E-47E2-84F5-4DB18DCF6C1D}" dt="2021-04-28T04:37:35.026" v="0"/>
          <ac:spMkLst>
            <pc:docMk/>
            <pc:sldMk cId="1397182573" sldId="256"/>
            <ac:spMk id="5" creationId="{3410FD67-9CA7-410B-9BFD-CB0FC5BB0C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2CA454-480C-48CC-8FE8-2957A25F309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32F43A8-149F-45E3-AF4F-CB6142E4032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37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CA454-480C-48CC-8FE8-2957A25F309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220820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CA454-480C-48CC-8FE8-2957A25F309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5281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CA454-480C-48CC-8FE8-2957A25F309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F43A8-149F-45E3-AF4F-CB6142E4032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253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A454-480C-48CC-8FE8-2957A25F309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205866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CA454-480C-48CC-8FE8-2957A25F309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F43A8-149F-45E3-AF4F-CB6142E4032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8153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CA454-480C-48CC-8FE8-2957A25F3099}"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78423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CA454-480C-48CC-8FE8-2957A25F3099}"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F43A8-149F-45E3-AF4F-CB6142E4032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6204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92CA454-480C-48CC-8FE8-2957A25F3099}"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204697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A454-480C-48CC-8FE8-2957A25F309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237722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A454-480C-48CC-8FE8-2957A25F309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F43A8-149F-45E3-AF4F-CB6142E4032C}" type="slidenum">
              <a:rPr lang="en-US" smtClean="0"/>
              <a:t>‹#›</a:t>
            </a:fld>
            <a:endParaRPr lang="en-US"/>
          </a:p>
        </p:txBody>
      </p:sp>
    </p:spTree>
    <p:extLst>
      <p:ext uri="{BB962C8B-B14F-4D97-AF65-F5344CB8AC3E}">
        <p14:creationId xmlns:p14="http://schemas.microsoft.com/office/powerpoint/2010/main" val="274503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92CA454-480C-48CC-8FE8-2957A25F3099}" type="datetimeFigureOut">
              <a:rPr lang="en-US" smtClean="0"/>
              <a:t>4/28/2021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32F43A8-149F-45E3-AF4F-CB6142E4032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72392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40E1B-0715-467B-83B7-F56443F7B8C2}"/>
              </a:ext>
            </a:extLst>
          </p:cNvPr>
          <p:cNvSpPr>
            <a:spLocks noGrp="1"/>
          </p:cNvSpPr>
          <p:nvPr>
            <p:ph type="ctrTitle"/>
          </p:nvPr>
        </p:nvSpPr>
        <p:spPr>
          <a:xfrm>
            <a:off x="5041491" y="491905"/>
            <a:ext cx="6188466" cy="4056638"/>
          </a:xfrm>
        </p:spPr>
        <p:txBody>
          <a:bodyPr>
            <a:normAutofit/>
          </a:bodyPr>
          <a:lstStyle/>
          <a:p>
            <a:pPr algn="ctr"/>
            <a:r>
              <a:rPr lang="en-US" sz="6600"/>
              <a:t>Contact Management System</a:t>
            </a:r>
          </a:p>
        </p:txBody>
      </p:sp>
      <p:sp>
        <p:nvSpPr>
          <p:cNvPr id="10" name="Rectangle 9">
            <a:extLst>
              <a:ext uri="{FF2B5EF4-FFF2-40B4-BE49-F238E27FC236}">
                <a16:creationId xmlns:a16="http://schemas.microsoft.com/office/drawing/2014/main" id="{5DA7D8ED-4DB6-46C0-AE81-24DA0AAF9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6204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3" y="0"/>
            <a:ext cx="369012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E4DCEFE2-6D28-4E31-B4EC-185EE418DE20}"/>
              </a:ext>
            </a:extLst>
          </p:cNvPr>
          <p:cNvSpPr>
            <a:spLocks noGrp="1"/>
          </p:cNvSpPr>
          <p:nvPr>
            <p:ph type="subTitle" idx="1"/>
          </p:nvPr>
        </p:nvSpPr>
        <p:spPr>
          <a:xfrm>
            <a:off x="1307490" y="1949051"/>
            <a:ext cx="3002750" cy="2959899"/>
          </a:xfrm>
        </p:spPr>
        <p:txBody>
          <a:bodyPr anchor="ctr">
            <a:normAutofit/>
          </a:bodyPr>
          <a:lstStyle/>
          <a:p>
            <a:pPr algn="ctr"/>
            <a:r>
              <a:rPr lang="en-US" sz="2800"/>
              <a:t>PROGRAMMING ASSIGNMEN</a:t>
            </a:r>
          </a:p>
        </p:txBody>
      </p:sp>
      <p:sp>
        <p:nvSpPr>
          <p:cNvPr id="14" name="Right Triangle 13">
            <a:extLst>
              <a:ext uri="{FF2B5EF4-FFF2-40B4-BE49-F238E27FC236}">
                <a16:creationId xmlns:a16="http://schemas.microsoft.com/office/drawing/2014/main" id="{CDD5A4AA-8515-49AE-8C6C-9CF6E14C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431831" y="1949051"/>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10FD67-9CA7-410B-9BFD-CB0FC5BB0C23}"/>
              </a:ext>
            </a:extLst>
          </p:cNvPr>
          <p:cNvSpPr txBox="1"/>
          <p:nvPr/>
        </p:nvSpPr>
        <p:spPr>
          <a:xfrm>
            <a:off x="8534400" y="5134236"/>
            <a:ext cx="3286539" cy="1384995"/>
          </a:xfrm>
          <a:prstGeom prst="rect">
            <a:avLst/>
          </a:prstGeom>
          <a:noFill/>
        </p:spPr>
        <p:txBody>
          <a:bodyPr wrap="square" rtlCol="0">
            <a:spAutoFit/>
          </a:bodyPr>
          <a:lstStyle/>
          <a:p>
            <a:r>
              <a:rPr lang="en-IN" sz="2000" b="1" dirty="0">
                <a:latin typeface="Bookman Old Style" pitchFamily="18" charset="0"/>
              </a:rPr>
              <a:t>Presented By :</a:t>
            </a:r>
          </a:p>
          <a:p>
            <a:r>
              <a:rPr lang="en-IN" sz="1600" b="1" dirty="0">
                <a:latin typeface="Bookman Old Style" pitchFamily="18" charset="0"/>
              </a:rPr>
              <a:t>        Group Id –BE2020A11.</a:t>
            </a:r>
          </a:p>
          <a:p>
            <a:r>
              <a:rPr lang="en-IN" sz="1600" b="1" dirty="0">
                <a:latin typeface="Bookman Old Style" pitchFamily="18" charset="0"/>
              </a:rPr>
              <a:t>     1. </a:t>
            </a:r>
            <a:r>
              <a:rPr lang="en-IN" sz="1600" b="1" dirty="0" err="1">
                <a:latin typeface="Bookman Old Style" pitchFamily="18" charset="0"/>
              </a:rPr>
              <a:t>Sharvari</a:t>
            </a:r>
            <a:r>
              <a:rPr lang="en-IN" sz="1600" b="1" dirty="0">
                <a:latin typeface="Bookman Old Style" pitchFamily="18" charset="0"/>
              </a:rPr>
              <a:t> </a:t>
            </a:r>
            <a:r>
              <a:rPr lang="en-IN" sz="1600" b="1" dirty="0" err="1">
                <a:latin typeface="Bookman Old Style" pitchFamily="18" charset="0"/>
              </a:rPr>
              <a:t>Birute</a:t>
            </a:r>
            <a:r>
              <a:rPr lang="en-IN" sz="1600" b="1" dirty="0">
                <a:latin typeface="Bookman Old Style" pitchFamily="18" charset="0"/>
              </a:rPr>
              <a:t>.</a:t>
            </a:r>
          </a:p>
          <a:p>
            <a:r>
              <a:rPr lang="en-IN" sz="1600" b="1" dirty="0">
                <a:latin typeface="Bookman Old Style" pitchFamily="18" charset="0"/>
              </a:rPr>
              <a:t>     2. Chetana Mahajan.</a:t>
            </a:r>
          </a:p>
          <a:p>
            <a:r>
              <a:rPr lang="en-IN" sz="1600" b="1" dirty="0">
                <a:latin typeface="Bookman Old Style" pitchFamily="18" charset="0"/>
              </a:rPr>
              <a:t>     3.Hemal Sawdekar.</a:t>
            </a:r>
            <a:endParaRPr lang="en-IN" sz="1600" dirty="0">
              <a:latin typeface="Bookman Old Style" pitchFamily="18" charset="0"/>
            </a:endParaRPr>
          </a:p>
        </p:txBody>
      </p:sp>
    </p:spTree>
    <p:extLst>
      <p:ext uri="{BB962C8B-B14F-4D97-AF65-F5344CB8AC3E}">
        <p14:creationId xmlns:p14="http://schemas.microsoft.com/office/powerpoint/2010/main" val="139718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B16E-FD92-42DC-8877-71FA881E46FA}"/>
              </a:ext>
            </a:extLst>
          </p:cNvPr>
          <p:cNvSpPr>
            <a:spLocks noGrp="1"/>
          </p:cNvSpPr>
          <p:nvPr>
            <p:ph type="title"/>
          </p:nvPr>
        </p:nvSpPr>
        <p:spPr/>
        <p:txBody>
          <a:bodyPr/>
          <a:lstStyle/>
          <a:p>
            <a:pPr algn="ctr"/>
            <a:r>
              <a:rPr lang="en-US"/>
              <a:t>Scope in Business field</a:t>
            </a:r>
          </a:p>
        </p:txBody>
      </p:sp>
      <p:sp>
        <p:nvSpPr>
          <p:cNvPr id="3" name="Content Placeholder 2">
            <a:extLst>
              <a:ext uri="{FF2B5EF4-FFF2-40B4-BE49-F238E27FC236}">
                <a16:creationId xmlns:a16="http://schemas.microsoft.com/office/drawing/2014/main" id="{A987FE05-A1BC-4110-A09B-7DCF7E65FC7F}"/>
              </a:ext>
            </a:extLst>
          </p:cNvPr>
          <p:cNvSpPr>
            <a:spLocks noGrp="1"/>
          </p:cNvSpPr>
          <p:nvPr>
            <p:ph idx="1"/>
          </p:nvPr>
        </p:nvSpPr>
        <p:spPr/>
        <p:txBody>
          <a:bodyPr>
            <a:normAutofit/>
          </a:bodyPr>
          <a:lstStyle/>
          <a:p>
            <a:pPr marL="0" indent="0">
              <a:buNone/>
            </a:pPr>
            <a:r>
              <a:rPr lang="en-US" sz="2400"/>
              <a:t>• Business communities now requires advanced CMS systems giving number of advanced options and use to access online browsing . • Now a days contact management systems have become so complicated that now different elite express communities have launched online </a:t>
            </a:r>
            <a:r>
              <a:rPr lang="en-US" sz="2400" err="1"/>
              <a:t>CRM’system</a:t>
            </a:r>
            <a:r>
              <a:rPr lang="en-US" sz="2400"/>
              <a:t> (customer relationship management ) which control and handle data with security and ease of access .</a:t>
            </a:r>
          </a:p>
        </p:txBody>
      </p:sp>
    </p:spTree>
    <p:extLst>
      <p:ext uri="{BB962C8B-B14F-4D97-AF65-F5344CB8AC3E}">
        <p14:creationId xmlns:p14="http://schemas.microsoft.com/office/powerpoint/2010/main" val="277324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D45044-B2B5-444F-B196-5D9B5D43686E}"/>
              </a:ext>
            </a:extLst>
          </p:cNvPr>
          <p:cNvSpPr/>
          <p:nvPr/>
        </p:nvSpPr>
        <p:spPr>
          <a:xfrm>
            <a:off x="1702905" y="2357735"/>
            <a:ext cx="8786190" cy="120032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lIns="91440" tIns="45720" rIns="91440" bIns="45720">
            <a:spAutoFit/>
          </a:bodyPr>
          <a:lstStyle/>
          <a:p>
            <a:pPr algn="ctr"/>
            <a:r>
              <a:rPr 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  THANK  YOU   </a:t>
            </a:r>
          </a:p>
        </p:txBody>
      </p:sp>
    </p:spTree>
    <p:extLst>
      <p:ext uri="{BB962C8B-B14F-4D97-AF65-F5344CB8AC3E}">
        <p14:creationId xmlns:p14="http://schemas.microsoft.com/office/powerpoint/2010/main" val="303145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C18C-E2B2-4D68-95F2-9AF28338B240}"/>
              </a:ext>
            </a:extLst>
          </p:cNvPr>
          <p:cNvSpPr>
            <a:spLocks noGrp="1"/>
          </p:cNvSpPr>
          <p:nvPr>
            <p:ph type="title"/>
          </p:nvPr>
        </p:nvSpPr>
        <p:spPr>
          <a:xfrm>
            <a:off x="2067339" y="550658"/>
            <a:ext cx="7752522" cy="681796"/>
          </a:xfrm>
        </p:spPr>
        <p:txBody>
          <a:bodyPr>
            <a:noAutofit/>
          </a:bodyPr>
          <a:lstStyle/>
          <a:p>
            <a:r>
              <a:rPr lang="en-US" sz="3600" b="1"/>
              <a:t>Title and Content Layout with List</a:t>
            </a:r>
          </a:p>
        </p:txBody>
      </p:sp>
      <p:sp>
        <p:nvSpPr>
          <p:cNvPr id="3" name="Content Placeholder 2">
            <a:extLst>
              <a:ext uri="{FF2B5EF4-FFF2-40B4-BE49-F238E27FC236}">
                <a16:creationId xmlns:a16="http://schemas.microsoft.com/office/drawing/2014/main" id="{4C5061AE-B22D-490C-9B85-C9EA7D1E949B}"/>
              </a:ext>
            </a:extLst>
          </p:cNvPr>
          <p:cNvSpPr>
            <a:spLocks noGrp="1"/>
          </p:cNvSpPr>
          <p:nvPr>
            <p:ph idx="1"/>
          </p:nvPr>
        </p:nvSpPr>
        <p:spPr>
          <a:xfrm>
            <a:off x="2597425" y="1431235"/>
            <a:ext cx="7381461" cy="5009322"/>
          </a:xfrm>
        </p:spPr>
        <p:txBody>
          <a:bodyPr>
            <a:normAutofit/>
          </a:bodyPr>
          <a:lstStyle/>
          <a:p>
            <a:pPr marL="0" indent="0">
              <a:buNone/>
            </a:pPr>
            <a:r>
              <a:rPr lang="en-US" sz="2400"/>
              <a:t>• Introduction to CMS (contact management system ) </a:t>
            </a:r>
          </a:p>
          <a:p>
            <a:pPr marL="0" indent="0">
              <a:buNone/>
            </a:pPr>
            <a:r>
              <a:rPr lang="en-US" sz="2400"/>
              <a:t>• Objectives of project </a:t>
            </a:r>
          </a:p>
          <a:p>
            <a:pPr marL="0" indent="0">
              <a:buNone/>
            </a:pPr>
            <a:r>
              <a:rPr lang="en-US" sz="2400"/>
              <a:t>• Project Methodology</a:t>
            </a:r>
          </a:p>
          <a:p>
            <a:pPr marL="0" indent="0">
              <a:buNone/>
            </a:pPr>
            <a:r>
              <a:rPr lang="en-US" sz="2400"/>
              <a:t> • Parameters involved </a:t>
            </a:r>
          </a:p>
          <a:p>
            <a:pPr marL="0" indent="0">
              <a:buNone/>
            </a:pPr>
            <a:r>
              <a:rPr lang="en-US" sz="2400"/>
              <a:t>• Learning from project</a:t>
            </a:r>
          </a:p>
          <a:p>
            <a:pPr marL="0" indent="0">
              <a:buNone/>
            </a:pPr>
            <a:r>
              <a:rPr lang="en-US" sz="2400"/>
              <a:t>• Scope in business field</a:t>
            </a:r>
          </a:p>
        </p:txBody>
      </p:sp>
    </p:spTree>
    <p:extLst>
      <p:ext uri="{BB962C8B-B14F-4D97-AF65-F5344CB8AC3E}">
        <p14:creationId xmlns:p14="http://schemas.microsoft.com/office/powerpoint/2010/main" val="383502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8FB7-A688-41BF-BA7E-F554EDC46A81}"/>
              </a:ext>
            </a:extLst>
          </p:cNvPr>
          <p:cNvSpPr>
            <a:spLocks noGrp="1"/>
          </p:cNvSpPr>
          <p:nvPr>
            <p:ph type="title"/>
          </p:nvPr>
        </p:nvSpPr>
        <p:spPr>
          <a:xfrm>
            <a:off x="2403740" y="807729"/>
            <a:ext cx="8463043" cy="1077229"/>
          </a:xfrm>
        </p:spPr>
        <p:txBody>
          <a:bodyPr>
            <a:noAutofit/>
          </a:bodyPr>
          <a:lstStyle/>
          <a:p>
            <a:pPr algn="ctr"/>
            <a:r>
              <a:rPr lang="en-US" sz="3600" b="1"/>
              <a:t>Introduction to CMS (contact management system)</a:t>
            </a:r>
          </a:p>
        </p:txBody>
      </p:sp>
      <p:sp>
        <p:nvSpPr>
          <p:cNvPr id="3" name="Content Placeholder 2">
            <a:extLst>
              <a:ext uri="{FF2B5EF4-FFF2-40B4-BE49-F238E27FC236}">
                <a16:creationId xmlns:a16="http://schemas.microsoft.com/office/drawing/2014/main" id="{59D1C645-E27F-4BD9-B860-AF5B0757A69E}"/>
              </a:ext>
            </a:extLst>
          </p:cNvPr>
          <p:cNvSpPr>
            <a:spLocks noGrp="1"/>
          </p:cNvSpPr>
          <p:nvPr>
            <p:ph idx="1"/>
          </p:nvPr>
        </p:nvSpPr>
        <p:spPr>
          <a:xfrm>
            <a:off x="2305878" y="1588290"/>
            <a:ext cx="8463043" cy="3997828"/>
          </a:xfrm>
        </p:spPr>
        <p:txBody>
          <a:bodyPr/>
          <a:lstStyle/>
          <a:p>
            <a:pPr marL="0" indent="0">
              <a:buNone/>
            </a:pPr>
            <a:r>
              <a:rPr lang="en-US" sz="2400"/>
              <a:t>A Contact management system is a program that enables users to easily store and find contact information , such as Name, Relationship status , Addresses, Telephone numbers, and Email addresses . This program can be associated to different devices and GUI Projects and applications </a:t>
            </a:r>
            <a:r>
              <a:rPr lang="en-US"/>
              <a:t>.</a:t>
            </a:r>
          </a:p>
        </p:txBody>
      </p:sp>
    </p:spTree>
    <p:extLst>
      <p:ext uri="{BB962C8B-B14F-4D97-AF65-F5344CB8AC3E}">
        <p14:creationId xmlns:p14="http://schemas.microsoft.com/office/powerpoint/2010/main" val="174600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7E57-ECA4-462F-A90B-DD94C9B1726B}"/>
              </a:ext>
            </a:extLst>
          </p:cNvPr>
          <p:cNvSpPr>
            <a:spLocks noGrp="1"/>
          </p:cNvSpPr>
          <p:nvPr>
            <p:ph type="title"/>
          </p:nvPr>
        </p:nvSpPr>
        <p:spPr>
          <a:xfrm>
            <a:off x="1621861" y="808057"/>
            <a:ext cx="7958331" cy="888222"/>
          </a:xfrm>
        </p:spPr>
        <p:txBody>
          <a:bodyPr>
            <a:normAutofit/>
          </a:bodyPr>
          <a:lstStyle/>
          <a:p>
            <a:pPr algn="ctr"/>
            <a:r>
              <a:rPr lang="en-US" sz="3600" b="1"/>
              <a:t>Objectives OF CMS project</a:t>
            </a:r>
          </a:p>
        </p:txBody>
      </p:sp>
      <p:sp>
        <p:nvSpPr>
          <p:cNvPr id="3" name="Content Placeholder 2">
            <a:extLst>
              <a:ext uri="{FF2B5EF4-FFF2-40B4-BE49-F238E27FC236}">
                <a16:creationId xmlns:a16="http://schemas.microsoft.com/office/drawing/2014/main" id="{915F2A85-978A-491C-ABE7-59853442BC89}"/>
              </a:ext>
            </a:extLst>
          </p:cNvPr>
          <p:cNvSpPr>
            <a:spLocks noGrp="1"/>
          </p:cNvSpPr>
          <p:nvPr>
            <p:ph idx="1"/>
          </p:nvPr>
        </p:nvSpPr>
        <p:spPr>
          <a:xfrm>
            <a:off x="1621861" y="1895061"/>
            <a:ext cx="9417200" cy="4154883"/>
          </a:xfrm>
        </p:spPr>
        <p:txBody>
          <a:bodyPr/>
          <a:lstStyle/>
          <a:p>
            <a:pPr marL="0" indent="0">
              <a:buNone/>
            </a:pPr>
            <a:r>
              <a:rPr lang="en-US"/>
              <a:t>• </a:t>
            </a:r>
            <a:r>
              <a:rPr lang="en-US" sz="2400"/>
              <a:t>The main objective of the C++ Project on Contact       Management System is to manage the details of Contacts , Name, Relationship status , Phone , Address &amp; Email id . It manages all the information about CONTACTS </a:t>
            </a:r>
            <a:r>
              <a:rPr lang="en-US"/>
              <a:t>.</a:t>
            </a:r>
          </a:p>
          <a:p>
            <a:pPr marL="0" indent="0">
              <a:buNone/>
            </a:pPr>
            <a:r>
              <a:rPr lang="en-US" sz="2400"/>
              <a:t>• The project is totally built at administrative end and thus only the administrator is guaranteed the access . • initialization of project is setup in such a way that multiple number of administrator users can access it with their special identity and password .</a:t>
            </a:r>
          </a:p>
          <a:p>
            <a:pPr marL="0" indent="0">
              <a:buNone/>
            </a:pPr>
            <a:endParaRPr lang="en-US"/>
          </a:p>
        </p:txBody>
      </p:sp>
    </p:spTree>
    <p:extLst>
      <p:ext uri="{BB962C8B-B14F-4D97-AF65-F5344CB8AC3E}">
        <p14:creationId xmlns:p14="http://schemas.microsoft.com/office/powerpoint/2010/main" val="213009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863D-E1A2-4DDA-AF8D-191CAF1A5263}"/>
              </a:ext>
            </a:extLst>
          </p:cNvPr>
          <p:cNvSpPr>
            <a:spLocks noGrp="1"/>
          </p:cNvSpPr>
          <p:nvPr>
            <p:ph type="title"/>
          </p:nvPr>
        </p:nvSpPr>
        <p:spPr>
          <a:xfrm>
            <a:off x="1922695" y="1"/>
            <a:ext cx="7958331" cy="291548"/>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563015A8-DCF1-4942-A75E-F4BA57B97745}"/>
              </a:ext>
            </a:extLst>
          </p:cNvPr>
          <p:cNvSpPr>
            <a:spLocks noGrp="1"/>
          </p:cNvSpPr>
          <p:nvPr>
            <p:ph idx="1"/>
          </p:nvPr>
        </p:nvSpPr>
        <p:spPr>
          <a:xfrm>
            <a:off x="2084485" y="726899"/>
            <a:ext cx="8185949" cy="3997828"/>
          </a:xfrm>
        </p:spPr>
        <p:txBody>
          <a:bodyPr>
            <a:normAutofit/>
          </a:bodyPr>
          <a:lstStyle/>
          <a:p>
            <a:pPr marL="0" indent="0">
              <a:buNone/>
            </a:pPr>
            <a:r>
              <a:rPr lang="en-US" sz="2400"/>
              <a:t>• The purpose of the project is to build an application program to reduce the manual work for managing the contacts ,Phone Numbers , Names , Relationship status , Address &amp; Email ids. • All contacts and its information is saved in text file in the parent directory .</a:t>
            </a:r>
          </a:p>
        </p:txBody>
      </p:sp>
    </p:spTree>
    <p:extLst>
      <p:ext uri="{BB962C8B-B14F-4D97-AF65-F5344CB8AC3E}">
        <p14:creationId xmlns:p14="http://schemas.microsoft.com/office/powerpoint/2010/main" val="215402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9559-C8A9-402C-B914-1AEF16A4A7CC}"/>
              </a:ext>
            </a:extLst>
          </p:cNvPr>
          <p:cNvSpPr>
            <a:spLocks noGrp="1"/>
          </p:cNvSpPr>
          <p:nvPr>
            <p:ph type="title"/>
          </p:nvPr>
        </p:nvSpPr>
        <p:spPr>
          <a:xfrm>
            <a:off x="2425147" y="834234"/>
            <a:ext cx="5282522" cy="1077229"/>
          </a:xfrm>
        </p:spPr>
        <p:txBody>
          <a:bodyPr>
            <a:normAutofit/>
          </a:bodyPr>
          <a:lstStyle/>
          <a:p>
            <a:pPr algn="ctr"/>
            <a:r>
              <a:rPr lang="en-US" sz="3600" b="1"/>
              <a:t>Project Methodology</a:t>
            </a:r>
          </a:p>
        </p:txBody>
      </p:sp>
      <p:sp>
        <p:nvSpPr>
          <p:cNvPr id="3" name="Content Placeholder 2">
            <a:extLst>
              <a:ext uri="{FF2B5EF4-FFF2-40B4-BE49-F238E27FC236}">
                <a16:creationId xmlns:a16="http://schemas.microsoft.com/office/drawing/2014/main" id="{DDCDD1BD-9A7C-432E-8D51-FB63FA342FFF}"/>
              </a:ext>
            </a:extLst>
          </p:cNvPr>
          <p:cNvSpPr>
            <a:spLocks noGrp="1"/>
          </p:cNvSpPr>
          <p:nvPr>
            <p:ph idx="1"/>
          </p:nvPr>
        </p:nvSpPr>
        <p:spPr>
          <a:xfrm>
            <a:off x="2120348" y="2052116"/>
            <a:ext cx="8905461" cy="3997828"/>
          </a:xfrm>
        </p:spPr>
        <p:txBody>
          <a:bodyPr>
            <a:normAutofit/>
          </a:bodyPr>
          <a:lstStyle/>
          <a:p>
            <a:pPr marL="0" indent="0">
              <a:buNone/>
            </a:pPr>
            <a:r>
              <a:rPr lang="en-US" sz="2400"/>
              <a:t>The project will be created with the help of C++ programming Language . Basically this program is created in the C - programming language and C++ TURBO IDE (can easily be found on internet) , for utilization of special purpose functions but for simple project I tried to convert this program syntax in to the syntax of C++ to use it in Dev C++ and visual Studio.</a:t>
            </a:r>
          </a:p>
        </p:txBody>
      </p:sp>
    </p:spTree>
    <p:extLst>
      <p:ext uri="{BB962C8B-B14F-4D97-AF65-F5344CB8AC3E}">
        <p14:creationId xmlns:p14="http://schemas.microsoft.com/office/powerpoint/2010/main" val="258424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A71E-E818-4157-85C2-95798782E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333888-14A3-48EE-9229-56F13EA67214}"/>
              </a:ext>
            </a:extLst>
          </p:cNvPr>
          <p:cNvSpPr>
            <a:spLocks noGrp="1"/>
          </p:cNvSpPr>
          <p:nvPr>
            <p:ph idx="1"/>
          </p:nvPr>
        </p:nvSpPr>
        <p:spPr>
          <a:xfrm>
            <a:off x="2197730" y="1561786"/>
            <a:ext cx="7796540" cy="3997828"/>
          </a:xfrm>
        </p:spPr>
        <p:txBody>
          <a:bodyPr>
            <a:normAutofit/>
          </a:bodyPr>
          <a:lstStyle/>
          <a:p>
            <a:pPr marL="0" indent="0">
              <a:buNone/>
            </a:pPr>
            <a:r>
              <a:rPr lang="en-US" sz="2400"/>
              <a:t>• This project can be developed via use of File Handling , Link Listing , and Database Structure. One thing I found is that different methods may develop the program for extra special functions but they also bring flaws . So I simplified my program by use of File Handling using “Struct” which allowed me simplicity in coding and also allowed me to make my program User friendly yet user restrictions are also part of it .</a:t>
            </a:r>
          </a:p>
        </p:txBody>
      </p:sp>
    </p:spTree>
    <p:extLst>
      <p:ext uri="{BB962C8B-B14F-4D97-AF65-F5344CB8AC3E}">
        <p14:creationId xmlns:p14="http://schemas.microsoft.com/office/powerpoint/2010/main" val="422890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4F7-A2FF-417C-98E6-4914EAB9F648}"/>
              </a:ext>
            </a:extLst>
          </p:cNvPr>
          <p:cNvSpPr>
            <a:spLocks noGrp="1"/>
          </p:cNvSpPr>
          <p:nvPr>
            <p:ph type="title"/>
          </p:nvPr>
        </p:nvSpPr>
        <p:spPr>
          <a:xfrm>
            <a:off x="2928731" y="808056"/>
            <a:ext cx="5600574" cy="1077229"/>
          </a:xfrm>
        </p:spPr>
        <p:txBody>
          <a:bodyPr>
            <a:normAutofit/>
          </a:bodyPr>
          <a:lstStyle/>
          <a:p>
            <a:pPr algn="ctr"/>
            <a:r>
              <a:rPr lang="en-US" sz="3600" b="1"/>
              <a:t>Parameter Involved</a:t>
            </a:r>
          </a:p>
        </p:txBody>
      </p:sp>
      <p:sp>
        <p:nvSpPr>
          <p:cNvPr id="3" name="Content Placeholder 2">
            <a:extLst>
              <a:ext uri="{FF2B5EF4-FFF2-40B4-BE49-F238E27FC236}">
                <a16:creationId xmlns:a16="http://schemas.microsoft.com/office/drawing/2014/main" id="{8E3F4D58-E0C5-42C5-9BD1-27779C99BEB1}"/>
              </a:ext>
            </a:extLst>
          </p:cNvPr>
          <p:cNvSpPr>
            <a:spLocks noGrp="1"/>
          </p:cNvSpPr>
          <p:nvPr>
            <p:ph idx="1"/>
          </p:nvPr>
        </p:nvSpPr>
        <p:spPr>
          <a:xfrm>
            <a:off x="2425148" y="1590261"/>
            <a:ext cx="8441635" cy="4459683"/>
          </a:xfrm>
        </p:spPr>
        <p:txBody>
          <a:bodyPr>
            <a:noAutofit/>
          </a:bodyPr>
          <a:lstStyle/>
          <a:p>
            <a:pPr marL="0" indent="0">
              <a:buNone/>
            </a:pPr>
            <a:r>
              <a:rPr lang="en-US" sz="2400"/>
              <a:t> • Functions </a:t>
            </a:r>
          </a:p>
          <a:p>
            <a:pPr marL="0" indent="0">
              <a:buNone/>
            </a:pPr>
            <a:r>
              <a:rPr lang="en-US" sz="2400"/>
              <a:t> • Switches </a:t>
            </a:r>
          </a:p>
          <a:p>
            <a:pPr marL="0" indent="0">
              <a:buNone/>
            </a:pPr>
            <a:r>
              <a:rPr lang="en-US" sz="2400"/>
              <a:t> • File handling</a:t>
            </a:r>
          </a:p>
          <a:p>
            <a:pPr marL="0" indent="0">
              <a:buNone/>
            </a:pPr>
            <a:r>
              <a:rPr lang="en-US" sz="2400"/>
              <a:t> • Structures</a:t>
            </a:r>
          </a:p>
          <a:p>
            <a:pPr marL="0" indent="0">
              <a:buNone/>
            </a:pPr>
            <a:r>
              <a:rPr lang="en-US" sz="2400"/>
              <a:t> • Go to statements</a:t>
            </a:r>
          </a:p>
          <a:p>
            <a:pPr marL="0" indent="0">
              <a:buNone/>
            </a:pPr>
            <a:r>
              <a:rPr lang="en-US" sz="2400"/>
              <a:t> • FOR Visualization Attractiveness I used “SYSTEM color scheme tag</a:t>
            </a:r>
          </a:p>
        </p:txBody>
      </p:sp>
    </p:spTree>
    <p:extLst>
      <p:ext uri="{BB962C8B-B14F-4D97-AF65-F5344CB8AC3E}">
        <p14:creationId xmlns:p14="http://schemas.microsoft.com/office/powerpoint/2010/main" val="104907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985D-1F21-404F-B201-3E195733B0A8}"/>
              </a:ext>
            </a:extLst>
          </p:cNvPr>
          <p:cNvSpPr>
            <a:spLocks noGrp="1"/>
          </p:cNvSpPr>
          <p:nvPr>
            <p:ph type="title"/>
          </p:nvPr>
        </p:nvSpPr>
        <p:spPr>
          <a:xfrm>
            <a:off x="2305878" y="808056"/>
            <a:ext cx="7500731" cy="1077229"/>
          </a:xfrm>
        </p:spPr>
        <p:txBody>
          <a:bodyPr>
            <a:normAutofit/>
          </a:bodyPr>
          <a:lstStyle/>
          <a:p>
            <a:pPr algn="ctr"/>
            <a:r>
              <a:rPr lang="en-US" sz="3600" b="1"/>
              <a:t>Learning From Project</a:t>
            </a:r>
          </a:p>
        </p:txBody>
      </p:sp>
      <p:sp>
        <p:nvSpPr>
          <p:cNvPr id="3" name="Content Placeholder 2">
            <a:extLst>
              <a:ext uri="{FF2B5EF4-FFF2-40B4-BE49-F238E27FC236}">
                <a16:creationId xmlns:a16="http://schemas.microsoft.com/office/drawing/2014/main" id="{F46D2C46-5B8E-4962-8628-8BD808AF1C67}"/>
              </a:ext>
            </a:extLst>
          </p:cNvPr>
          <p:cNvSpPr>
            <a:spLocks noGrp="1"/>
          </p:cNvSpPr>
          <p:nvPr>
            <p:ph idx="1"/>
          </p:nvPr>
        </p:nvSpPr>
        <p:spPr>
          <a:xfrm>
            <a:off x="2305878" y="2052116"/>
            <a:ext cx="8264261" cy="3997828"/>
          </a:xfrm>
        </p:spPr>
        <p:txBody>
          <a:bodyPr>
            <a:normAutofit/>
          </a:bodyPr>
          <a:lstStyle/>
          <a:p>
            <a:pPr marL="0" indent="0">
              <a:buNone/>
            </a:pPr>
            <a:r>
              <a:rPr lang="en-US" sz="2400"/>
              <a:t>Learning which I developed from this project is • Basics of File handling , using of “class” and “struct” is cleared . • Many statements and codes and predefined functions which I had not used before are practically used in this project which help me to study them in detail . • I had learned is how to restrict the user throughout the program in different areas of input</a:t>
            </a:r>
          </a:p>
        </p:txBody>
      </p:sp>
    </p:spTree>
    <p:extLst>
      <p:ext uri="{BB962C8B-B14F-4D97-AF65-F5344CB8AC3E}">
        <p14:creationId xmlns:p14="http://schemas.microsoft.com/office/powerpoint/2010/main" val="57130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593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MS Shell Dlg 2</vt:lpstr>
      <vt:lpstr>Wingdings</vt:lpstr>
      <vt:lpstr>Wingdings 3</vt:lpstr>
      <vt:lpstr>Madison</vt:lpstr>
      <vt:lpstr>Contact Management System</vt:lpstr>
      <vt:lpstr>Title and Content Layout with List</vt:lpstr>
      <vt:lpstr>Introduction to CMS (contact management system)</vt:lpstr>
      <vt:lpstr>Objectives OF CMS project</vt:lpstr>
      <vt:lpstr>PowerPoint Presentation</vt:lpstr>
      <vt:lpstr>Project Methodology</vt:lpstr>
      <vt:lpstr>PowerPoint Presentation</vt:lpstr>
      <vt:lpstr>Parameter Involved</vt:lpstr>
      <vt:lpstr>Learning From Project</vt:lpstr>
      <vt:lpstr>Scope in Business field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 PROGRAMMING ASSIGNMEN</dc:title>
  <dc:creator>sharvari birute</dc:creator>
  <cp:lastModifiedBy>kushal sawdekar</cp:lastModifiedBy>
  <cp:revision>1</cp:revision>
  <dcterms:created xsi:type="dcterms:W3CDTF">2021-04-28T02:26:48Z</dcterms:created>
  <dcterms:modified xsi:type="dcterms:W3CDTF">2021-04-28T04:37:42Z</dcterms:modified>
</cp:coreProperties>
</file>