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79" r:id="rId4"/>
    <p:sldId id="275" r:id="rId5"/>
    <p:sldId id="277" r:id="rId6"/>
    <p:sldId id="280" r:id="rId7"/>
    <p:sldId id="272" r:id="rId8"/>
    <p:sldId id="269" r:id="rId9"/>
    <p:sldId id="260" r:id="rId10"/>
    <p:sldId id="261" r:id="rId11"/>
    <p:sldId id="262" r:id="rId12"/>
    <p:sldId id="263" r:id="rId13"/>
    <p:sldId id="264" r:id="rId14"/>
    <p:sldId id="265" r:id="rId15"/>
    <p:sldId id="266" r:id="rId16"/>
    <p:sldId id="267" r:id="rId17"/>
    <p:sldId id="268" r:id="rId18"/>
    <p:sldId id="270" r:id="rId19"/>
    <p:sldId id="278"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138" autoAdjust="0"/>
    <p:restoredTop sz="94660"/>
  </p:normalViewPr>
  <p:slideViewPr>
    <p:cSldViewPr snapToGrid="0">
      <p:cViewPr>
        <p:scale>
          <a:sx n="87" d="100"/>
          <a:sy n="87" d="100"/>
        </p:scale>
        <p:origin x="-1248" y="-11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tx>
            <c:strRef>
              <c:f>Sheet1!$B$1</c:f>
              <c:strCache>
                <c:ptCount val="1"/>
                <c:pt idx="0">
                  <c:v>PROPORTION</c:v>
                </c:pt>
              </c:strCache>
            </c:strRef>
          </c:tx>
          <c:explosion val="25"/>
          <c:cat>
            <c:strRef>
              <c:f>Sheet1!$A$2:$A$5</c:f>
              <c:strCache>
                <c:ptCount val="4"/>
                <c:pt idx="0">
                  <c:v>Array, Strings and functions</c:v>
                </c:pt>
                <c:pt idx="1">
                  <c:v>Object and Classes</c:v>
                </c:pt>
                <c:pt idx="2">
                  <c:v>File Handling</c:v>
                </c:pt>
                <c:pt idx="3">
                  <c:v>Header files</c:v>
                </c:pt>
              </c:strCache>
            </c:strRef>
          </c:cat>
          <c:val>
            <c:numRef>
              <c:f>Sheet1!$B$2:$B$5</c:f>
              <c:numCache>
                <c:formatCode>General</c:formatCode>
                <c:ptCount val="4"/>
                <c:pt idx="0">
                  <c:v>12</c:v>
                </c:pt>
                <c:pt idx="1">
                  <c:v>4</c:v>
                </c:pt>
                <c:pt idx="2">
                  <c:v>3</c:v>
                </c:pt>
                <c:pt idx="3">
                  <c:v>2</c:v>
                </c:pt>
              </c:numCache>
            </c:numRef>
          </c:val>
        </c:ser>
      </c:pie3DChart>
    </c:plotArea>
    <c:legend>
      <c:legendPos val="r"/>
      <c:layout/>
      <c:txPr>
        <a:bodyPr/>
        <a:lstStyle/>
        <a:p>
          <a:pPr>
            <a:defRPr lang="en-IN"/>
          </a:pPr>
          <a:endParaRPr lang="en-US"/>
        </a:p>
      </c:txPr>
    </c:legend>
    <c:plotVisOnly val="1"/>
  </c:chart>
  <c:txPr>
    <a:bodyPr/>
    <a:lstStyle/>
    <a:p>
      <a:pPr>
        <a:defRPr sz="1800"/>
      </a:pPr>
      <a:endParaRPr lang="en-US"/>
    </a:p>
  </c:txPr>
  <c:externalData r:id="rId1"/>
  <c:userShapes r:id="rId2"/>
</c:chartSpace>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EA798-0287-4475-B288-7276739A4F6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98D6B939-F8DD-48B1-B993-5DE5D2E3CCA6}">
      <dgm:prSet phldrT="[Text]">
        <dgm:style>
          <a:lnRef idx="1">
            <a:schemeClr val="accent2"/>
          </a:lnRef>
          <a:fillRef idx="3">
            <a:schemeClr val="accent2"/>
          </a:fillRef>
          <a:effectRef idx="2">
            <a:schemeClr val="accent2"/>
          </a:effectRef>
          <a:fontRef idx="minor">
            <a:schemeClr val="lt1"/>
          </a:fontRef>
        </dgm:style>
      </dgm:prSet>
      <dgm:spPr/>
      <dgm:t>
        <a:bodyPr/>
        <a:lstStyle/>
        <a:p>
          <a:endParaRPr lang="en-IN" dirty="0"/>
        </a:p>
      </dgm:t>
    </dgm:pt>
    <dgm:pt modelId="{FB7B747B-4562-4721-9848-667DBC1F9E3B}" type="parTrans" cxnId="{BCE68A9B-AD0C-4E1E-A97C-CC00E047C110}">
      <dgm:prSet/>
      <dgm:spPr/>
      <dgm:t>
        <a:bodyPr/>
        <a:lstStyle/>
        <a:p>
          <a:endParaRPr lang="en-IN"/>
        </a:p>
      </dgm:t>
    </dgm:pt>
    <dgm:pt modelId="{FD95B9CA-0ACA-411B-AED4-73484ADAA846}" type="sibTrans" cxnId="{BCE68A9B-AD0C-4E1E-A97C-CC00E047C110}">
      <dgm:prSet/>
      <dgm:spPr/>
      <dgm:t>
        <a:bodyPr/>
        <a:lstStyle/>
        <a:p>
          <a:endParaRPr lang="en-IN"/>
        </a:p>
      </dgm:t>
    </dgm:pt>
    <dgm:pt modelId="{61A14B47-F1E9-468A-A901-C89F8BC1EA5C}" type="pres">
      <dgm:prSet presAssocID="{0FDEA798-0287-4475-B288-7276739A4F6F}" presName="linear" presStyleCnt="0">
        <dgm:presLayoutVars>
          <dgm:dir/>
          <dgm:resizeHandles val="exact"/>
        </dgm:presLayoutVars>
      </dgm:prSet>
      <dgm:spPr/>
      <dgm:t>
        <a:bodyPr/>
        <a:lstStyle/>
        <a:p>
          <a:endParaRPr lang="en-IN"/>
        </a:p>
      </dgm:t>
    </dgm:pt>
    <dgm:pt modelId="{DD3D3050-D22A-4E47-A35A-F96C6B2A7BB9}" type="pres">
      <dgm:prSet presAssocID="{98D6B939-F8DD-48B1-B993-5DE5D2E3CCA6}" presName="comp" presStyleCnt="0"/>
      <dgm:spPr/>
    </dgm:pt>
    <dgm:pt modelId="{0155BD0C-4972-4FA5-8D22-686414D1047E}" type="pres">
      <dgm:prSet presAssocID="{98D6B939-F8DD-48B1-B993-5DE5D2E3CCA6}" presName="box" presStyleLbl="node1" presStyleIdx="0" presStyleCnt="1" custLinFactNeighborX="-4093" custLinFactNeighborY="-4620"/>
      <dgm:spPr/>
      <dgm:t>
        <a:bodyPr/>
        <a:lstStyle/>
        <a:p>
          <a:endParaRPr lang="en-IN"/>
        </a:p>
      </dgm:t>
    </dgm:pt>
    <dgm:pt modelId="{1E208848-24BD-4809-86AD-7E16326F8CE9}" type="pres">
      <dgm:prSet presAssocID="{98D6B939-F8DD-48B1-B993-5DE5D2E3CCA6}" presName="img" presStyleLbl="fgImgPlace1" presStyleIdx="0" presStyleCnt="1" custScaleX="231853" custScaleY="111239" custLinFactNeighborX="36663" custLinFactNeighborY="101"/>
      <dgm:spPr>
        <a:blipFill rotWithShape="0">
          <a:blip xmlns:r="http://schemas.openxmlformats.org/officeDocument/2006/relationships" r:embed="rId1"/>
          <a:stretch>
            <a:fillRect/>
          </a:stretch>
        </a:blipFill>
      </dgm:spPr>
    </dgm:pt>
    <dgm:pt modelId="{35805765-EAB9-48BD-A08A-B1A144CF90AA}" type="pres">
      <dgm:prSet presAssocID="{98D6B939-F8DD-48B1-B993-5DE5D2E3CCA6}" presName="text" presStyleLbl="node1" presStyleIdx="0" presStyleCnt="1">
        <dgm:presLayoutVars>
          <dgm:bulletEnabled val="1"/>
        </dgm:presLayoutVars>
      </dgm:prSet>
      <dgm:spPr/>
      <dgm:t>
        <a:bodyPr/>
        <a:lstStyle/>
        <a:p>
          <a:endParaRPr lang="en-IN"/>
        </a:p>
      </dgm:t>
    </dgm:pt>
  </dgm:ptLst>
  <dgm:cxnLst>
    <dgm:cxn modelId="{2BBA5786-39CE-4826-BE32-97B781264235}" type="presOf" srcId="{98D6B939-F8DD-48B1-B993-5DE5D2E3CCA6}" destId="{35805765-EAB9-48BD-A08A-B1A144CF90AA}" srcOrd="1" destOrd="0" presId="urn:microsoft.com/office/officeart/2005/8/layout/vList4"/>
    <dgm:cxn modelId="{BCE68A9B-AD0C-4E1E-A97C-CC00E047C110}" srcId="{0FDEA798-0287-4475-B288-7276739A4F6F}" destId="{98D6B939-F8DD-48B1-B993-5DE5D2E3CCA6}" srcOrd="0" destOrd="0" parTransId="{FB7B747B-4562-4721-9848-667DBC1F9E3B}" sibTransId="{FD95B9CA-0ACA-411B-AED4-73484ADAA846}"/>
    <dgm:cxn modelId="{A789CB08-A757-41AA-9442-D2B06D5467F8}" type="presOf" srcId="{0FDEA798-0287-4475-B288-7276739A4F6F}" destId="{61A14B47-F1E9-468A-A901-C89F8BC1EA5C}" srcOrd="0" destOrd="0" presId="urn:microsoft.com/office/officeart/2005/8/layout/vList4"/>
    <dgm:cxn modelId="{8F08860B-64B4-415E-9E33-EF61C47B8039}" type="presOf" srcId="{98D6B939-F8DD-48B1-B993-5DE5D2E3CCA6}" destId="{0155BD0C-4972-4FA5-8D22-686414D1047E}" srcOrd="0" destOrd="0" presId="urn:microsoft.com/office/officeart/2005/8/layout/vList4"/>
    <dgm:cxn modelId="{64640B7D-56A6-4F3E-B08E-463F19386785}" type="presParOf" srcId="{61A14B47-F1E9-468A-A901-C89F8BC1EA5C}" destId="{DD3D3050-D22A-4E47-A35A-F96C6B2A7BB9}" srcOrd="0" destOrd="0" presId="urn:microsoft.com/office/officeart/2005/8/layout/vList4"/>
    <dgm:cxn modelId="{20C9D1A4-FD5B-4134-9B97-3288B3F44ED5}" type="presParOf" srcId="{DD3D3050-D22A-4E47-A35A-F96C6B2A7BB9}" destId="{0155BD0C-4972-4FA5-8D22-686414D1047E}" srcOrd="0" destOrd="0" presId="urn:microsoft.com/office/officeart/2005/8/layout/vList4"/>
    <dgm:cxn modelId="{4C49BCC2-0EBB-4123-A544-0D665C5F10A6}" type="presParOf" srcId="{DD3D3050-D22A-4E47-A35A-F96C6B2A7BB9}" destId="{1E208848-24BD-4809-86AD-7E16326F8CE9}" srcOrd="1" destOrd="0" presId="urn:microsoft.com/office/officeart/2005/8/layout/vList4"/>
    <dgm:cxn modelId="{C3B3E5E0-D334-4F5C-8A46-0C4B11F16E39}" type="presParOf" srcId="{DD3D3050-D22A-4E47-A35A-F96C6B2A7BB9}" destId="{35805765-EAB9-48BD-A08A-B1A144CF90AA}" srcOrd="2" destOrd="0" presId="urn:microsoft.com/office/officeart/2005/8/layout/vList4"/>
  </dgm:cxnLst>
  <dgm:bg/>
  <dgm:whole/>
</dgm:dataModel>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0.68493</cdr:x>
      <cdr:y>0.714</cdr:y>
    </cdr:from>
    <cdr:to>
      <cdr:x>0.81986</cdr:x>
      <cdr:y>0.93856</cdr:y>
    </cdr:to>
    <cdr:sp macro="" textlink="">
      <cdr:nvSpPr>
        <cdr:cNvPr id="2" name="TextBox 1"/>
        <cdr:cNvSpPr txBox="1"/>
      </cdr:nvSpPr>
      <cdr:spPr>
        <a:xfrm xmlns:a="http://schemas.openxmlformats.org/drawingml/2006/main">
          <a:off x="4641819" y="2907371"/>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IN" sz="1600" dirty="0" smtClean="0"/>
            <a:t>(Like </a:t>
          </a:r>
          <a:r>
            <a:rPr lang="en-IN" sz="1600" dirty="0" err="1" smtClean="0"/>
            <a:t>iostream</a:t>
          </a:r>
          <a:r>
            <a:rPr lang="en-IN" sz="1600" dirty="0" smtClean="0"/>
            <a:t>,</a:t>
          </a:r>
        </a:p>
        <a:p xmlns:a="http://schemas.openxmlformats.org/drawingml/2006/main">
          <a:r>
            <a:rPr lang="en-IN" sz="1600" dirty="0" err="1" smtClean="0"/>
            <a:t>conio,stdlib</a:t>
          </a:r>
          <a:r>
            <a:rPr lang="en-IN" sz="1600" dirty="0" smtClean="0"/>
            <a:t>,</a:t>
          </a:r>
        </a:p>
        <a:p xmlns:a="http://schemas.openxmlformats.org/drawingml/2006/main">
          <a:r>
            <a:rPr lang="en-IN" sz="1600" dirty="0" err="1"/>
            <a:t>f</a:t>
          </a:r>
          <a:r>
            <a:rPr lang="en-IN" sz="1600" dirty="0" err="1" smtClean="0"/>
            <a:t>stream</a:t>
          </a:r>
          <a:r>
            <a:rPr lang="en-IN" sz="1600" dirty="0" smtClean="0"/>
            <a:t>)</a:t>
          </a:r>
          <a:endParaRPr lang="en-IN" sz="16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27, 2021</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27,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27,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27,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27,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27,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27, 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27,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27, 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27, 2021</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27, 2021</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27, 2021</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thruBlk="1"/>
  </p:transition>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PASSWORD PROTECTED PERSONAL DIARY</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a:t>
            </a:fld>
            <a:endParaRPr lang="en-US" dirty="0"/>
          </a:p>
        </p:txBody>
      </p:sp>
      <p:pic>
        <p:nvPicPr>
          <p:cNvPr id="8" name="Picture 7" descr="diaryy.jpg"/>
          <p:cNvPicPr>
            <a:picLocks noChangeAspect="1"/>
          </p:cNvPicPr>
          <p:nvPr/>
        </p:nvPicPr>
        <p:blipFill>
          <a:blip r:embed="rId2"/>
          <a:stretch>
            <a:fillRect/>
          </a:stretch>
        </p:blipFill>
        <p:spPr>
          <a:xfrm>
            <a:off x="4830793" y="129395"/>
            <a:ext cx="3157267" cy="1992702"/>
          </a:xfrm>
          <a:prstGeom prst="rect">
            <a:avLst/>
          </a:prstGeom>
        </p:spPr>
      </p:pic>
      <p:sp>
        <p:nvSpPr>
          <p:cNvPr id="9" name="TextBox 8"/>
          <p:cNvSpPr txBox="1"/>
          <p:nvPr/>
        </p:nvSpPr>
        <p:spPr>
          <a:xfrm>
            <a:off x="202224" y="2743200"/>
            <a:ext cx="3546164" cy="1754326"/>
          </a:xfrm>
          <a:prstGeom prst="rect">
            <a:avLst/>
          </a:prstGeom>
          <a:noFill/>
        </p:spPr>
        <p:txBody>
          <a:bodyPr wrap="none" rtlCol="0">
            <a:spAutoFit/>
          </a:bodyPr>
          <a:lstStyle/>
          <a:p>
            <a:r>
              <a:rPr lang="en-IN" sz="2000" b="1" dirty="0" smtClean="0">
                <a:latin typeface="Bookman Old Style" pitchFamily="18" charset="0"/>
              </a:rPr>
              <a:t>Presented By :</a:t>
            </a:r>
          </a:p>
          <a:p>
            <a:r>
              <a:rPr lang="en-IN" b="1" dirty="0" smtClean="0">
                <a:latin typeface="Bookman Old Style" pitchFamily="18" charset="0"/>
              </a:rPr>
              <a:t>        Group Id –BE2020A11.</a:t>
            </a:r>
          </a:p>
          <a:p>
            <a:r>
              <a:rPr lang="en-IN" sz="1600" b="1" dirty="0" smtClean="0">
                <a:latin typeface="Bookman Old Style" pitchFamily="18" charset="0"/>
              </a:rPr>
              <a:t>     1. </a:t>
            </a:r>
            <a:r>
              <a:rPr lang="en-IN" sz="1600" b="1" dirty="0" err="1" smtClean="0">
                <a:latin typeface="Bookman Old Style" pitchFamily="18" charset="0"/>
              </a:rPr>
              <a:t>Sharvari</a:t>
            </a:r>
            <a:r>
              <a:rPr lang="en-IN" sz="1600" b="1" dirty="0" smtClean="0">
                <a:latin typeface="Bookman Old Style" pitchFamily="18" charset="0"/>
              </a:rPr>
              <a:t> </a:t>
            </a:r>
            <a:r>
              <a:rPr lang="en-IN" sz="1600" b="1" dirty="0" err="1" smtClean="0">
                <a:latin typeface="Bookman Old Style" pitchFamily="18" charset="0"/>
              </a:rPr>
              <a:t>Birute</a:t>
            </a:r>
            <a:r>
              <a:rPr lang="en-IN" sz="1600" b="1" dirty="0" smtClean="0">
                <a:latin typeface="Bookman Old Style" pitchFamily="18" charset="0"/>
              </a:rPr>
              <a:t>.</a:t>
            </a:r>
          </a:p>
          <a:p>
            <a:r>
              <a:rPr lang="en-IN" sz="1600" b="1" dirty="0" smtClean="0">
                <a:latin typeface="Bookman Old Style" pitchFamily="18" charset="0"/>
              </a:rPr>
              <a:t>     2. </a:t>
            </a:r>
            <a:r>
              <a:rPr lang="en-IN" sz="1600" b="1" dirty="0" err="1" smtClean="0">
                <a:latin typeface="Bookman Old Style" pitchFamily="18" charset="0"/>
              </a:rPr>
              <a:t>Chetana</a:t>
            </a:r>
            <a:r>
              <a:rPr lang="en-IN" sz="1600" b="1" dirty="0" smtClean="0">
                <a:latin typeface="Bookman Old Style" pitchFamily="18" charset="0"/>
              </a:rPr>
              <a:t> </a:t>
            </a:r>
            <a:r>
              <a:rPr lang="en-IN" sz="1600" b="1" dirty="0" err="1" smtClean="0">
                <a:latin typeface="Bookman Old Style" pitchFamily="18" charset="0"/>
              </a:rPr>
              <a:t>Mahajan</a:t>
            </a:r>
            <a:r>
              <a:rPr lang="en-IN" sz="1600" b="1" dirty="0" smtClean="0">
                <a:latin typeface="Bookman Old Style" pitchFamily="18" charset="0"/>
              </a:rPr>
              <a:t>.</a:t>
            </a:r>
          </a:p>
          <a:p>
            <a:r>
              <a:rPr lang="en-IN" sz="1600" b="1" dirty="0" smtClean="0">
                <a:latin typeface="Bookman Old Style" pitchFamily="18" charset="0"/>
              </a:rPr>
              <a:t>     3.Hemal </a:t>
            </a:r>
            <a:r>
              <a:rPr lang="en-IN" sz="1600" b="1" dirty="0" err="1" smtClean="0">
                <a:latin typeface="Bookman Old Style" pitchFamily="18" charset="0"/>
              </a:rPr>
              <a:t>Sawdekar</a:t>
            </a:r>
            <a:r>
              <a:rPr lang="en-IN" b="1" dirty="0" smtClean="0">
                <a:latin typeface="Bookman Old Style" pitchFamily="18" charset="0"/>
              </a:rPr>
              <a:t>.</a:t>
            </a:r>
            <a:endParaRPr lang="en-IN" dirty="0" smtClean="0">
              <a:latin typeface="Bookman Old Style" pitchFamily="18" charset="0"/>
            </a:endParaRPr>
          </a:p>
          <a:p>
            <a:endParaRPr lang="en-IN" dirty="0"/>
          </a:p>
        </p:txBody>
      </p:sp>
    </p:spTree>
    <p:extLst>
      <p:ext uri="{BB962C8B-B14F-4D97-AF65-F5344CB8AC3E}">
        <p14:creationId xmlns="" xmlns:p14="http://schemas.microsoft.com/office/powerpoint/2010/main" val="2194097937"/>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10</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ADD_RECORD()</a:t>
            </a:r>
            <a:endParaRPr lang="en-IN" sz="3600" b="1" dirty="0">
              <a:solidFill>
                <a:schemeClr val="accent5">
                  <a:lumMod val="75000"/>
                </a:schemeClr>
              </a:solidFill>
            </a:endParaRPr>
          </a:p>
        </p:txBody>
      </p:sp>
      <p:pic>
        <p:nvPicPr>
          <p:cNvPr id="16" name="Content Placeholder 15" descr="add_record.png"/>
          <p:cNvPicPr>
            <a:picLocks noGrp="1" noChangeAspect="1"/>
          </p:cNvPicPr>
          <p:nvPr>
            <p:ph idx="1"/>
          </p:nvPr>
        </p:nvPicPr>
        <p:blipFill>
          <a:blip r:embed="rId2"/>
          <a:stretch>
            <a:fillRect/>
          </a:stretch>
        </p:blipFill>
        <p:spPr>
          <a:xfrm>
            <a:off x="6271765" y="1591408"/>
            <a:ext cx="2107304" cy="4475284"/>
          </a:xfrm>
        </p:spPr>
      </p:pic>
      <p:pic>
        <p:nvPicPr>
          <p:cNvPr id="17" name="Picture 16" descr="add_record1.png"/>
          <p:cNvPicPr>
            <a:picLocks noChangeAspect="1"/>
          </p:cNvPicPr>
          <p:nvPr/>
        </p:nvPicPr>
        <p:blipFill>
          <a:blip r:embed="rId3">
            <a:duotone>
              <a:schemeClr val="accent2">
                <a:shade val="45000"/>
                <a:satMod val="135000"/>
              </a:schemeClr>
              <a:prstClr val="white"/>
            </a:duotone>
          </a:blip>
          <a:stretch>
            <a:fillRect/>
          </a:stretch>
        </p:blipFill>
        <p:spPr>
          <a:xfrm>
            <a:off x="905609" y="1573822"/>
            <a:ext cx="5354514" cy="4554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8"/>
          <p:cNvSpPr/>
          <p:nvPr/>
        </p:nvSpPr>
        <p:spPr>
          <a:xfrm>
            <a:off x="7508632" y="2848707"/>
            <a:ext cx="589084" cy="237393"/>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retur</a:t>
            </a:r>
            <a:r>
              <a:rPr lang="en-IN" sz="1200" dirty="0" smtClean="0">
                <a:solidFill>
                  <a:schemeClr val="tx1"/>
                </a:solidFill>
              </a:rPr>
              <a:t>n</a:t>
            </a:r>
            <a:endParaRPr lang="en-IN" sz="1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11</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VIEW_RECORD()</a:t>
            </a:r>
            <a:endParaRPr lang="en-IN" sz="3600" b="1" dirty="0">
              <a:solidFill>
                <a:schemeClr val="accent5">
                  <a:lumMod val="75000"/>
                </a:schemeClr>
              </a:solidFill>
            </a:endParaRPr>
          </a:p>
        </p:txBody>
      </p:sp>
      <p:pic>
        <p:nvPicPr>
          <p:cNvPr id="14" name="Picture 13" descr="view2.png"/>
          <p:cNvPicPr>
            <a:picLocks noChangeAspect="1"/>
          </p:cNvPicPr>
          <p:nvPr/>
        </p:nvPicPr>
        <p:blipFill>
          <a:blip r:embed="rId2">
            <a:duotone>
              <a:schemeClr val="accent2">
                <a:shade val="45000"/>
                <a:satMod val="135000"/>
              </a:schemeClr>
              <a:prstClr val="white"/>
            </a:duotone>
          </a:blip>
          <a:srcRect r="2251" b="20969"/>
          <a:stretch>
            <a:fillRect/>
          </a:stretch>
        </p:blipFill>
        <p:spPr>
          <a:xfrm>
            <a:off x="949569" y="1613927"/>
            <a:ext cx="5205046" cy="44351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14" descr="view_record.png"/>
          <p:cNvPicPr>
            <a:picLocks noChangeAspect="1"/>
          </p:cNvPicPr>
          <p:nvPr/>
        </p:nvPicPr>
        <p:blipFill>
          <a:blip r:embed="rId3"/>
          <a:stretch>
            <a:fillRect/>
          </a:stretch>
        </p:blipFill>
        <p:spPr>
          <a:xfrm>
            <a:off x="6295292" y="1494692"/>
            <a:ext cx="2350914" cy="4756638"/>
          </a:xfrm>
          <a:prstGeom prst="rect">
            <a:avLst/>
          </a:prstGeo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12</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VIEW_RECORD()</a:t>
            </a:r>
            <a:endParaRPr lang="en-IN" sz="3600" b="1" dirty="0">
              <a:solidFill>
                <a:schemeClr val="accent5">
                  <a:lumMod val="75000"/>
                </a:schemeClr>
              </a:solidFill>
            </a:endParaRPr>
          </a:p>
        </p:txBody>
      </p:sp>
      <p:pic>
        <p:nvPicPr>
          <p:cNvPr id="9" name="Picture 8" descr="view1.png"/>
          <p:cNvPicPr>
            <a:picLocks noChangeAspect="1"/>
          </p:cNvPicPr>
          <p:nvPr/>
        </p:nvPicPr>
        <p:blipFill>
          <a:blip r:embed="rId2">
            <a:duotone>
              <a:schemeClr val="accent2">
                <a:shade val="45000"/>
                <a:satMod val="135000"/>
              </a:schemeClr>
              <a:prstClr val="white"/>
            </a:duotone>
          </a:blip>
          <a:stretch>
            <a:fillRect/>
          </a:stretch>
        </p:blipFill>
        <p:spPr>
          <a:xfrm>
            <a:off x="1002324" y="1518144"/>
            <a:ext cx="6682153" cy="45661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13</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MODIFY_RECORD()</a:t>
            </a:r>
            <a:endParaRPr lang="en-IN" sz="3600" b="1" dirty="0">
              <a:solidFill>
                <a:schemeClr val="accent5">
                  <a:lumMod val="75000"/>
                </a:schemeClr>
              </a:solidFill>
            </a:endParaRPr>
          </a:p>
        </p:txBody>
      </p:sp>
      <p:pic>
        <p:nvPicPr>
          <p:cNvPr id="11" name="Picture 10" descr="modify_record.png"/>
          <p:cNvPicPr>
            <a:picLocks noChangeAspect="1"/>
          </p:cNvPicPr>
          <p:nvPr/>
        </p:nvPicPr>
        <p:blipFill>
          <a:blip r:embed="rId2"/>
          <a:stretch>
            <a:fillRect/>
          </a:stretch>
        </p:blipFill>
        <p:spPr>
          <a:xfrm>
            <a:off x="5433646" y="1573823"/>
            <a:ext cx="3025578" cy="4624754"/>
          </a:xfrm>
          <a:prstGeom prst="rect">
            <a:avLst/>
          </a:prstGeom>
        </p:spPr>
      </p:pic>
      <p:pic>
        <p:nvPicPr>
          <p:cNvPr id="12" name="Picture 11" descr="edit1.png"/>
          <p:cNvPicPr>
            <a:picLocks noChangeAspect="1"/>
          </p:cNvPicPr>
          <p:nvPr/>
        </p:nvPicPr>
        <p:blipFill>
          <a:blip r:embed="rId3">
            <a:duotone>
              <a:schemeClr val="accent2">
                <a:shade val="45000"/>
                <a:satMod val="135000"/>
              </a:schemeClr>
              <a:prstClr val="white"/>
            </a:duotone>
          </a:blip>
          <a:stretch>
            <a:fillRect/>
          </a:stretch>
        </p:blipFill>
        <p:spPr>
          <a:xfrm>
            <a:off x="747346" y="1735318"/>
            <a:ext cx="4976446" cy="4357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14</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MODIFY_RECORD()</a:t>
            </a:r>
            <a:endParaRPr lang="en-IN" sz="3600" b="1" dirty="0">
              <a:solidFill>
                <a:schemeClr val="accent5">
                  <a:lumMod val="75000"/>
                </a:schemeClr>
              </a:solidFill>
            </a:endParaRPr>
          </a:p>
        </p:txBody>
      </p:sp>
      <p:pic>
        <p:nvPicPr>
          <p:cNvPr id="9" name="Picture 8" descr="edit2.png"/>
          <p:cNvPicPr>
            <a:picLocks noChangeAspect="1"/>
          </p:cNvPicPr>
          <p:nvPr/>
        </p:nvPicPr>
        <p:blipFill>
          <a:blip r:embed="rId2">
            <a:duotone>
              <a:schemeClr val="accent2">
                <a:shade val="45000"/>
                <a:satMod val="135000"/>
              </a:schemeClr>
              <a:prstClr val="white"/>
            </a:duotone>
          </a:blip>
          <a:stretch>
            <a:fillRect/>
          </a:stretch>
        </p:blipFill>
        <p:spPr>
          <a:xfrm>
            <a:off x="665737" y="1828800"/>
            <a:ext cx="3783171" cy="434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descr="edit3.png"/>
          <p:cNvPicPr>
            <a:picLocks noChangeAspect="1"/>
          </p:cNvPicPr>
          <p:nvPr/>
        </p:nvPicPr>
        <p:blipFill>
          <a:blip r:embed="rId3">
            <a:duotone>
              <a:schemeClr val="accent2">
                <a:shade val="45000"/>
                <a:satMod val="135000"/>
              </a:schemeClr>
              <a:prstClr val="white"/>
            </a:duotone>
          </a:blip>
          <a:stretch>
            <a:fillRect/>
          </a:stretch>
        </p:blipFill>
        <p:spPr>
          <a:xfrm>
            <a:off x="4730262" y="1767253"/>
            <a:ext cx="3736732" cy="43697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15</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EDIT_PASSWORD()</a:t>
            </a:r>
            <a:endParaRPr lang="en-IN" sz="3600" b="1" dirty="0">
              <a:solidFill>
                <a:schemeClr val="accent5">
                  <a:lumMod val="75000"/>
                </a:schemeClr>
              </a:solidFill>
            </a:endParaRPr>
          </a:p>
        </p:txBody>
      </p:sp>
      <p:pic>
        <p:nvPicPr>
          <p:cNvPr id="11" name="Picture 10" descr="edit_password.png"/>
          <p:cNvPicPr>
            <a:picLocks noChangeAspect="1"/>
          </p:cNvPicPr>
          <p:nvPr/>
        </p:nvPicPr>
        <p:blipFill>
          <a:blip r:embed="rId2"/>
          <a:stretch>
            <a:fillRect/>
          </a:stretch>
        </p:blipFill>
        <p:spPr>
          <a:xfrm>
            <a:off x="5266701" y="1441937"/>
            <a:ext cx="3420101" cy="4739055"/>
          </a:xfrm>
          <a:prstGeom prst="rect">
            <a:avLst/>
          </a:prstGeom>
        </p:spPr>
      </p:pic>
      <p:pic>
        <p:nvPicPr>
          <p:cNvPr id="12" name="Picture 11" descr="editpassword1.png"/>
          <p:cNvPicPr>
            <a:picLocks noChangeAspect="1"/>
          </p:cNvPicPr>
          <p:nvPr/>
        </p:nvPicPr>
        <p:blipFill>
          <a:blip r:embed="rId3">
            <a:duotone>
              <a:schemeClr val="accent2">
                <a:shade val="45000"/>
                <a:satMod val="135000"/>
              </a:schemeClr>
              <a:prstClr val="white"/>
            </a:duotone>
          </a:blip>
          <a:srcRect b="3032"/>
          <a:stretch>
            <a:fillRect/>
          </a:stretch>
        </p:blipFill>
        <p:spPr>
          <a:xfrm>
            <a:off x="747345" y="1512277"/>
            <a:ext cx="4712677" cy="46775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16</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5">
                    <a:lumMod val="75000"/>
                  </a:schemeClr>
                </a:solidFill>
              </a:rPr>
              <a:t>VOID DELETE_RECORD()</a:t>
            </a:r>
            <a:endParaRPr lang="en-IN" sz="3600" b="1" dirty="0">
              <a:solidFill>
                <a:schemeClr val="accent5">
                  <a:lumMod val="75000"/>
                </a:schemeClr>
              </a:solidFill>
            </a:endParaRPr>
          </a:p>
        </p:txBody>
      </p:sp>
      <p:pic>
        <p:nvPicPr>
          <p:cNvPr id="9" name="Picture 8" descr="delete_record.png"/>
          <p:cNvPicPr>
            <a:picLocks noChangeAspect="1"/>
          </p:cNvPicPr>
          <p:nvPr/>
        </p:nvPicPr>
        <p:blipFill>
          <a:blip r:embed="rId2"/>
          <a:srcRect t="2862" b="3399"/>
          <a:stretch>
            <a:fillRect/>
          </a:stretch>
        </p:blipFill>
        <p:spPr>
          <a:xfrm>
            <a:off x="5359644" y="1591407"/>
            <a:ext cx="3239234" cy="4607169"/>
          </a:xfrm>
          <a:prstGeom prst="rect">
            <a:avLst/>
          </a:prstGeom>
        </p:spPr>
      </p:pic>
      <p:pic>
        <p:nvPicPr>
          <p:cNvPr id="14" name="Picture 13" descr="delete1.png"/>
          <p:cNvPicPr>
            <a:picLocks noChangeAspect="1"/>
          </p:cNvPicPr>
          <p:nvPr/>
        </p:nvPicPr>
        <p:blipFill>
          <a:blip r:embed="rId3">
            <a:duotone>
              <a:schemeClr val="accent2">
                <a:shade val="45000"/>
                <a:satMod val="135000"/>
              </a:schemeClr>
              <a:prstClr val="white"/>
            </a:duotone>
          </a:blip>
          <a:stretch>
            <a:fillRect/>
          </a:stretch>
        </p:blipFill>
        <p:spPr>
          <a:xfrm>
            <a:off x="694591" y="1633041"/>
            <a:ext cx="5090747" cy="45215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17</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EXIT</a:t>
            </a:r>
            <a:endParaRPr lang="en-IN" sz="4400" b="1" dirty="0">
              <a:solidFill>
                <a:schemeClr val="accent5">
                  <a:lumMod val="75000"/>
                </a:schemeClr>
              </a:solidFill>
            </a:endParaRPr>
          </a:p>
        </p:txBody>
      </p:sp>
      <p:pic>
        <p:nvPicPr>
          <p:cNvPr id="11" name="Picture 10" descr="exit.png"/>
          <p:cNvPicPr>
            <a:picLocks noChangeAspect="1"/>
          </p:cNvPicPr>
          <p:nvPr/>
        </p:nvPicPr>
        <p:blipFill>
          <a:blip r:embed="rId2">
            <a:duotone>
              <a:schemeClr val="accent2">
                <a:shade val="45000"/>
                <a:satMod val="135000"/>
              </a:schemeClr>
              <a:prstClr val="white"/>
            </a:duotone>
          </a:blip>
          <a:stretch>
            <a:fillRect/>
          </a:stretch>
        </p:blipFill>
        <p:spPr>
          <a:xfrm>
            <a:off x="975947" y="1450731"/>
            <a:ext cx="7227277" cy="46071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18</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30885" y="703385"/>
            <a:ext cx="7024744" cy="559977"/>
          </a:xfrm>
        </p:spPr>
        <p:txBody>
          <a:bodyPr>
            <a:noAutofit/>
          </a:bodyPr>
          <a:lstStyle/>
          <a:p>
            <a:pPr algn="ctr"/>
            <a:r>
              <a:rPr lang="en-IN" sz="2400" b="1" dirty="0" smtClean="0">
                <a:solidFill>
                  <a:schemeClr val="accent5">
                    <a:lumMod val="75000"/>
                  </a:schemeClr>
                </a:solidFill>
              </a:rPr>
              <a:t>ADVANTAGES OVER TRADITIONAL SYSTEM</a:t>
            </a:r>
            <a:endParaRPr lang="en-IN" sz="2400" b="1" dirty="0">
              <a:solidFill>
                <a:schemeClr val="accent5">
                  <a:lumMod val="75000"/>
                </a:schemeClr>
              </a:solidFill>
            </a:endParaRPr>
          </a:p>
        </p:txBody>
      </p:sp>
      <p:sp>
        <p:nvSpPr>
          <p:cNvPr id="9" name="Content Placeholder 2"/>
          <p:cNvSpPr>
            <a:spLocks noGrp="1"/>
          </p:cNvSpPr>
          <p:nvPr>
            <p:ph idx="1"/>
          </p:nvPr>
        </p:nvSpPr>
        <p:spPr>
          <a:xfrm>
            <a:off x="1043492" y="1811547"/>
            <a:ext cx="7073965" cy="4270075"/>
          </a:xfrm>
        </p:spPr>
        <p:txBody>
          <a:bodyPr>
            <a:normAutofit/>
          </a:bodyPr>
          <a:lstStyle/>
          <a:p>
            <a:pPr>
              <a:buClrTx/>
              <a:buSzPct val="94000"/>
              <a:buFont typeface="Wingdings" pitchFamily="2" charset="2"/>
              <a:buChar char="Ø"/>
            </a:pPr>
            <a:r>
              <a:rPr lang="en-IN" sz="1800" dirty="0" smtClean="0">
                <a:solidFill>
                  <a:schemeClr val="tx1"/>
                </a:solidFill>
              </a:rPr>
              <a:t>User can add their daily details safely and it’s not time consuming. </a:t>
            </a:r>
          </a:p>
          <a:p>
            <a:pPr>
              <a:buClrTx/>
              <a:buSzPct val="94000"/>
              <a:buFont typeface="Wingdings" pitchFamily="2" charset="2"/>
              <a:buChar char="Ø"/>
            </a:pPr>
            <a:r>
              <a:rPr lang="en-IN" sz="1800" dirty="0" smtClean="0">
                <a:solidFill>
                  <a:schemeClr val="tx1"/>
                </a:solidFill>
              </a:rPr>
              <a:t>Each section contains high security so there is no chance of data loss. </a:t>
            </a:r>
          </a:p>
          <a:p>
            <a:pPr>
              <a:buClrTx/>
              <a:buSzPct val="94000"/>
              <a:buFont typeface="Wingdings" pitchFamily="2" charset="2"/>
              <a:buChar char="Ø"/>
            </a:pPr>
            <a:r>
              <a:rPr lang="en-IN" sz="1800" dirty="0" smtClean="0">
                <a:solidFill>
                  <a:schemeClr val="tx1"/>
                </a:solidFill>
              </a:rPr>
              <a:t>There’s maximum privacy to the recorded files. </a:t>
            </a:r>
          </a:p>
          <a:p>
            <a:pPr>
              <a:buClrTx/>
              <a:buSzPct val="94000"/>
              <a:buFont typeface="Wingdings" pitchFamily="2" charset="2"/>
              <a:buChar char="Ø"/>
            </a:pPr>
            <a:r>
              <a:rPr lang="en-IN" sz="1800" dirty="0" smtClean="0">
                <a:solidFill>
                  <a:schemeClr val="tx1"/>
                </a:solidFill>
              </a:rPr>
              <a:t>This System makes easy to store daily records. Unlike traditional diary maintaining methods which are more tedious, time consuming and prone to error.</a:t>
            </a:r>
          </a:p>
          <a:p>
            <a:endParaRPr lang="en-IN"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98913"/>
          </a:xfrm>
        </p:spPr>
        <p:txBody>
          <a:bodyPr>
            <a:normAutofit fontScale="90000"/>
          </a:bodyPr>
          <a:lstStyle/>
          <a:p>
            <a:r>
              <a:rPr lang="en-US" dirty="0" smtClean="0"/>
              <a:t>                </a:t>
            </a:r>
            <a:r>
              <a:rPr lang="en-US" b="1" dirty="0" smtClean="0">
                <a:solidFill>
                  <a:schemeClr val="accent5">
                    <a:lumMod val="75000"/>
                  </a:schemeClr>
                </a:solidFill>
              </a:rPr>
              <a:t>Conclusion</a:t>
            </a:r>
            <a:endParaRPr lang="en-US" b="1" dirty="0">
              <a:solidFill>
                <a:schemeClr val="accent5">
                  <a:lumMod val="75000"/>
                </a:schemeClr>
              </a:solidFill>
            </a:endParaRPr>
          </a:p>
        </p:txBody>
      </p:sp>
      <p:sp>
        <p:nvSpPr>
          <p:cNvPr id="3" name="Content Placeholder 2"/>
          <p:cNvSpPr>
            <a:spLocks noGrp="1"/>
          </p:cNvSpPr>
          <p:nvPr>
            <p:ph idx="1"/>
          </p:nvPr>
        </p:nvSpPr>
        <p:spPr>
          <a:xfrm>
            <a:off x="1043492" y="1969478"/>
            <a:ext cx="6777317" cy="3863152"/>
          </a:xfrm>
        </p:spPr>
        <p:txBody>
          <a:bodyPr/>
          <a:lstStyle/>
          <a:p>
            <a:pPr>
              <a:buClr>
                <a:schemeClr val="tx1"/>
              </a:buClr>
              <a:buSzPct val="94000"/>
              <a:buFont typeface="Wingdings" pitchFamily="2" charset="2"/>
              <a:buChar char="Ø"/>
            </a:pPr>
            <a:r>
              <a:rPr lang="en-US" sz="1800" dirty="0" smtClean="0">
                <a:solidFill>
                  <a:schemeClr val="tx1"/>
                </a:solidFill>
              </a:rPr>
              <a:t>Application was deployed successfully in device &amp; it give good result as per expectations</a:t>
            </a:r>
            <a:r>
              <a:rPr lang="en-US" dirty="0" smtClean="0"/>
              <a:t>.</a:t>
            </a:r>
          </a:p>
          <a:p>
            <a:pPr>
              <a:buClr>
                <a:schemeClr val="tx1"/>
              </a:buClr>
              <a:buSzPct val="94000"/>
              <a:buFont typeface="Wingdings" pitchFamily="2" charset="2"/>
              <a:buChar char="Ø"/>
            </a:pPr>
            <a:r>
              <a:rPr lang="en-US" sz="1800" dirty="0" smtClean="0">
                <a:solidFill>
                  <a:schemeClr val="tx1"/>
                </a:solidFill>
              </a:rPr>
              <a:t>Password protected personal dairy very useful to professional person for any instance.</a:t>
            </a:r>
            <a:endParaRPr lang="en-US" sz="1800" dirty="0">
              <a:solidFill>
                <a:schemeClr val="tx1"/>
              </a:solidFill>
            </a:endParaRPr>
          </a:p>
        </p:txBody>
      </p:sp>
      <p:sp>
        <p:nvSpPr>
          <p:cNvPr id="6" name="Slide Number Placeholder 5"/>
          <p:cNvSpPr>
            <a:spLocks noGrp="1"/>
          </p:cNvSpPr>
          <p:nvPr>
            <p:ph type="sldNum" sz="quarter" idx="12"/>
          </p:nvPr>
        </p:nvSpPr>
        <p:spPr>
          <a:xfrm>
            <a:off x="4721469" y="281354"/>
            <a:ext cx="3472961" cy="290146"/>
          </a:xfrm>
        </p:spPr>
        <p:txBody>
          <a:bodyPr/>
          <a:lstStyle/>
          <a:p>
            <a:fld id="{8B37D5FE-740C-46F5-801A-FA5477D9711F}" type="slidenum">
              <a:rPr lang="en-US" smtClean="0"/>
              <a:pPr/>
              <a:t>19</a:t>
            </a:fld>
            <a:r>
              <a:rPr lang="en-US" dirty="0" smtClean="0"/>
              <a:t>. PASSWORD PROTECTED PERSONAL DIARY</a:t>
            </a:r>
          </a:p>
          <a:p>
            <a:endParaRPr lang="en-US"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5"/>
            <a:ext cx="7024744" cy="619980"/>
          </a:xfrm>
        </p:spPr>
        <p:txBody>
          <a:bodyPr>
            <a:noAutofit/>
          </a:bodyPr>
          <a:lstStyle/>
          <a:p>
            <a:pPr algn="ctr"/>
            <a:r>
              <a:rPr lang="en-IN" sz="3600" b="1" dirty="0" smtClean="0">
                <a:solidFill>
                  <a:schemeClr val="accent4">
                    <a:lumMod val="75000"/>
                  </a:schemeClr>
                </a:solidFill>
              </a:rPr>
              <a:t>ABSTRACT</a:t>
            </a:r>
            <a:endParaRPr lang="en-IN" sz="3600" b="1" dirty="0">
              <a:solidFill>
                <a:schemeClr val="accent4">
                  <a:lumMod val="75000"/>
                </a:schemeClr>
              </a:solidFill>
            </a:endParaRPr>
          </a:p>
        </p:txBody>
      </p:sp>
      <p:sp>
        <p:nvSpPr>
          <p:cNvPr id="3" name="Content Placeholder 2"/>
          <p:cNvSpPr>
            <a:spLocks noGrp="1"/>
          </p:cNvSpPr>
          <p:nvPr>
            <p:ph idx="1"/>
          </p:nvPr>
        </p:nvSpPr>
        <p:spPr>
          <a:xfrm>
            <a:off x="1043492" y="1811547"/>
            <a:ext cx="7212485" cy="4270075"/>
          </a:xfrm>
        </p:spPr>
        <p:txBody>
          <a:bodyPr>
            <a:normAutofit/>
          </a:bodyPr>
          <a:lstStyle/>
          <a:p>
            <a:pPr>
              <a:buClr>
                <a:schemeClr val="tx1"/>
              </a:buClr>
              <a:buSzPct val="94000"/>
              <a:buFont typeface="Wingdings" pitchFamily="2" charset="2"/>
              <a:buChar char="Ø"/>
            </a:pPr>
            <a:r>
              <a:rPr lang="en-IN" sz="1800" dirty="0" smtClean="0">
                <a:solidFill>
                  <a:schemeClr val="tx1"/>
                </a:solidFill>
              </a:rPr>
              <a:t> Password protected personal diary is a console application without graphics. In this project, user can keep their </a:t>
            </a:r>
          </a:p>
          <a:p>
            <a:pPr>
              <a:buClr>
                <a:schemeClr val="tx1"/>
              </a:buClr>
              <a:buSzPct val="94000"/>
              <a:buNone/>
            </a:pPr>
            <a:r>
              <a:rPr lang="en-IN" sz="1800" dirty="0" smtClean="0">
                <a:solidFill>
                  <a:schemeClr val="tx1"/>
                </a:solidFill>
              </a:rPr>
              <a:t>     personal record like they do in a diary. You can keep records of important things you do in your daily life, like meetings and various other tasks. </a:t>
            </a:r>
          </a:p>
          <a:p>
            <a:pPr>
              <a:buClr>
                <a:schemeClr val="tx1"/>
              </a:buClr>
              <a:buSzPct val="94000"/>
              <a:buFont typeface="Wingdings" pitchFamily="2" charset="2"/>
              <a:buChar char="Ø"/>
            </a:pPr>
            <a:r>
              <a:rPr lang="en-IN" sz="1800" dirty="0" smtClean="0">
                <a:solidFill>
                  <a:schemeClr val="tx1"/>
                </a:solidFill>
              </a:rPr>
              <a:t>You can organize your schedule as well as view some particular entry of a particular date or time. In this console application, you can add, view, edit and delete records. Records can be added with information such as duration of task, name, address, time and date.  </a:t>
            </a:r>
            <a:endParaRPr lang="en-IN" sz="1800" dirty="0">
              <a:solidFill>
                <a:schemeClr val="tx1"/>
              </a:solidFill>
            </a:endParaRPr>
          </a:p>
        </p:txBody>
      </p:sp>
      <p:sp>
        <p:nvSpPr>
          <p:cNvPr id="4" name="Date Placeholder 3"/>
          <p:cNvSpPr>
            <a:spLocks noGrp="1"/>
          </p:cNvSpPr>
          <p:nvPr>
            <p:ph type="dt" sz="half" idx="10"/>
          </p:nvPr>
        </p:nvSpPr>
        <p:spPr>
          <a:xfrm>
            <a:off x="4856672" y="224492"/>
            <a:ext cx="3274317" cy="365125"/>
          </a:xfrm>
        </p:spPr>
        <p:txBody>
          <a:bodyPr/>
          <a:lstStyle/>
          <a:p>
            <a:r>
              <a:rPr lang="en-US" dirty="0" smtClean="0"/>
              <a:t>PASSWORD PROTECTED PERSONAL DIARY</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2</a:t>
            </a:fld>
            <a:endParaRPr 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20</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218808" y="2497015"/>
            <a:ext cx="7024744" cy="1280947"/>
          </a:xfrm>
          <a:ln>
            <a:noFill/>
          </a:ln>
          <a:effectLst>
            <a:outerShdw blurRad="50800" dist="38100" dir="16200000" rotWithShape="0">
              <a:prstClr val="black">
                <a:alpha val="40000"/>
              </a:prstClr>
            </a:outerShdw>
            <a:softEdge rad="127000"/>
          </a:effectLst>
          <a:scene3d>
            <a:camera prst="orthographicFront">
              <a:rot lat="0" lon="0" rev="0"/>
            </a:camera>
            <a:lightRig rig="contrasting" dir="t">
              <a:rot lat="0" lon="0" rev="1500000"/>
            </a:lightRig>
          </a:scene3d>
          <a:sp3d prstMaterial="metal">
            <a:bevelT w="88900" h="88900"/>
          </a:sp3d>
        </p:spPr>
        <p:txBody>
          <a:bodyPr>
            <a:noAutofit/>
          </a:bodyPr>
          <a:lstStyle/>
          <a:p>
            <a:pPr algn="ctr"/>
            <a:r>
              <a:rPr lang="en-IN" sz="8000" b="1" dirty="0" smtClean="0">
                <a:ln w="12700">
                  <a:solidFill>
                    <a:schemeClr val="tx2">
                      <a:satMod val="15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rPr>
              <a:t>THANK YOU!!!</a:t>
            </a:r>
            <a:endParaRPr lang="en-IN" sz="8000" b="1" dirty="0">
              <a:ln w="12700">
                <a:solidFill>
                  <a:schemeClr val="tx2">
                    <a:satMod val="15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95628"/>
          </a:xfrm>
        </p:spPr>
        <p:txBody>
          <a:bodyPr>
            <a:normAutofit/>
          </a:bodyPr>
          <a:lstStyle/>
          <a:p>
            <a:r>
              <a:rPr lang="en-US" sz="3600" b="1" dirty="0" smtClean="0">
                <a:solidFill>
                  <a:schemeClr val="accent4">
                    <a:lumMod val="75000"/>
                  </a:schemeClr>
                </a:solidFill>
              </a:rPr>
              <a:t>           INTRODUCTION</a:t>
            </a:r>
            <a:endParaRPr lang="en-US" sz="3600" b="1" dirty="0">
              <a:solidFill>
                <a:schemeClr val="accent4">
                  <a:lumMod val="75000"/>
                </a:schemeClr>
              </a:solidFill>
            </a:endParaRPr>
          </a:p>
        </p:txBody>
      </p:sp>
      <p:sp>
        <p:nvSpPr>
          <p:cNvPr id="3" name="Content Placeholder 2"/>
          <p:cNvSpPr>
            <a:spLocks noGrp="1"/>
          </p:cNvSpPr>
          <p:nvPr>
            <p:ph idx="1"/>
          </p:nvPr>
        </p:nvSpPr>
        <p:spPr>
          <a:xfrm>
            <a:off x="1043493" y="2031024"/>
            <a:ext cx="6676154" cy="3763107"/>
          </a:xfrm>
        </p:spPr>
        <p:txBody>
          <a:bodyPr>
            <a:normAutofit fontScale="92500" lnSpcReduction="20000"/>
          </a:bodyPr>
          <a:lstStyle/>
          <a:p>
            <a:pPr lvl="0">
              <a:buNone/>
            </a:pPr>
            <a:r>
              <a:rPr lang="en-IN" sz="1900" dirty="0" smtClean="0">
                <a:solidFill>
                  <a:schemeClr val="tx1"/>
                </a:solidFill>
              </a:rPr>
              <a:t> Personal Diary Management System is based on concept to generate Personal Daily Records and to add records &amp; update it. </a:t>
            </a:r>
          </a:p>
          <a:p>
            <a:pPr lvl="0">
              <a:buNone/>
            </a:pPr>
            <a:r>
              <a:rPr lang="en-IN" sz="1900" dirty="0" smtClean="0">
                <a:solidFill>
                  <a:schemeClr val="tx1"/>
                </a:solidFill>
              </a:rPr>
              <a:t>The basic user-defined functions used in this project are listed below:</a:t>
            </a:r>
          </a:p>
          <a:p>
            <a:pPr lvl="0">
              <a:buNone/>
            </a:pPr>
            <a:r>
              <a:rPr lang="en-IN" sz="1900" dirty="0" smtClean="0">
                <a:solidFill>
                  <a:schemeClr val="tx1"/>
                </a:solidFill>
              </a:rPr>
              <a:t>1. </a:t>
            </a:r>
            <a:r>
              <a:rPr lang="en-IN" sz="1900" dirty="0" err="1" smtClean="0">
                <a:solidFill>
                  <a:schemeClr val="tx1"/>
                </a:solidFill>
              </a:rPr>
              <a:t>int</a:t>
            </a:r>
            <a:r>
              <a:rPr lang="en-IN" sz="1900" dirty="0" smtClean="0">
                <a:solidFill>
                  <a:schemeClr val="tx1"/>
                </a:solidFill>
              </a:rPr>
              <a:t> password() – contains/manages/handles password protection</a:t>
            </a:r>
          </a:p>
          <a:p>
            <a:pPr lvl="0">
              <a:buNone/>
            </a:pPr>
            <a:r>
              <a:rPr lang="en-IN" sz="1900" dirty="0" smtClean="0">
                <a:solidFill>
                  <a:schemeClr val="tx1"/>
                </a:solidFill>
              </a:rPr>
              <a:t>2.void </a:t>
            </a:r>
            <a:r>
              <a:rPr lang="en-IN" sz="1900" dirty="0" err="1" smtClean="0">
                <a:solidFill>
                  <a:schemeClr val="tx1"/>
                </a:solidFill>
              </a:rPr>
              <a:t>add_record</a:t>
            </a:r>
            <a:r>
              <a:rPr lang="en-IN" sz="1900" dirty="0" smtClean="0">
                <a:solidFill>
                  <a:schemeClr val="tx1"/>
                </a:solidFill>
              </a:rPr>
              <a:t>() – to add a new diary record</a:t>
            </a:r>
          </a:p>
          <a:p>
            <a:pPr lvl="0">
              <a:buNone/>
            </a:pPr>
            <a:r>
              <a:rPr lang="en-IN" sz="1900" dirty="0" smtClean="0">
                <a:solidFill>
                  <a:schemeClr val="tx1"/>
                </a:solidFill>
              </a:rPr>
              <a:t>3. void </a:t>
            </a:r>
            <a:r>
              <a:rPr lang="en-IN" sz="1900" dirty="0" err="1" smtClean="0">
                <a:solidFill>
                  <a:schemeClr val="tx1"/>
                </a:solidFill>
              </a:rPr>
              <a:t>view_record</a:t>
            </a:r>
            <a:r>
              <a:rPr lang="en-IN" sz="1900" dirty="0" smtClean="0">
                <a:solidFill>
                  <a:schemeClr val="tx1"/>
                </a:solidFill>
              </a:rPr>
              <a:t>() – to view added record in list</a:t>
            </a:r>
          </a:p>
          <a:p>
            <a:pPr lvl="0">
              <a:buNone/>
            </a:pPr>
            <a:r>
              <a:rPr lang="en-IN" sz="1900" dirty="0" smtClean="0">
                <a:solidFill>
                  <a:schemeClr val="tx1"/>
                </a:solidFill>
              </a:rPr>
              <a:t>4. void </a:t>
            </a:r>
            <a:r>
              <a:rPr lang="en-IN" sz="1900" dirty="0" err="1" smtClean="0">
                <a:solidFill>
                  <a:schemeClr val="tx1"/>
                </a:solidFill>
              </a:rPr>
              <a:t>modify_record</a:t>
            </a:r>
            <a:r>
              <a:rPr lang="en-IN" sz="1900" dirty="0" smtClean="0">
                <a:solidFill>
                  <a:schemeClr val="tx1"/>
                </a:solidFill>
              </a:rPr>
              <a:t>() – to modify and update an added record</a:t>
            </a:r>
          </a:p>
          <a:p>
            <a:pPr lvl="0">
              <a:buNone/>
            </a:pPr>
            <a:r>
              <a:rPr lang="en-IN" sz="1900" dirty="0" smtClean="0">
                <a:solidFill>
                  <a:schemeClr val="tx1"/>
                </a:solidFill>
              </a:rPr>
              <a:t>5. void </a:t>
            </a:r>
            <a:r>
              <a:rPr lang="en-IN" sz="1900" dirty="0" err="1" smtClean="0">
                <a:solidFill>
                  <a:schemeClr val="tx1"/>
                </a:solidFill>
              </a:rPr>
              <a:t>edit_password</a:t>
            </a:r>
            <a:r>
              <a:rPr lang="en-IN" sz="1900" dirty="0" smtClean="0">
                <a:solidFill>
                  <a:schemeClr val="tx1"/>
                </a:solidFill>
              </a:rPr>
              <a:t>() – to modify/change a password</a:t>
            </a:r>
          </a:p>
          <a:p>
            <a:pPr lvl="0">
              <a:buNone/>
            </a:pPr>
            <a:r>
              <a:rPr lang="en-IN" sz="1900" dirty="0" smtClean="0">
                <a:solidFill>
                  <a:schemeClr val="tx1"/>
                </a:solidFill>
              </a:rPr>
              <a:t>6. void </a:t>
            </a:r>
            <a:r>
              <a:rPr lang="en-IN" sz="1900" dirty="0" err="1" smtClean="0">
                <a:solidFill>
                  <a:schemeClr val="tx1"/>
                </a:solidFill>
              </a:rPr>
              <a:t>delete_record</a:t>
            </a:r>
            <a:r>
              <a:rPr lang="en-IN" sz="1900" dirty="0" smtClean="0">
                <a:solidFill>
                  <a:schemeClr val="tx1"/>
                </a:solidFill>
              </a:rPr>
              <a:t>() – to delete or remove a record permanently from system file</a:t>
            </a:r>
          </a:p>
          <a:p>
            <a:pPr lvl="0"/>
            <a:endParaRPr lang="en-IN" dirty="0" smtClean="0">
              <a:solidFill>
                <a:schemeClr val="bg1"/>
              </a:solidFill>
            </a:endParaRPr>
          </a:p>
          <a:p>
            <a:endParaRPr lang="en-US" dirty="0"/>
          </a:p>
        </p:txBody>
      </p:sp>
      <p:sp>
        <p:nvSpPr>
          <p:cNvPr id="6" name="Slide Number Placeholder 5"/>
          <p:cNvSpPr>
            <a:spLocks noGrp="1"/>
          </p:cNvSpPr>
          <p:nvPr>
            <p:ph type="sldNum" sz="quarter" idx="12"/>
          </p:nvPr>
        </p:nvSpPr>
        <p:spPr>
          <a:xfrm>
            <a:off x="4649096" y="224491"/>
            <a:ext cx="3510166" cy="365125"/>
          </a:xfrm>
        </p:spPr>
        <p:txBody>
          <a:bodyPr/>
          <a:lstStyle/>
          <a:p>
            <a:fld id="{8B37D5FE-740C-46F5-801A-FA5477D9711F}" type="slidenum">
              <a:rPr lang="en-US" smtClean="0"/>
              <a:pPr/>
              <a:t>3</a:t>
            </a:fld>
            <a:r>
              <a:rPr lang="en-US" dirty="0" smtClean="0"/>
              <a:t>. PASSWORD PROTECTED PERSONAL DIARY</a:t>
            </a:r>
            <a:endParaRPr lang="en-US" dirty="0"/>
          </a:p>
        </p:txBody>
      </p:sp>
      <p:sp>
        <p:nvSpPr>
          <p:cNvPr id="8" name="Oval 7"/>
          <p:cNvSpPr/>
          <p:nvPr/>
        </p:nvSpPr>
        <p:spPr>
          <a:xfrm>
            <a:off x="7243070" y="5189841"/>
            <a:ext cx="1533444" cy="1331670"/>
          </a:xfrm>
          <a:prstGeom prst="ellipse">
            <a:avLst/>
          </a:prstGeom>
          <a:blipFill rotWithShape="0">
            <a:blip r:embed="rId2" cstate="prin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2">
              <a:tint val="40000"/>
              <a:alpha val="90000"/>
              <a:hueOff val="0"/>
              <a:satOff val="0"/>
              <a:lumOff val="0"/>
              <a:alphaOff val="0"/>
            </a:schemeClr>
          </a:lnRef>
          <a:fillRef idx="1">
            <a:scrgbClr r="0" g="0" b="0"/>
          </a:fillRef>
          <a:effectRef idx="0">
            <a:schemeClr val="accent2">
              <a:tint val="40000"/>
              <a:alpha val="90000"/>
              <a:hueOff val="0"/>
              <a:satOff val="0"/>
              <a:lumOff val="0"/>
              <a:alphaOff val="0"/>
            </a:schemeClr>
          </a:effectRef>
          <a:fontRef idx="minor">
            <a:schemeClr val="dk1">
              <a:hueOff val="0"/>
              <a:satOff val="0"/>
              <a:lumOff val="0"/>
              <a:alphaOff val="0"/>
            </a:schemeClr>
          </a:fontRef>
        </p:style>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85476"/>
          </a:xfrm>
        </p:spPr>
        <p:txBody>
          <a:bodyPr>
            <a:noAutofit/>
          </a:bodyPr>
          <a:lstStyle/>
          <a:p>
            <a:pPr algn="ctr"/>
            <a:r>
              <a:rPr lang="en-IN" sz="3600" b="1" dirty="0" smtClean="0">
                <a:solidFill>
                  <a:schemeClr val="accent4">
                    <a:lumMod val="75000"/>
                  </a:schemeClr>
                </a:solidFill>
              </a:rPr>
              <a:t>OOP CONCEPTS USED</a:t>
            </a:r>
            <a:endParaRPr lang="en-IN" sz="3600" b="1" dirty="0">
              <a:solidFill>
                <a:schemeClr val="accent4">
                  <a:lumMod val="75000"/>
                </a:schemeClr>
              </a:solidFill>
            </a:endParaRPr>
          </a:p>
        </p:txBody>
      </p:sp>
      <p:graphicFrame>
        <p:nvGraphicFramePr>
          <p:cNvPr id="7" name="Content Placeholder 6"/>
          <p:cNvGraphicFramePr>
            <a:graphicFrameLocks noGrp="1"/>
          </p:cNvGraphicFramePr>
          <p:nvPr>
            <p:ph idx="1"/>
          </p:nvPr>
        </p:nvGraphicFramePr>
        <p:xfrm>
          <a:off x="1042988" y="1760538"/>
          <a:ext cx="6777037" cy="4071937"/>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6" name="Slide Number Placeholder 5"/>
          <p:cNvSpPr>
            <a:spLocks noGrp="1"/>
          </p:cNvSpPr>
          <p:nvPr>
            <p:ph type="sldNum" sz="quarter" idx="12"/>
          </p:nvPr>
        </p:nvSpPr>
        <p:spPr>
          <a:xfrm>
            <a:off x="4649095" y="224491"/>
            <a:ext cx="3492581" cy="365125"/>
          </a:xfrm>
        </p:spPr>
        <p:txBody>
          <a:bodyPr/>
          <a:lstStyle/>
          <a:p>
            <a:fld id="{8B37D5FE-740C-46F5-801A-FA5477D9711F}" type="slidenum">
              <a:rPr lang="en-US" smtClean="0"/>
              <a:pPr/>
              <a:t>4</a:t>
            </a:fld>
            <a:r>
              <a:rPr lang="en-US" dirty="0" smtClean="0"/>
              <a:t>    </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69251"/>
          </a:xfrm>
          <a:solidFill>
            <a:schemeClr val="bg1"/>
          </a:solidFill>
        </p:spPr>
        <p:txBody>
          <a:bodyPr>
            <a:normAutofit fontScale="90000"/>
          </a:bodyPr>
          <a:lstStyle/>
          <a:p>
            <a:r>
              <a:rPr lang="en-US" dirty="0" smtClean="0">
                <a:solidFill>
                  <a:schemeClr val="tx1"/>
                </a:solidFill>
              </a:rPr>
              <a:t>               </a:t>
            </a:r>
            <a:r>
              <a:rPr lang="en-US" b="1" dirty="0" smtClean="0">
                <a:solidFill>
                  <a:schemeClr val="accent5">
                    <a:lumMod val="75000"/>
                  </a:schemeClr>
                </a:solidFill>
              </a:rPr>
              <a:t>FEATURES</a:t>
            </a:r>
            <a:endParaRPr lang="en-US" b="1" dirty="0">
              <a:solidFill>
                <a:schemeClr val="accent5">
                  <a:lumMod val="75000"/>
                </a:schemeClr>
              </a:solidFill>
            </a:endParaRPr>
          </a:p>
        </p:txBody>
      </p:sp>
      <p:sp>
        <p:nvSpPr>
          <p:cNvPr id="3" name="Content Placeholder 2"/>
          <p:cNvSpPr>
            <a:spLocks noGrp="1"/>
          </p:cNvSpPr>
          <p:nvPr>
            <p:ph idx="1"/>
          </p:nvPr>
        </p:nvSpPr>
        <p:spPr>
          <a:xfrm>
            <a:off x="1043492" y="1995854"/>
            <a:ext cx="6777317" cy="3836775"/>
          </a:xfrm>
        </p:spPr>
        <p:txBody>
          <a:bodyPr>
            <a:normAutofit/>
          </a:bodyPr>
          <a:lstStyle/>
          <a:p>
            <a:pPr>
              <a:buClr>
                <a:schemeClr val="tx1"/>
              </a:buClr>
              <a:buSzPct val="94000"/>
              <a:buFont typeface="Wingdings" pitchFamily="2" charset="2"/>
              <a:buChar char="Ø"/>
            </a:pPr>
            <a:r>
              <a:rPr lang="en-US" sz="1600" dirty="0" smtClean="0"/>
              <a:t> </a:t>
            </a:r>
            <a:r>
              <a:rPr lang="en-US" sz="1800" dirty="0" smtClean="0">
                <a:solidFill>
                  <a:schemeClr val="tx1"/>
                </a:solidFill>
              </a:rPr>
              <a:t>The most important feature is that it is password protected .this program is also capable of changing the password as many times as you can.</a:t>
            </a:r>
          </a:p>
          <a:p>
            <a:pPr>
              <a:buClr>
                <a:schemeClr val="tx1"/>
              </a:buClr>
              <a:buSzPct val="94000"/>
              <a:buFont typeface="Wingdings" pitchFamily="2" charset="2"/>
              <a:buChar char="Ø"/>
            </a:pPr>
            <a:r>
              <a:rPr lang="en-US" sz="1800" dirty="0" smtClean="0">
                <a:solidFill>
                  <a:schemeClr val="tx1"/>
                </a:solidFill>
              </a:rPr>
              <a:t>The user can also take a look on this record.</a:t>
            </a:r>
          </a:p>
          <a:p>
            <a:pPr>
              <a:buClr>
                <a:schemeClr val="tx1"/>
              </a:buClr>
              <a:buSzPct val="94000"/>
              <a:buFont typeface="Wingdings" pitchFamily="2" charset="2"/>
              <a:buChar char="Ø"/>
            </a:pPr>
            <a:r>
              <a:rPr lang="en-US" sz="1800" dirty="0" smtClean="0">
                <a:solidFill>
                  <a:schemeClr val="tx1"/>
                </a:solidFill>
              </a:rPr>
              <a:t>The user can also make changes in the record.</a:t>
            </a:r>
          </a:p>
          <a:p>
            <a:pPr>
              <a:buClr>
                <a:schemeClr val="tx1"/>
              </a:buClr>
              <a:buSzPct val="94000"/>
              <a:buFont typeface="Wingdings" pitchFamily="2" charset="2"/>
              <a:buChar char="Ø"/>
            </a:pPr>
            <a:r>
              <a:rPr lang="en-US" sz="1800" dirty="0" smtClean="0">
                <a:solidFill>
                  <a:schemeClr val="tx1"/>
                </a:solidFill>
              </a:rPr>
              <a:t>The user has a power of deleting any record.</a:t>
            </a:r>
            <a:endParaRPr lang="en-US" sz="1800" dirty="0">
              <a:solidFill>
                <a:schemeClr val="tx1"/>
              </a:solidFill>
            </a:endParaRPr>
          </a:p>
        </p:txBody>
      </p:sp>
      <p:sp>
        <p:nvSpPr>
          <p:cNvPr id="6" name="Slide Number Placeholder 5"/>
          <p:cNvSpPr>
            <a:spLocks noGrp="1"/>
          </p:cNvSpPr>
          <p:nvPr>
            <p:ph type="sldNum" sz="quarter" idx="12"/>
          </p:nvPr>
        </p:nvSpPr>
        <p:spPr>
          <a:xfrm>
            <a:off x="4649096" y="184638"/>
            <a:ext cx="3510166" cy="404979"/>
          </a:xfrm>
        </p:spPr>
        <p:txBody>
          <a:bodyPr/>
          <a:lstStyle/>
          <a:p>
            <a:fld id="{8B37D5FE-740C-46F5-801A-FA5477D9711F}" type="slidenum">
              <a:rPr lang="en-US" smtClean="0"/>
              <a:pPr/>
              <a:t>5</a:t>
            </a:fld>
            <a:r>
              <a:rPr lang="en-US" dirty="0" smtClean="0"/>
              <a:t>. PASSWORD PROTECTED PERSONAL DIARY</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038" y="1382875"/>
            <a:ext cx="6777317" cy="3901302"/>
          </a:xfrm>
        </p:spPr>
        <p:txBody>
          <a:bodyPr/>
          <a:lstStyle/>
          <a:p>
            <a:pPr>
              <a:buClr>
                <a:schemeClr val="tx1"/>
              </a:buClr>
              <a:buSzPct val="94000"/>
              <a:buNone/>
            </a:pPr>
            <a:r>
              <a:rPr lang="en-US" b="1" dirty="0" smtClean="0">
                <a:solidFill>
                  <a:schemeClr val="accent5">
                    <a:lumMod val="75000"/>
                  </a:schemeClr>
                </a:solidFill>
              </a:rPr>
              <a:t>Software Requirement</a:t>
            </a:r>
            <a:r>
              <a:rPr lang="en-US" b="1" dirty="0" smtClean="0">
                <a:solidFill>
                  <a:schemeClr val="tx1"/>
                </a:solidFill>
              </a:rPr>
              <a:t>:</a:t>
            </a:r>
          </a:p>
          <a:p>
            <a:pPr>
              <a:buClr>
                <a:schemeClr val="tx1"/>
              </a:buClr>
              <a:buSzPct val="94000"/>
              <a:buNone/>
            </a:pPr>
            <a:r>
              <a:rPr lang="en-US" sz="1800" b="1" dirty="0" smtClean="0">
                <a:solidFill>
                  <a:schemeClr val="tx1"/>
                </a:solidFill>
              </a:rPr>
              <a:t>                                     </a:t>
            </a:r>
            <a:r>
              <a:rPr lang="en-US" sz="1800" dirty="0" smtClean="0">
                <a:solidFill>
                  <a:schemeClr val="tx1"/>
                </a:solidFill>
              </a:rPr>
              <a:t>Windows 7</a:t>
            </a:r>
          </a:p>
          <a:p>
            <a:pPr>
              <a:buClr>
                <a:schemeClr val="tx1"/>
              </a:buClr>
              <a:buSzPct val="94000"/>
              <a:buNone/>
            </a:pPr>
            <a:r>
              <a:rPr lang="en-US" sz="1800" dirty="0" smtClean="0">
                <a:solidFill>
                  <a:schemeClr val="tx1"/>
                </a:solidFill>
              </a:rPr>
              <a:t>                                     Visual Studio 2018</a:t>
            </a:r>
          </a:p>
          <a:p>
            <a:pPr>
              <a:buClr>
                <a:schemeClr val="tx1"/>
              </a:buClr>
              <a:buSzPct val="94000"/>
              <a:buNone/>
            </a:pPr>
            <a:r>
              <a:rPr lang="en-US" sz="1800" dirty="0" smtClean="0">
                <a:solidFill>
                  <a:schemeClr val="tx1"/>
                </a:solidFill>
              </a:rPr>
              <a:t>                                      </a:t>
            </a:r>
            <a:r>
              <a:rPr lang="en-US" sz="1800" dirty="0" err="1" smtClean="0">
                <a:solidFill>
                  <a:schemeClr val="tx1"/>
                </a:solidFill>
              </a:rPr>
              <a:t>C#.Net</a:t>
            </a:r>
            <a:endParaRPr lang="en-US" sz="1800" dirty="0" smtClean="0">
              <a:solidFill>
                <a:schemeClr val="tx1"/>
              </a:solidFill>
            </a:endParaRPr>
          </a:p>
          <a:p>
            <a:pPr>
              <a:buClr>
                <a:schemeClr val="tx1"/>
              </a:buClr>
              <a:buSzPct val="94000"/>
              <a:buNone/>
            </a:pPr>
            <a:r>
              <a:rPr lang="en-US" sz="1800" dirty="0" smtClean="0">
                <a:solidFill>
                  <a:schemeClr val="tx1"/>
                </a:solidFill>
              </a:rPr>
              <a:t>                                       SQL2008</a:t>
            </a:r>
          </a:p>
          <a:p>
            <a:pPr>
              <a:buClr>
                <a:schemeClr val="tx1"/>
              </a:buClr>
              <a:buSzPct val="94000"/>
              <a:buNone/>
            </a:pPr>
            <a:r>
              <a:rPr lang="en-US" sz="1800" dirty="0" smtClean="0">
                <a:solidFill>
                  <a:schemeClr val="tx1"/>
                </a:solidFill>
              </a:rPr>
              <a:t>                                    </a:t>
            </a:r>
          </a:p>
          <a:p>
            <a:pPr>
              <a:buClr>
                <a:schemeClr val="tx1"/>
              </a:buClr>
              <a:buSzPct val="94000"/>
              <a:buNone/>
            </a:pPr>
            <a:r>
              <a:rPr lang="en-US" sz="2000" b="1" dirty="0" smtClean="0">
                <a:solidFill>
                  <a:schemeClr val="accent5">
                    <a:lumMod val="75000"/>
                  </a:schemeClr>
                </a:solidFill>
              </a:rPr>
              <a:t>Hardware Requirement: </a:t>
            </a:r>
          </a:p>
          <a:p>
            <a:pPr>
              <a:buClr>
                <a:schemeClr val="tx1"/>
              </a:buClr>
              <a:buSzPct val="94000"/>
              <a:buNone/>
            </a:pPr>
            <a:r>
              <a:rPr lang="en-US" sz="2000" b="1" dirty="0" smtClean="0">
                <a:solidFill>
                  <a:schemeClr val="tx1"/>
                </a:solidFill>
              </a:rPr>
              <a:t>                             </a:t>
            </a:r>
            <a:r>
              <a:rPr lang="en-US" sz="1600" dirty="0" smtClean="0">
                <a:solidFill>
                  <a:schemeClr val="tx1"/>
                </a:solidFill>
              </a:rPr>
              <a:t>Core 2 Duo System</a:t>
            </a:r>
          </a:p>
          <a:p>
            <a:pPr>
              <a:buClr>
                <a:schemeClr val="tx1"/>
              </a:buClr>
              <a:buSzPct val="94000"/>
              <a:buNone/>
            </a:pPr>
            <a:r>
              <a:rPr lang="en-US" sz="1600" dirty="0" smtClean="0">
                <a:solidFill>
                  <a:schemeClr val="tx1"/>
                </a:solidFill>
              </a:rPr>
              <a:t>                                      500GB HDD</a:t>
            </a:r>
          </a:p>
          <a:p>
            <a:pPr>
              <a:buClr>
                <a:schemeClr val="tx1"/>
              </a:buClr>
              <a:buSzPct val="94000"/>
              <a:buNone/>
            </a:pPr>
            <a:r>
              <a:rPr lang="en-US" sz="1600" dirty="0" smtClean="0">
                <a:solidFill>
                  <a:schemeClr val="tx1"/>
                </a:solidFill>
              </a:rPr>
              <a:t>                                      1GB RAM    </a:t>
            </a:r>
            <a:endParaRPr lang="en-US" sz="1600" dirty="0">
              <a:solidFill>
                <a:schemeClr val="tx1"/>
              </a:solidFill>
            </a:endParaRPr>
          </a:p>
        </p:txBody>
      </p:sp>
      <p:sp>
        <p:nvSpPr>
          <p:cNvPr id="6" name="Slide Number Placeholder 5"/>
          <p:cNvSpPr>
            <a:spLocks noGrp="1"/>
          </p:cNvSpPr>
          <p:nvPr>
            <p:ph type="sldNum" sz="quarter" idx="12"/>
          </p:nvPr>
        </p:nvSpPr>
        <p:spPr>
          <a:xfrm>
            <a:off x="4649095" y="224491"/>
            <a:ext cx="3492581" cy="365125"/>
          </a:xfrm>
        </p:spPr>
        <p:txBody>
          <a:bodyPr/>
          <a:lstStyle/>
          <a:p>
            <a:fld id="{8B37D5FE-740C-46F5-801A-FA5477D9711F}" type="slidenum">
              <a:rPr lang="en-US" smtClean="0"/>
              <a:pPr/>
              <a:t>6</a:t>
            </a:fld>
            <a:r>
              <a:rPr lang="en-US" dirty="0" smtClean="0"/>
              <a:t>. PASSWORD PROTECTED PERSONAL DIARY</a:t>
            </a:r>
          </a:p>
          <a:p>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7</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pic>
        <p:nvPicPr>
          <p:cNvPr id="10" name="Content Placeholder 9" descr="project.png"/>
          <p:cNvPicPr>
            <a:picLocks noGrp="1" noChangeAspect="1"/>
          </p:cNvPicPr>
          <p:nvPr>
            <p:ph idx="1"/>
          </p:nvPr>
        </p:nvPicPr>
        <p:blipFill>
          <a:blip r:embed="rId2">
            <a:clrChange>
              <a:clrFrom>
                <a:srgbClr val="FFFFFF"/>
              </a:clrFrom>
              <a:clrTo>
                <a:srgbClr val="FFFFFF">
                  <a:alpha val="0"/>
                </a:srgbClr>
              </a:clrTo>
            </a:clrChange>
          </a:blip>
          <a:srcRect r="6637"/>
          <a:stretch>
            <a:fillRect/>
          </a:stretch>
        </p:blipFill>
        <p:spPr>
          <a:xfrm>
            <a:off x="589085" y="1081454"/>
            <a:ext cx="7886699" cy="4751021"/>
          </a:xfr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8</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2557110" cy="646331"/>
          </a:xfrm>
          <a:prstGeom prst="rect">
            <a:avLst/>
          </a:prstGeom>
          <a:noFill/>
        </p:spPr>
        <p:txBody>
          <a:bodyPr wrap="none" rtlCol="0">
            <a:spAutoFit/>
          </a:bodyPr>
          <a:lstStyle/>
          <a:p>
            <a:r>
              <a:rPr lang="en-IN" sz="3600" b="1" dirty="0" smtClean="0">
                <a:solidFill>
                  <a:schemeClr val="bg1"/>
                </a:solidFill>
              </a:rPr>
              <a:t>INT MAIN()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4">
                    <a:lumMod val="75000"/>
                  </a:schemeClr>
                </a:solidFill>
              </a:rPr>
              <a:t>INT MAIN()</a:t>
            </a:r>
            <a:endParaRPr lang="en-IN" sz="3600" b="1" dirty="0">
              <a:solidFill>
                <a:schemeClr val="accent4">
                  <a:lumMod val="75000"/>
                </a:schemeClr>
              </a:solidFill>
            </a:endParaRPr>
          </a:p>
        </p:txBody>
      </p:sp>
      <p:pic>
        <p:nvPicPr>
          <p:cNvPr id="11" name="Picture 10" descr="main.png"/>
          <p:cNvPicPr>
            <a:picLocks noChangeAspect="1"/>
          </p:cNvPicPr>
          <p:nvPr/>
        </p:nvPicPr>
        <p:blipFill>
          <a:blip r:embed="rId2"/>
          <a:stretch>
            <a:fillRect/>
          </a:stretch>
        </p:blipFill>
        <p:spPr>
          <a:xfrm>
            <a:off x="6360549" y="1037492"/>
            <a:ext cx="2278578" cy="4969064"/>
          </a:xfrm>
          <a:prstGeom prst="rect">
            <a:avLst/>
          </a:prstGeom>
        </p:spPr>
      </p:pic>
      <p:pic>
        <p:nvPicPr>
          <p:cNvPr id="14" name="Picture 13" descr="main1.png"/>
          <p:cNvPicPr>
            <a:picLocks noChangeAspect="1"/>
          </p:cNvPicPr>
          <p:nvPr/>
        </p:nvPicPr>
        <p:blipFill>
          <a:blip r:embed="rId3">
            <a:duotone>
              <a:schemeClr val="accent2">
                <a:shade val="45000"/>
                <a:satMod val="135000"/>
              </a:schemeClr>
              <a:prstClr val="white"/>
            </a:duotone>
          </a:blip>
          <a:stretch>
            <a:fillRect/>
          </a:stretch>
        </p:blipFill>
        <p:spPr>
          <a:xfrm>
            <a:off x="808892" y="1743650"/>
            <a:ext cx="5688624" cy="4305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9</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graphicFrame>
        <p:nvGraphicFramePr>
          <p:cNvPr id="14" name="Content Placeholder 13"/>
          <p:cNvGraphicFramePr>
            <a:graphicFrameLocks noGrp="1"/>
          </p:cNvGraphicFramePr>
          <p:nvPr>
            <p:ph idx="1"/>
          </p:nvPr>
        </p:nvGraphicFramePr>
        <p:xfrm>
          <a:off x="949853" y="1442545"/>
          <a:ext cx="7525279" cy="4712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p:cNvSpPr>
            <a:spLocks noGrp="1"/>
          </p:cNvSpPr>
          <p:nvPr>
            <p:ph type="title"/>
          </p:nvPr>
        </p:nvSpPr>
        <p:spPr>
          <a:xfrm>
            <a:off x="1104508" y="630620"/>
            <a:ext cx="7024744" cy="764627"/>
          </a:xfrm>
        </p:spPr>
        <p:txBody>
          <a:bodyPr>
            <a:noAutofit/>
          </a:bodyPr>
          <a:lstStyle/>
          <a:p>
            <a:pPr algn="ctr"/>
            <a:r>
              <a:rPr lang="en-IN" sz="3600" b="1" dirty="0" smtClean="0">
                <a:solidFill>
                  <a:schemeClr val="accent4">
                    <a:lumMod val="75000"/>
                  </a:schemeClr>
                </a:solidFill>
              </a:rPr>
              <a:t>INT PASSWORD()</a:t>
            </a:r>
            <a:endParaRPr lang="en-IN" sz="3600" b="1" dirty="0">
              <a:solidFill>
                <a:schemeClr val="accent4">
                  <a:lumMod val="75000"/>
                </a:schemeClr>
              </a:solidFill>
            </a:endParaRPr>
          </a:p>
        </p:txBody>
      </p:sp>
      <p:sp>
        <p:nvSpPr>
          <p:cNvPr id="15" name="TextBox 14"/>
          <p:cNvSpPr txBox="1"/>
          <p:nvPr/>
        </p:nvSpPr>
        <p:spPr>
          <a:xfrm>
            <a:off x="4800600" y="1789385"/>
            <a:ext cx="2137124" cy="2831544"/>
          </a:xfrm>
          <a:prstGeom prst="rect">
            <a:avLst/>
          </a:prstGeom>
          <a:noFill/>
        </p:spPr>
        <p:txBody>
          <a:bodyPr wrap="none" rtlCol="0">
            <a:spAutoFit/>
          </a:bodyPr>
          <a:lstStyle/>
          <a:p>
            <a:pPr lvl="0">
              <a:buFont typeface="Arial" pitchFamily="34" charset="0"/>
              <a:buChar char="•"/>
            </a:pPr>
            <a:r>
              <a:rPr lang="en-IN" sz="2000" dirty="0" smtClean="0"/>
              <a:t>It  manages</a:t>
            </a:r>
          </a:p>
          <a:p>
            <a:pPr lvl="0"/>
            <a:r>
              <a:rPr lang="en-IN" sz="2000" dirty="0" smtClean="0"/>
              <a:t> password </a:t>
            </a:r>
          </a:p>
          <a:p>
            <a:pPr lvl="0"/>
            <a:r>
              <a:rPr lang="en-IN" sz="2000" dirty="0" smtClean="0"/>
              <a:t> protection and</a:t>
            </a:r>
          </a:p>
          <a:p>
            <a:pPr lvl="0"/>
            <a:r>
              <a:rPr lang="en-IN" sz="2000" dirty="0" smtClean="0"/>
              <a:t> returns 0 </a:t>
            </a:r>
          </a:p>
          <a:p>
            <a:pPr lvl="0"/>
            <a:r>
              <a:rPr lang="en-IN" sz="2000" dirty="0" smtClean="0"/>
              <a:t> if the typed</a:t>
            </a:r>
          </a:p>
          <a:p>
            <a:pPr lvl="0"/>
            <a:r>
              <a:rPr lang="en-IN" sz="2000" dirty="0" smtClean="0"/>
              <a:t> password is </a:t>
            </a:r>
          </a:p>
          <a:p>
            <a:pPr lvl="0"/>
            <a:r>
              <a:rPr lang="en-IN" sz="2000" dirty="0" smtClean="0"/>
              <a:t> correct , else </a:t>
            </a:r>
          </a:p>
          <a:p>
            <a:pPr lvl="0"/>
            <a:r>
              <a:rPr lang="en-IN" sz="2000" dirty="0" smtClean="0"/>
              <a:t> it returns 1.</a:t>
            </a:r>
          </a:p>
          <a:p>
            <a:endParaRPr lang="en-IN" dirty="0"/>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460</TotalTime>
  <Words>531</Words>
  <Application>Microsoft Office PowerPoint</Application>
  <PresentationFormat>On-screen Show (4:3)</PresentationFormat>
  <Paragraphs>114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PASSWORD PROTECTED PERSONAL DIARY</vt:lpstr>
      <vt:lpstr>ABSTRACT</vt:lpstr>
      <vt:lpstr>           INTRODUCTION</vt:lpstr>
      <vt:lpstr>OOP CONCEPTS USED</vt:lpstr>
      <vt:lpstr>               FEATURES</vt:lpstr>
      <vt:lpstr>Slide 6</vt:lpstr>
      <vt:lpstr>Slide 7</vt:lpstr>
      <vt:lpstr>INT MAIN()</vt:lpstr>
      <vt:lpstr>INT PASSWORD()</vt:lpstr>
      <vt:lpstr>VOID ADD_RECORD()</vt:lpstr>
      <vt:lpstr>VOID VIEW_RECORD()</vt:lpstr>
      <vt:lpstr>VOID VIEW_RECORD()</vt:lpstr>
      <vt:lpstr>VOID MODIFY_RECORD()</vt:lpstr>
      <vt:lpstr>VOID MODIFY_RECORD()</vt:lpstr>
      <vt:lpstr>VOID EDIT_PASSWORD()</vt:lpstr>
      <vt:lpstr>VOID DELETE_RECORD()</vt:lpstr>
      <vt:lpstr>EXIT</vt:lpstr>
      <vt:lpstr>ADVANTAGES OVER TRADITIONAL SYSTEM</vt:lpstr>
      <vt:lpstr>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Ameesha</dc:creator>
  <cp:lastModifiedBy>Admin</cp:lastModifiedBy>
  <cp:revision>53</cp:revision>
  <dcterms:created xsi:type="dcterms:W3CDTF">2014-09-16T21:29:24Z</dcterms:created>
  <dcterms:modified xsi:type="dcterms:W3CDTF">2021-04-27T09:18:54Z</dcterms:modified>
</cp:coreProperties>
</file>