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91717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37370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823109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199763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158782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408155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142451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344326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95067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695030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216569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103847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0568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2636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3602134"/>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899325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36513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650544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1264036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3063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60800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28401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466530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0510579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30080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622731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561815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980558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pic>
        <p:nvPicPr>
          <p:cNvPr id="4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5"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 Hemalatha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2213391036015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B.Com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Queen Mary's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6" name="矩形"/>
          <p:cNvSpPr>
            <a:spLocks/>
          </p:cNvSpPr>
          <p:nvPr/>
        </p:nvSpPr>
        <p:spPr>
          <a:xfrm rot="0">
            <a:off x="5677494" y="3007132"/>
            <a:ext cx="857235" cy="358138"/>
          </a:xfrm>
          <a:prstGeom prst="rect"/>
          <a:noFill/>
          <a:ln w="12700" cmpd="sng" cap="flat">
            <a:noFill/>
            <a:prstDash val="solid"/>
            <a:miter/>
          </a:ln>
        </p:spPr>
      </p:sp>
      <p:sp>
        <p:nvSpPr>
          <p:cNvPr id="47" name="矩形"/>
          <p:cNvSpPr>
            <a:spLocks/>
          </p:cNvSpPr>
          <p:nvPr/>
        </p:nvSpPr>
        <p:spPr>
          <a:xfrm rot="0">
            <a:off x="1635217" y="406847"/>
            <a:ext cx="6404751"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employee compensation analysis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4791647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695994" y="911664"/>
            <a:ext cx="5242432"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Bonus And incentives Analysis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5" name="矩形"/>
          <p:cNvSpPr>
            <a:spLocks/>
          </p:cNvSpPr>
          <p:nvPr/>
        </p:nvSpPr>
        <p:spPr>
          <a:xfrm rot="0">
            <a:off x="3220080" y="2711862"/>
            <a:ext cx="7848043" cy="2434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Compensation analysis is crucial for organizations because it ensures they can attract and retain top talent, motivates employees through performance incentives, maintains legal compliance to avoid costly penalties and disputes, fosters fairness and equity within the workforce, manages budget effectively, </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4688117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619795" y="473521"/>
            <a:ext cx="518820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total Compensation Analysis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4" name="文本框"/>
          <p:cNvSpPr txBox="1">
            <a:spLocks/>
          </p:cNvSpPr>
          <p:nvPr/>
        </p:nvSpPr>
        <p:spPr>
          <a:xfrm rot="0">
            <a:off x="1562756" y="2635663"/>
            <a:ext cx="8356236" cy="2044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Compensation analysis is a systematic process that helps companies ensure their compensation plans are fair, competitive, and effective. It involves reviewing and comparing a company's compensation practices against market rates, industry standards, and labor policies.</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2779632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5677494" y="3007132"/>
            <a:ext cx="857235" cy="358138"/>
          </a:xfrm>
          <a:prstGeom prst="rect"/>
          <a:noFill/>
          <a:ln w="12700" cmpd="sng" cap="flat">
            <a:noFill/>
            <a:prstDash val="solid"/>
            <a:miter/>
          </a:ln>
        </p:spPr>
      </p:sp>
      <p:sp>
        <p:nvSpPr>
          <p:cNvPr id="181" name="矩形"/>
          <p:cNvSpPr>
            <a:spLocks/>
          </p:cNvSpPr>
          <p:nvPr/>
        </p:nvSpPr>
        <p:spPr>
          <a:xfrm rot="0">
            <a:off x="553121" y="835464"/>
            <a:ext cx="4619943"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compensation Benefits Analysis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5" name="文本框"/>
          <p:cNvSpPr txBox="1">
            <a:spLocks/>
          </p:cNvSpPr>
          <p:nvPr/>
        </p:nvSpPr>
        <p:spPr>
          <a:xfrm rot="0">
            <a:off x="1705629" y="3064281"/>
            <a:ext cx="6980381" cy="1805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Employee compensation benefits analysis is a process that examines a company's compensation practices to ensure they are fair, competitive, and aligned with the company's goals.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2101957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6" name="文本框"/>
          <p:cNvSpPr txBox="1">
            <a:spLocks/>
          </p:cNvSpPr>
          <p:nvPr/>
        </p:nvSpPr>
        <p:spPr>
          <a:xfrm rot="0">
            <a:off x="1848502" y="2273718"/>
            <a:ext cx="7199453"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compensation &amp; benefits are essential components of an organization's overall strategy to attract, retain, and motivate employees.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613552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2" name="组合"/>
          <p:cNvGrpSpPr>
            <a:grpSpLocks/>
          </p:cNvGrpSpPr>
          <p:nvPr/>
        </p:nvGrpSpPr>
        <p:grpSpPr>
          <a:xfrm>
            <a:off x="466725" y="6410325"/>
            <a:ext cx="3705224" cy="295275"/>
            <a:chOff x="466725" y="6410325"/>
            <a:chExt cx="3705224" cy="295275"/>
          </a:xfrm>
        </p:grpSpPr>
        <p:pic>
          <p:nvPicPr>
            <p:cNvPr id="8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矩形"/>
          <p:cNvSpPr>
            <a:spLocks/>
          </p:cNvSpPr>
          <p:nvPr/>
        </p:nvSpPr>
        <p:spPr>
          <a:xfrm rot="0">
            <a:off x="1342122" y="2492790"/>
            <a:ext cx="691189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employee compensation analysis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4904776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4" cy="6858466"/>
            <a:chOff x="7448612" y="0"/>
            <a:chExt cx="4743794"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352057" y="1702227"/>
            <a:ext cx="4607930"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Introduction and objectives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Data Collection and Validation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3.Marketing Analysis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4.Job Evaluation and classification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5.Base Salary Analysis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6.Bonus And incentives Analysis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7.total Compensation analysis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8.Internal  Equity Analysis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9.Compensation Benifit Analysis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10. Conclusion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202040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7991475" y="2933700"/>
            <a:ext cx="2762249" cy="3257550"/>
            <a:chOff x="7991475" y="2933700"/>
            <a:chExt cx="2762249" cy="325755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981740" y="187774"/>
            <a:ext cx="4738441"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introduction and objectives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19" name="矩形"/>
          <p:cNvSpPr>
            <a:spLocks/>
          </p:cNvSpPr>
          <p:nvPr/>
        </p:nvSpPr>
        <p:spPr>
          <a:xfrm rot="0">
            <a:off x="981740" y="2711862"/>
            <a:ext cx="6115269" cy="1653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The process of evaluating and comparing salaries, perks, bonuses, benefits and other types of compensation that employees receive in a company is called compensation analysis.</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779198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981740" y="473521"/>
            <a:ext cx="5474255"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Data Collection and Validation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1" name="矩形"/>
          <p:cNvSpPr>
            <a:spLocks/>
          </p:cNvSpPr>
          <p:nvPr/>
        </p:nvSpPr>
        <p:spPr>
          <a:xfrm rot="0">
            <a:off x="1057939" y="2778536"/>
            <a:ext cx="7630021" cy="2234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gather comprehensive data on employee compensation, including salary structures, bonuses, benefits, and incentives. Next, define clear objectives and goals for the analysis, such as ensuring pay equity or competitiveness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0014069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695994" y="473521"/>
            <a:ext cx="4306447"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marketing Analysis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0" name="矩形"/>
          <p:cNvSpPr>
            <a:spLocks/>
          </p:cNvSpPr>
          <p:nvPr/>
        </p:nvSpPr>
        <p:spPr>
          <a:xfrm rot="0">
            <a:off x="1562756" y="2778536"/>
            <a:ext cx="8061190" cy="2234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Compensation and market analyses use internal and external data to determine if an employer compensates employees fairly for the work they're doing. When doing an employment compensation analysis, we look at several items: External competitiveness.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86662626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619795" y="330648"/>
            <a:ext cx="9217371"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Job Evaluation and classification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0" name="矩形"/>
          <p:cNvSpPr>
            <a:spLocks/>
          </p:cNvSpPr>
          <p:nvPr/>
        </p:nvSpPr>
        <p:spPr>
          <a:xfrm rot="0">
            <a:off x="5677494" y="3007132"/>
            <a:ext cx="857235" cy="358138"/>
          </a:xfrm>
          <a:prstGeom prst="rect"/>
          <a:noFill/>
          <a:ln w="12700" cmpd="sng" cap="flat">
            <a:noFill/>
            <a:prstDash val="solid"/>
            <a:miter/>
          </a:ln>
        </p:spPr>
      </p:sp>
      <p:sp>
        <p:nvSpPr>
          <p:cNvPr id="151" name="矩形"/>
          <p:cNvSpPr>
            <a:spLocks/>
          </p:cNvSpPr>
          <p:nvPr/>
        </p:nvSpPr>
        <p:spPr>
          <a:xfrm rot="0">
            <a:off x="5867991" y="3197629"/>
            <a:ext cx="857235" cy="358138"/>
          </a:xfrm>
          <a:prstGeom prst="rect"/>
          <a:noFill/>
          <a:ln w="12700" cmpd="sng" cap="flat">
            <a:noFill/>
            <a:prstDash val="solid"/>
            <a:miter/>
          </a:ln>
        </p:spPr>
      </p:sp>
      <p:sp>
        <p:nvSpPr>
          <p:cNvPr id="187" name="文本框"/>
          <p:cNvSpPr txBox="1">
            <a:spLocks/>
          </p:cNvSpPr>
          <p:nvPr/>
        </p:nvSpPr>
        <p:spPr>
          <a:xfrm rot="0">
            <a:off x="3143882" y="2492790"/>
            <a:ext cx="7415225" cy="2434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Job evaluation techniques provide a structured framework for determining fair compensation. By considering factors such as skill requirements, responsibilities, and working conditions, organizations can establish consistent and equitable compensation structures.</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66201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矩形"/>
          <p:cNvSpPr>
            <a:spLocks/>
          </p:cNvSpPr>
          <p:nvPr/>
        </p:nvSpPr>
        <p:spPr>
          <a:xfrm rot="0">
            <a:off x="915066" y="473521"/>
            <a:ext cx="4018451"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Base Salary Analysis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1" name="文本框"/>
          <p:cNvSpPr txBox="1">
            <a:spLocks/>
          </p:cNvSpPr>
          <p:nvPr/>
        </p:nvSpPr>
        <p:spPr>
          <a:xfrm rot="0">
            <a:off x="1705629" y="2778536"/>
            <a:ext cx="7197803"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Compensation analysis plays a significant role in improving employee retention. It conducts an in-depth analysis of each and every aspect of compensation- including individual salaries, pay structure based on role, responsibility, position, departments, base salary, variable pay, benefits, and much more.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0126180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txBox="1">
            <a:spLocks/>
          </p:cNvSpPr>
          <p:nvPr/>
        </p:nvSpPr>
        <p:spPr>
          <a:xfrm rot="0">
            <a:off x="5677494" y="3007132"/>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2" name="文本框"/>
          <p:cNvSpPr txBox="1">
            <a:spLocks/>
          </p:cNvSpPr>
          <p:nvPr/>
        </p:nvSpPr>
        <p:spPr>
          <a:xfrm rot="0">
            <a:off x="981740" y="616393"/>
            <a:ext cx="4187949"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Internal Equity Analysis </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93" name="文本框"/>
          <p:cNvSpPr txBox="1">
            <a:spLocks/>
          </p:cNvSpPr>
          <p:nvPr/>
        </p:nvSpPr>
        <p:spPr>
          <a:xfrm rot="0">
            <a:off x="1924701" y="3140480"/>
            <a:ext cx="7703445" cy="2044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0" i="0" u="none" strike="noStrike" kern="1200" cap="none" spc="0" baseline="0">
                <a:solidFill>
                  <a:schemeClr val="tx1"/>
                </a:solidFill>
                <a:latin typeface="Droid Sans" pitchFamily="0" charset="0"/>
                <a:ea typeface="宋体" pitchFamily="0" charset="0"/>
                <a:cs typeface="Lucida Sans" pitchFamily="0" charset="0"/>
              </a:rPr>
              <a:t>the assessment of job content and the responsibilities associated with each role. Organizations must evaluate the level of skill, effort, responsibility, and working conditions required for each position to determine appropriate compensation.</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4355484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2024-09-09T02:07:13Z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