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57" r:id="rId9"/>
    <p:sldId id="2146847056" r:id="rId10"/>
    <p:sldId id="2146847058" r:id="rId11"/>
    <p:sldId id="265" r:id="rId12"/>
    <p:sldId id="266" r:id="rId13"/>
    <p:sldId id="2146847059" r:id="rId14"/>
    <p:sldId id="2146847060"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52C156-BEC1-4C20-99E8-DC1F8B2CCCFF}">
          <p14:sldIdLst>
            <p14:sldId id="256"/>
            <p14:sldId id="2146847054"/>
            <p14:sldId id="262"/>
            <p14:sldId id="263"/>
            <p14:sldId id="2146847057"/>
          </p14:sldIdLst>
        </p14:section>
        <p14:section name="Untitled Section" id="{A97980B7-B868-49D9-ADB9-58E98827A1B9}">
          <p14:sldIdLst>
            <p14:sldId id="2146847056"/>
            <p14:sldId id="2146847058"/>
            <p14:sldId id="265"/>
            <p14:sldId id="266"/>
            <p14:sldId id="2146847059"/>
            <p14:sldId id="2146847060"/>
            <p14:sldId id="267"/>
            <p14:sldId id="268"/>
            <p14:sldId id="2146847055"/>
            <p14:sldId id="269"/>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93E869-47D3-4A24-B5DD-27443197EE34}" v="134" dt="2024-06-24T14:26:36.8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latha doddi" userId="d109e942546ebb80" providerId="LiveId" clId="{9F93E869-47D3-4A24-B5DD-27443197EE34}"/>
    <pc:docChg chg="undo redo custSel addSld delSld modSld addSection modSection">
      <pc:chgData name="hemalatha doddi" userId="d109e942546ebb80" providerId="LiveId" clId="{9F93E869-47D3-4A24-B5DD-27443197EE34}" dt="2024-06-24T16:37:31.097" v="6202" actId="20577"/>
      <pc:docMkLst>
        <pc:docMk/>
      </pc:docMkLst>
      <pc:sldChg chg="modSp mod modTransition">
        <pc:chgData name="hemalatha doddi" userId="d109e942546ebb80" providerId="LiveId" clId="{9F93E869-47D3-4A24-B5DD-27443197EE34}" dt="2024-06-24T16:37:31.097" v="6202" actId="20577"/>
        <pc:sldMkLst>
          <pc:docMk/>
          <pc:sldMk cId="953325580" sldId="256"/>
        </pc:sldMkLst>
        <pc:spChg chg="mod">
          <ac:chgData name="hemalatha doddi" userId="d109e942546ebb80" providerId="LiveId" clId="{9F93E869-47D3-4A24-B5DD-27443197EE34}" dt="2024-06-24T16:37:31.097" v="6202" actId="20577"/>
          <ac:spMkLst>
            <pc:docMk/>
            <pc:sldMk cId="953325580" sldId="256"/>
            <ac:spMk id="4" creationId="{00000000-0000-0000-0000-000000000000}"/>
          </ac:spMkLst>
        </pc:spChg>
      </pc:sldChg>
      <pc:sldChg chg="addSp delSp modSp mod">
        <pc:chgData name="hemalatha doddi" userId="d109e942546ebb80" providerId="LiveId" clId="{9F93E869-47D3-4A24-B5DD-27443197EE34}" dt="2024-06-24T09:44:23.536" v="4860" actId="1076"/>
        <pc:sldMkLst>
          <pc:docMk/>
          <pc:sldMk cId="4066255318" sldId="259"/>
        </pc:sldMkLst>
        <pc:spChg chg="add del mod">
          <ac:chgData name="hemalatha doddi" userId="d109e942546ebb80" providerId="LiveId" clId="{9F93E869-47D3-4A24-B5DD-27443197EE34}" dt="2024-06-21T13:01:46.667" v="3478" actId="478"/>
          <ac:spMkLst>
            <pc:docMk/>
            <pc:sldMk cId="4066255318" sldId="259"/>
            <ac:spMk id="4" creationId="{0090BB30-0B64-CC8C-118C-14707BB51FAF}"/>
          </ac:spMkLst>
        </pc:spChg>
        <pc:spChg chg="add del mod">
          <ac:chgData name="hemalatha doddi" userId="d109e942546ebb80" providerId="LiveId" clId="{9F93E869-47D3-4A24-B5DD-27443197EE34}" dt="2024-06-21T13:02:01.563" v="3487" actId="478"/>
          <ac:spMkLst>
            <pc:docMk/>
            <pc:sldMk cId="4066255318" sldId="259"/>
            <ac:spMk id="5" creationId="{8BE4CA82-64EC-4D4E-A5E5-3EBB66E7B24C}"/>
          </ac:spMkLst>
        </pc:spChg>
        <pc:picChg chg="add del mod">
          <ac:chgData name="hemalatha doddi" userId="d109e942546ebb80" providerId="LiveId" clId="{9F93E869-47D3-4A24-B5DD-27443197EE34}" dt="2024-06-24T09:40:49.552" v="4777" actId="1076"/>
          <ac:picMkLst>
            <pc:docMk/>
            <pc:sldMk cId="4066255318" sldId="259"/>
            <ac:picMk id="4" creationId="{04FC7942-E9F9-E61A-23A0-7A27F3787CE9}"/>
          </ac:picMkLst>
        </pc:picChg>
        <pc:picChg chg="add del mod">
          <ac:chgData name="hemalatha doddi" userId="d109e942546ebb80" providerId="LiveId" clId="{9F93E869-47D3-4A24-B5DD-27443197EE34}" dt="2024-06-24T09:44:00.434" v="4856" actId="478"/>
          <ac:picMkLst>
            <pc:docMk/>
            <pc:sldMk cId="4066255318" sldId="259"/>
            <ac:picMk id="6" creationId="{B504C4AB-9266-0EBF-2370-3FEF835D4BB3}"/>
          </ac:picMkLst>
        </pc:picChg>
        <pc:picChg chg="add del mod">
          <ac:chgData name="hemalatha doddi" userId="d109e942546ebb80" providerId="LiveId" clId="{9F93E869-47D3-4A24-B5DD-27443197EE34}" dt="2024-06-24T09:42:29.426" v="4780" actId="478"/>
          <ac:picMkLst>
            <pc:docMk/>
            <pc:sldMk cId="4066255318" sldId="259"/>
            <ac:picMk id="2050" creationId="{C499B62E-E0CD-A250-1CB4-52BBDD782FD5}"/>
          </ac:picMkLst>
        </pc:picChg>
        <pc:picChg chg="add mod">
          <ac:chgData name="hemalatha doddi" userId="d109e942546ebb80" providerId="LiveId" clId="{9F93E869-47D3-4A24-B5DD-27443197EE34}" dt="2024-06-24T09:44:23.536" v="4860" actId="1076"/>
          <ac:picMkLst>
            <pc:docMk/>
            <pc:sldMk cId="4066255318" sldId="259"/>
            <ac:picMk id="4098" creationId="{B6196556-14FF-8901-7CA5-39A779F79BDD}"/>
          </ac:picMkLst>
        </pc:picChg>
      </pc:sldChg>
      <pc:sldChg chg="modSp mod">
        <pc:chgData name="hemalatha doddi" userId="d109e942546ebb80" providerId="LiveId" clId="{9F93E869-47D3-4A24-B5DD-27443197EE34}" dt="2024-06-24T13:11:06.907" v="5589" actId="20577"/>
        <pc:sldMkLst>
          <pc:docMk/>
          <pc:sldMk cId="1186421160" sldId="262"/>
        </pc:sldMkLst>
        <pc:spChg chg="mod">
          <ac:chgData name="hemalatha doddi" userId="d109e942546ebb80" providerId="LiveId" clId="{9F93E869-47D3-4A24-B5DD-27443197EE34}" dt="2024-06-24T13:11:06.907" v="5589" actId="20577"/>
          <ac:spMkLst>
            <pc:docMk/>
            <pc:sldMk cId="1186421160" sldId="262"/>
            <ac:spMk id="2" creationId="{8FEE4A9C-3F57-7DA7-91FD-715C3FB47F93}"/>
          </ac:spMkLst>
        </pc:spChg>
      </pc:sldChg>
      <pc:sldChg chg="addSp delSp modSp mod">
        <pc:chgData name="hemalatha doddi" userId="d109e942546ebb80" providerId="LiveId" clId="{9F93E869-47D3-4A24-B5DD-27443197EE34}" dt="2024-06-24T14:04:44.817" v="6072" actId="2711"/>
        <pc:sldMkLst>
          <pc:docMk/>
          <pc:sldMk cId="3210358481" sldId="263"/>
        </pc:sldMkLst>
        <pc:spChg chg="mod">
          <ac:chgData name="hemalatha doddi" userId="d109e942546ebb80" providerId="LiveId" clId="{9F93E869-47D3-4A24-B5DD-27443197EE34}" dt="2024-06-24T14:04:44.817" v="6072" actId="2711"/>
          <ac:spMkLst>
            <pc:docMk/>
            <pc:sldMk cId="3210358481" sldId="263"/>
            <ac:spMk id="2" creationId="{E041FD9D-DF07-9C37-1E61-1D920E0EF1D4}"/>
          </ac:spMkLst>
        </pc:spChg>
        <pc:spChg chg="add del mod">
          <ac:chgData name="hemalatha doddi" userId="d109e942546ebb80" providerId="LiveId" clId="{9F93E869-47D3-4A24-B5DD-27443197EE34}" dt="2024-06-21T10:49:16.213" v="1157" actId="478"/>
          <ac:spMkLst>
            <pc:docMk/>
            <pc:sldMk cId="3210358481" sldId="263"/>
            <ac:spMk id="4" creationId="{B990325B-1EFF-2CC2-2452-DA7AB0ED9C2C}"/>
          </ac:spMkLst>
        </pc:spChg>
        <pc:graphicFrameChg chg="add del mod">
          <ac:chgData name="hemalatha doddi" userId="d109e942546ebb80" providerId="LiveId" clId="{9F93E869-47D3-4A24-B5DD-27443197EE34}" dt="2024-06-21T10:49:16.213" v="1157" actId="478"/>
          <ac:graphicFrameMkLst>
            <pc:docMk/>
            <pc:sldMk cId="3210358481" sldId="263"/>
            <ac:graphicFrameMk id="3" creationId="{26D5D983-17A5-9A05-A98C-5DFDCDB332F7}"/>
          </ac:graphicFrameMkLst>
        </pc:graphicFrameChg>
        <pc:graphicFrameChg chg="add del mod modGraphic">
          <ac:chgData name="hemalatha doddi" userId="d109e942546ebb80" providerId="LiveId" clId="{9F93E869-47D3-4A24-B5DD-27443197EE34}" dt="2024-06-21T10:52:59.856" v="1168" actId="478"/>
          <ac:graphicFrameMkLst>
            <pc:docMk/>
            <pc:sldMk cId="3210358481" sldId="263"/>
            <ac:graphicFrameMk id="6" creationId="{501AC44B-9940-D87E-487A-26F6E1B4AD1C}"/>
          </ac:graphicFrameMkLst>
        </pc:graphicFrameChg>
        <pc:picChg chg="add mod">
          <ac:chgData name="hemalatha doddi" userId="d109e942546ebb80" providerId="LiveId" clId="{9F93E869-47D3-4A24-B5DD-27443197EE34}" dt="2024-06-24T14:04:23.684" v="6071" actId="14100"/>
          <ac:picMkLst>
            <pc:docMk/>
            <pc:sldMk cId="3210358481" sldId="263"/>
            <ac:picMk id="8" creationId="{CC4A06A5-C08B-5701-0673-05D29469CBF2}"/>
          </ac:picMkLst>
        </pc:picChg>
        <pc:picChg chg="add mod">
          <ac:chgData name="hemalatha doddi" userId="d109e942546ebb80" providerId="LiveId" clId="{9F93E869-47D3-4A24-B5DD-27443197EE34}" dt="2024-06-24T06:15:20.596" v="3501" actId="14100"/>
          <ac:picMkLst>
            <pc:docMk/>
            <pc:sldMk cId="3210358481" sldId="263"/>
            <ac:picMk id="1026" creationId="{AC9A45FE-9115-68C6-8841-0A21F1DE3DB5}"/>
          </ac:picMkLst>
        </pc:picChg>
        <pc:picChg chg="add del mod">
          <ac:chgData name="hemalatha doddi" userId="d109e942546ebb80" providerId="LiveId" clId="{9F93E869-47D3-4A24-B5DD-27443197EE34}" dt="2024-06-21T10:57:19.773" v="1186" actId="478"/>
          <ac:picMkLst>
            <pc:docMk/>
            <pc:sldMk cId="3210358481" sldId="263"/>
            <ac:picMk id="1027" creationId="{EB5374E4-3C8D-327D-013D-FF295F45079E}"/>
          </ac:picMkLst>
        </pc:picChg>
        <pc:picChg chg="add del mod">
          <ac:chgData name="hemalatha doddi" userId="d109e942546ebb80" providerId="LiveId" clId="{9F93E869-47D3-4A24-B5DD-27443197EE34}" dt="2024-06-24T06:16:22.953" v="3513" actId="478"/>
          <ac:picMkLst>
            <pc:docMk/>
            <pc:sldMk cId="3210358481" sldId="263"/>
            <ac:picMk id="1028" creationId="{4D117556-4FBE-0765-C297-2838107FA949}"/>
          </ac:picMkLst>
        </pc:picChg>
      </pc:sldChg>
      <pc:sldChg chg="addSp delSp modSp mod">
        <pc:chgData name="hemalatha doddi" userId="d109e942546ebb80" providerId="LiveId" clId="{9F93E869-47D3-4A24-B5DD-27443197EE34}" dt="2024-06-24T14:30:16.487" v="6186" actId="20577"/>
        <pc:sldMkLst>
          <pc:docMk/>
          <pc:sldMk cId="3202024527" sldId="265"/>
        </pc:sldMkLst>
        <pc:spChg chg="mod">
          <ac:chgData name="hemalatha doddi" userId="d109e942546ebb80" providerId="LiveId" clId="{9F93E869-47D3-4A24-B5DD-27443197EE34}" dt="2024-06-24T14:30:16.487" v="6186" actId="20577"/>
          <ac:spMkLst>
            <pc:docMk/>
            <pc:sldMk cId="3202024527" sldId="265"/>
            <ac:spMk id="2" creationId="{C4FFAF3C-BA60-9181-132C-C36C403AAEA7}"/>
          </ac:spMkLst>
        </pc:spChg>
        <pc:spChg chg="add del mod">
          <ac:chgData name="hemalatha doddi" userId="d109e942546ebb80" providerId="LiveId" clId="{9F93E869-47D3-4A24-B5DD-27443197EE34}" dt="2024-06-24T14:24:22.764" v="6133" actId="478"/>
          <ac:spMkLst>
            <pc:docMk/>
            <pc:sldMk cId="3202024527" sldId="265"/>
            <ac:spMk id="3" creationId="{4B1956B1-C0CF-1A16-5B87-6D96B0E9B321}"/>
          </ac:spMkLst>
        </pc:spChg>
      </pc:sldChg>
      <pc:sldChg chg="modSp mod">
        <pc:chgData name="hemalatha doddi" userId="d109e942546ebb80" providerId="LiveId" clId="{9F93E869-47D3-4A24-B5DD-27443197EE34}" dt="2024-06-24T14:06:56.573" v="6084" actId="113"/>
        <pc:sldMkLst>
          <pc:docMk/>
          <pc:sldMk cId="4154508776" sldId="266"/>
        </pc:sldMkLst>
        <pc:spChg chg="mod">
          <ac:chgData name="hemalatha doddi" userId="d109e942546ebb80" providerId="LiveId" clId="{9F93E869-47D3-4A24-B5DD-27443197EE34}" dt="2024-06-24T14:06:56.573" v="6084" actId="113"/>
          <ac:spMkLst>
            <pc:docMk/>
            <pc:sldMk cId="4154508776" sldId="266"/>
            <ac:spMk id="2" creationId="{F7F0871F-2198-9E37-C96F-3611AA199B60}"/>
          </ac:spMkLst>
        </pc:spChg>
      </pc:sldChg>
      <pc:sldChg chg="addSp modSp mod">
        <pc:chgData name="hemalatha doddi" userId="d109e942546ebb80" providerId="LiveId" clId="{9F93E869-47D3-4A24-B5DD-27443197EE34}" dt="2024-06-24T14:09:41.109" v="6109" actId="113"/>
        <pc:sldMkLst>
          <pc:docMk/>
          <pc:sldMk cId="1483293388" sldId="267"/>
        </pc:sldMkLst>
        <pc:spChg chg="mod">
          <ac:chgData name="hemalatha doddi" userId="d109e942546ebb80" providerId="LiveId" clId="{9F93E869-47D3-4A24-B5DD-27443197EE34}" dt="2024-06-24T14:09:41.109" v="6109" actId="113"/>
          <ac:spMkLst>
            <pc:docMk/>
            <pc:sldMk cId="1483293388" sldId="267"/>
            <ac:spMk id="2" creationId="{D3304455-6802-6CA9-8475-2F6DD1B8D409}"/>
          </ac:spMkLst>
        </pc:spChg>
        <pc:picChg chg="add mod">
          <ac:chgData name="hemalatha doddi" userId="d109e942546ebb80" providerId="LiveId" clId="{9F93E869-47D3-4A24-B5DD-27443197EE34}" dt="2024-06-24T10:40:13.564" v="5237" actId="1076"/>
          <ac:picMkLst>
            <pc:docMk/>
            <pc:sldMk cId="1483293388" sldId="267"/>
            <ac:picMk id="4" creationId="{CB7F0E3B-87B3-95D6-D67F-42ADB0D92BC2}"/>
          </ac:picMkLst>
        </pc:picChg>
      </pc:sldChg>
      <pc:sldChg chg="addSp delSp modSp mod">
        <pc:chgData name="hemalatha doddi" userId="d109e942546ebb80" providerId="LiveId" clId="{9F93E869-47D3-4A24-B5DD-27443197EE34}" dt="2024-06-24T13:16:27.235" v="5592" actId="20577"/>
        <pc:sldMkLst>
          <pc:docMk/>
          <pc:sldMk cId="3183315129" sldId="268"/>
        </pc:sldMkLst>
        <pc:spChg chg="add del mod">
          <ac:chgData name="hemalatha doddi" userId="d109e942546ebb80" providerId="LiveId" clId="{9F93E869-47D3-4A24-B5DD-27443197EE34}" dt="2024-06-24T13:16:27.235" v="5592" actId="20577"/>
          <ac:spMkLst>
            <pc:docMk/>
            <pc:sldMk cId="3183315129" sldId="268"/>
            <ac:spMk id="2" creationId="{005E46AB-32C4-4B57-A2B1-50738A64BE1B}"/>
          </ac:spMkLst>
        </pc:spChg>
        <pc:spChg chg="add del mod">
          <ac:chgData name="hemalatha doddi" userId="d109e942546ebb80" providerId="LiveId" clId="{9F93E869-47D3-4A24-B5DD-27443197EE34}" dt="2024-06-24T10:45:26.322" v="5245" actId="478"/>
          <ac:spMkLst>
            <pc:docMk/>
            <pc:sldMk cId="3183315129" sldId="268"/>
            <ac:spMk id="3" creationId="{646B1B1B-92E1-76FD-3E73-E28A454D5CC3}"/>
          </ac:spMkLst>
        </pc:spChg>
        <pc:spChg chg="add mod">
          <ac:chgData name="hemalatha doddi" userId="d109e942546ebb80" providerId="LiveId" clId="{9F93E869-47D3-4A24-B5DD-27443197EE34}" dt="2024-06-24T10:45:13.302" v="5242" actId="478"/>
          <ac:spMkLst>
            <pc:docMk/>
            <pc:sldMk cId="3183315129" sldId="268"/>
            <ac:spMk id="4" creationId="{A757781C-B177-E3EE-6D42-6D14AB9D998C}"/>
          </ac:spMkLst>
        </pc:spChg>
        <pc:spChg chg="add del mod">
          <ac:chgData name="hemalatha doddi" userId="d109e942546ebb80" providerId="LiveId" clId="{9F93E869-47D3-4A24-B5DD-27443197EE34}" dt="2024-06-24T10:45:47.893" v="5251" actId="478"/>
          <ac:spMkLst>
            <pc:docMk/>
            <pc:sldMk cId="3183315129" sldId="268"/>
            <ac:spMk id="6" creationId="{7A948D47-55CE-DF15-DCCE-8688BEB63A49}"/>
          </ac:spMkLst>
        </pc:spChg>
        <pc:spChg chg="add mod">
          <ac:chgData name="hemalatha doddi" userId="d109e942546ebb80" providerId="LiveId" clId="{9F93E869-47D3-4A24-B5DD-27443197EE34}" dt="2024-06-24T10:45:34.995" v="5248" actId="478"/>
          <ac:spMkLst>
            <pc:docMk/>
            <pc:sldMk cId="3183315129" sldId="268"/>
            <ac:spMk id="7" creationId="{2A10B519-A1EE-AF69-8A25-4AAED939B602}"/>
          </ac:spMkLst>
        </pc:spChg>
        <pc:spChg chg="add del mod">
          <ac:chgData name="hemalatha doddi" userId="d109e942546ebb80" providerId="LiveId" clId="{9F93E869-47D3-4A24-B5DD-27443197EE34}" dt="2024-06-24T10:47:14.168" v="5258" actId="478"/>
          <ac:spMkLst>
            <pc:docMk/>
            <pc:sldMk cId="3183315129" sldId="268"/>
            <ac:spMk id="8" creationId="{5E3AFEA1-9CD5-A9A2-174D-CEE95D20E6FF}"/>
          </ac:spMkLst>
        </pc:spChg>
      </pc:sldChg>
      <pc:sldChg chg="addSp delSp modSp mod">
        <pc:chgData name="hemalatha doddi" userId="d109e942546ebb80" providerId="LiveId" clId="{9F93E869-47D3-4A24-B5DD-27443197EE34}" dt="2024-06-24T14:31:30.556" v="6191" actId="14100"/>
        <pc:sldMkLst>
          <pc:docMk/>
          <pc:sldMk cId="728950222" sldId="269"/>
        </pc:sldMkLst>
        <pc:spChg chg="add del mod">
          <ac:chgData name="hemalatha doddi" userId="d109e942546ebb80" providerId="LiveId" clId="{9F93E869-47D3-4A24-B5DD-27443197EE34}" dt="2024-06-24T14:31:30.556" v="6191" actId="14100"/>
          <ac:spMkLst>
            <pc:docMk/>
            <pc:sldMk cId="728950222" sldId="269"/>
            <ac:spMk id="2" creationId="{357C38BC-22B3-37B2-E0C3-812020A76077}"/>
          </ac:spMkLst>
        </pc:spChg>
        <pc:spChg chg="add del mod">
          <ac:chgData name="hemalatha doddi" userId="d109e942546ebb80" providerId="LiveId" clId="{9F93E869-47D3-4A24-B5DD-27443197EE34}" dt="2024-06-24T13:29:20.726" v="5794" actId="478"/>
          <ac:spMkLst>
            <pc:docMk/>
            <pc:sldMk cId="728950222" sldId="269"/>
            <ac:spMk id="3" creationId="{3CF66BBC-5F25-AB4F-98C2-8492374EB1D2}"/>
          </ac:spMkLst>
        </pc:spChg>
        <pc:spChg chg="add del">
          <ac:chgData name="hemalatha doddi" userId="d109e942546ebb80" providerId="LiveId" clId="{9F93E869-47D3-4A24-B5DD-27443197EE34}" dt="2024-06-24T11:25:09.707" v="5529" actId="478"/>
          <ac:spMkLst>
            <pc:docMk/>
            <pc:sldMk cId="728950222" sldId="269"/>
            <ac:spMk id="4" creationId="{EFC6B099-0F43-790C-507D-2A1259F2ED2F}"/>
          </ac:spMkLst>
        </pc:spChg>
        <pc:spChg chg="add mod">
          <ac:chgData name="hemalatha doddi" userId="d109e942546ebb80" providerId="LiveId" clId="{9F93E869-47D3-4A24-B5DD-27443197EE34}" dt="2024-06-24T11:25:06.712" v="5528" actId="478"/>
          <ac:spMkLst>
            <pc:docMk/>
            <pc:sldMk cId="728950222" sldId="269"/>
            <ac:spMk id="6" creationId="{7ACE2512-8A38-DC83-FF7E-5C9867FA383F}"/>
          </ac:spMkLst>
        </pc:spChg>
        <pc:spChg chg="add mod">
          <ac:chgData name="hemalatha doddi" userId="d109e942546ebb80" providerId="LiveId" clId="{9F93E869-47D3-4A24-B5DD-27443197EE34}" dt="2024-06-24T11:25:37.631" v="5540" actId="20577"/>
          <ac:spMkLst>
            <pc:docMk/>
            <pc:sldMk cId="728950222" sldId="269"/>
            <ac:spMk id="7" creationId="{26491CA2-BC8D-38E7-BB72-BADE956A2441}"/>
          </ac:spMkLst>
        </pc:spChg>
      </pc:sldChg>
      <pc:sldChg chg="modSp mod">
        <pc:chgData name="hemalatha doddi" userId="d109e942546ebb80" providerId="LiveId" clId="{9F93E869-47D3-4A24-B5DD-27443197EE34}" dt="2024-06-21T10:07:56.229" v="55" actId="20577"/>
        <pc:sldMkLst>
          <pc:docMk/>
          <pc:sldMk cId="2900153716" sldId="2146847054"/>
        </pc:sldMkLst>
        <pc:spChg chg="mod">
          <ac:chgData name="hemalatha doddi" userId="d109e942546ebb80" providerId="LiveId" clId="{9F93E869-47D3-4A24-B5DD-27443197EE34}" dt="2024-06-21T10:07:56.229" v="55" actId="20577"/>
          <ac:spMkLst>
            <pc:docMk/>
            <pc:sldMk cId="2900153716" sldId="2146847054"/>
            <ac:spMk id="3" creationId="{B2678641-EEA3-4EC4-BF39-4075B0C120E8}"/>
          </ac:spMkLst>
        </pc:spChg>
      </pc:sldChg>
      <pc:sldChg chg="modSp mod">
        <pc:chgData name="hemalatha doddi" userId="d109e942546ebb80" providerId="LiveId" clId="{9F93E869-47D3-4A24-B5DD-27443197EE34}" dt="2024-06-24T11:14:17.392" v="5496" actId="255"/>
        <pc:sldMkLst>
          <pc:docMk/>
          <pc:sldMk cId="614882681" sldId="2146847055"/>
        </pc:sldMkLst>
        <pc:spChg chg="mod">
          <ac:chgData name="hemalatha doddi" userId="d109e942546ebb80" providerId="LiveId" clId="{9F93E869-47D3-4A24-B5DD-27443197EE34}" dt="2024-06-24T11:14:17.392" v="5496" actId="255"/>
          <ac:spMkLst>
            <pc:docMk/>
            <pc:sldMk cId="614882681" sldId="2146847055"/>
            <ac:spMk id="3" creationId="{A6638FD1-D00E-E75B-705C-564F06D93D7B}"/>
          </ac:spMkLst>
        </pc:spChg>
      </pc:sldChg>
      <pc:sldChg chg="addSp delSp modSp new mod">
        <pc:chgData name="hemalatha doddi" userId="d109e942546ebb80" providerId="LiveId" clId="{9F93E869-47D3-4A24-B5DD-27443197EE34}" dt="2024-06-24T14:30:52.667" v="6187" actId="13822"/>
        <pc:sldMkLst>
          <pc:docMk/>
          <pc:sldMk cId="3408330898" sldId="2146847056"/>
        </pc:sldMkLst>
        <pc:spChg chg="mod">
          <ac:chgData name="hemalatha doddi" userId="d109e942546ebb80" providerId="LiveId" clId="{9F93E869-47D3-4A24-B5DD-27443197EE34}" dt="2024-06-21T11:00:19.544" v="1209"/>
          <ac:spMkLst>
            <pc:docMk/>
            <pc:sldMk cId="3408330898" sldId="2146847056"/>
            <ac:spMk id="2" creationId="{3450EBB2-E9EC-5802-061A-48F4EC6B13E6}"/>
          </ac:spMkLst>
        </pc:spChg>
        <pc:spChg chg="mod">
          <ac:chgData name="hemalatha doddi" userId="d109e942546ebb80" providerId="LiveId" clId="{9F93E869-47D3-4A24-B5DD-27443197EE34}" dt="2024-06-21T12:23:02.096" v="3000" actId="12"/>
          <ac:spMkLst>
            <pc:docMk/>
            <pc:sldMk cId="3408330898" sldId="2146847056"/>
            <ac:spMk id="3" creationId="{CA5DB2E4-33BB-A580-5951-43A15337D1AE}"/>
          </ac:spMkLst>
        </pc:spChg>
        <pc:spChg chg="add del mod">
          <ac:chgData name="hemalatha doddi" userId="d109e942546ebb80" providerId="LiveId" clId="{9F93E869-47D3-4A24-B5DD-27443197EE34}" dt="2024-06-21T11:57:39.030" v="2588" actId="1076"/>
          <ac:spMkLst>
            <pc:docMk/>
            <pc:sldMk cId="3408330898" sldId="2146847056"/>
            <ac:spMk id="10" creationId="{A664F5C3-74E8-C63F-DBB9-468074533B5B}"/>
          </ac:spMkLst>
        </pc:spChg>
        <pc:spChg chg="add del mod">
          <ac:chgData name="hemalatha doddi" userId="d109e942546ebb80" providerId="LiveId" clId="{9F93E869-47D3-4A24-B5DD-27443197EE34}" dt="2024-06-21T12:00:26.224" v="2719" actId="478"/>
          <ac:spMkLst>
            <pc:docMk/>
            <pc:sldMk cId="3408330898" sldId="2146847056"/>
            <ac:spMk id="11" creationId="{9697D0F1-F3F7-C10D-C089-F903C4023A09}"/>
          </ac:spMkLst>
        </pc:spChg>
        <pc:spChg chg="add del mod">
          <ac:chgData name="hemalatha doddi" userId="d109e942546ebb80" providerId="LiveId" clId="{9F93E869-47D3-4A24-B5DD-27443197EE34}" dt="2024-06-21T11:52:56.349" v="2481" actId="478"/>
          <ac:spMkLst>
            <pc:docMk/>
            <pc:sldMk cId="3408330898" sldId="2146847056"/>
            <ac:spMk id="12" creationId="{63BCCDD5-368F-E322-36BE-FFB55BA2E6AE}"/>
          </ac:spMkLst>
        </pc:spChg>
        <pc:spChg chg="add mod">
          <ac:chgData name="hemalatha doddi" userId="d109e942546ebb80" providerId="LiveId" clId="{9F93E869-47D3-4A24-B5DD-27443197EE34}" dt="2024-06-21T12:05:13.777" v="2798" actId="1076"/>
          <ac:spMkLst>
            <pc:docMk/>
            <pc:sldMk cId="3408330898" sldId="2146847056"/>
            <ac:spMk id="13" creationId="{59D5A47E-EBB7-3685-8F3C-180F809A16D6}"/>
          </ac:spMkLst>
        </pc:spChg>
        <pc:spChg chg="add mod">
          <ac:chgData name="hemalatha doddi" userId="d109e942546ebb80" providerId="LiveId" clId="{9F93E869-47D3-4A24-B5DD-27443197EE34}" dt="2024-06-24T14:30:52.667" v="6187" actId="13822"/>
          <ac:spMkLst>
            <pc:docMk/>
            <pc:sldMk cId="3408330898" sldId="2146847056"/>
            <ac:spMk id="14" creationId="{A4D712F8-541F-527C-BE7F-C1D27A80F0B2}"/>
          </ac:spMkLst>
        </pc:spChg>
        <pc:spChg chg="add del mod">
          <ac:chgData name="hemalatha doddi" userId="d109e942546ebb80" providerId="LiveId" clId="{9F93E869-47D3-4A24-B5DD-27443197EE34}" dt="2024-06-21T12:00:26.224" v="2721"/>
          <ac:spMkLst>
            <pc:docMk/>
            <pc:sldMk cId="3408330898" sldId="2146847056"/>
            <ac:spMk id="15" creationId="{D9023030-06EB-9ECE-A273-BAD83093177D}"/>
          </ac:spMkLst>
        </pc:spChg>
        <pc:picChg chg="add mod">
          <ac:chgData name="hemalatha doddi" userId="d109e942546ebb80" providerId="LiveId" clId="{9F93E869-47D3-4A24-B5DD-27443197EE34}" dt="2024-06-21T12:05:49.150" v="2802" actId="208"/>
          <ac:picMkLst>
            <pc:docMk/>
            <pc:sldMk cId="3408330898" sldId="2146847056"/>
            <ac:picMk id="5" creationId="{3E4997ED-83A9-DD4E-D325-458C5553ECDE}"/>
          </ac:picMkLst>
        </pc:picChg>
        <pc:picChg chg="add del mod">
          <ac:chgData name="hemalatha doddi" userId="d109e942546ebb80" providerId="LiveId" clId="{9F93E869-47D3-4A24-B5DD-27443197EE34}" dt="2024-06-21T11:51:14.848" v="2447" actId="478"/>
          <ac:picMkLst>
            <pc:docMk/>
            <pc:sldMk cId="3408330898" sldId="2146847056"/>
            <ac:picMk id="7" creationId="{18F7985D-D9E8-5701-1F94-1421248B9EAE}"/>
          </ac:picMkLst>
        </pc:picChg>
        <pc:picChg chg="add del mod">
          <ac:chgData name="hemalatha doddi" userId="d109e942546ebb80" providerId="LiveId" clId="{9F93E869-47D3-4A24-B5DD-27443197EE34}" dt="2024-06-21T11:40:47.745" v="1968" actId="478"/>
          <ac:picMkLst>
            <pc:docMk/>
            <pc:sldMk cId="3408330898" sldId="2146847056"/>
            <ac:picMk id="9" creationId="{77FD61D4-CBDE-92D9-ED22-63C4EE28A73B}"/>
          </ac:picMkLst>
        </pc:picChg>
      </pc:sldChg>
      <pc:sldChg chg="addSp modSp new mod">
        <pc:chgData name="hemalatha doddi" userId="d109e942546ebb80" providerId="LiveId" clId="{9F93E869-47D3-4A24-B5DD-27443197EE34}" dt="2024-06-24T14:05:29.011" v="6077" actId="1076"/>
        <pc:sldMkLst>
          <pc:docMk/>
          <pc:sldMk cId="4022261853" sldId="2146847057"/>
        </pc:sldMkLst>
        <pc:spChg chg="mod">
          <ac:chgData name="hemalatha doddi" userId="d109e942546ebb80" providerId="LiveId" clId="{9F93E869-47D3-4A24-B5DD-27443197EE34}" dt="2024-06-21T11:00:13.409" v="1208"/>
          <ac:spMkLst>
            <pc:docMk/>
            <pc:sldMk cId="4022261853" sldId="2146847057"/>
            <ac:spMk id="2" creationId="{B1BE29B0-9D95-01A0-8AB5-8E957FE3F0DF}"/>
          </ac:spMkLst>
        </pc:spChg>
        <pc:spChg chg="mod">
          <ac:chgData name="hemalatha doddi" userId="d109e942546ebb80" providerId="LiveId" clId="{9F93E869-47D3-4A24-B5DD-27443197EE34}" dt="2024-06-24T14:05:25.459" v="6076" actId="5793"/>
          <ac:spMkLst>
            <pc:docMk/>
            <pc:sldMk cId="4022261853" sldId="2146847057"/>
            <ac:spMk id="3" creationId="{C5539581-AC42-B8BE-DED4-4FA0B35E51B8}"/>
          </ac:spMkLst>
        </pc:spChg>
        <pc:picChg chg="add mod">
          <ac:chgData name="hemalatha doddi" userId="d109e942546ebb80" providerId="LiveId" clId="{9F93E869-47D3-4A24-B5DD-27443197EE34}" dt="2024-06-24T14:05:29.011" v="6077" actId="1076"/>
          <ac:picMkLst>
            <pc:docMk/>
            <pc:sldMk cId="4022261853" sldId="2146847057"/>
            <ac:picMk id="4" creationId="{0AF2DFB8-9428-5E1B-51BB-387F6D34B322}"/>
          </ac:picMkLst>
        </pc:picChg>
      </pc:sldChg>
      <pc:sldChg chg="addSp delSp modSp new mod">
        <pc:chgData name="hemalatha doddi" userId="d109e942546ebb80" providerId="LiveId" clId="{9F93E869-47D3-4A24-B5DD-27443197EE34}" dt="2024-06-24T06:56:56.209" v="3916" actId="20577"/>
        <pc:sldMkLst>
          <pc:docMk/>
          <pc:sldMk cId="3388693853" sldId="2146847058"/>
        </pc:sldMkLst>
        <pc:spChg chg="mod">
          <ac:chgData name="hemalatha doddi" userId="d109e942546ebb80" providerId="LiveId" clId="{9F93E869-47D3-4A24-B5DD-27443197EE34}" dt="2024-06-21T11:42:28.640" v="2290"/>
          <ac:spMkLst>
            <pc:docMk/>
            <pc:sldMk cId="3388693853" sldId="2146847058"/>
            <ac:spMk id="2" creationId="{948C1D9D-BE12-7956-D605-249D9B34DFF3}"/>
          </ac:spMkLst>
        </pc:spChg>
        <pc:spChg chg="mod">
          <ac:chgData name="hemalatha doddi" userId="d109e942546ebb80" providerId="LiveId" clId="{9F93E869-47D3-4A24-B5DD-27443197EE34}" dt="2024-06-24T06:56:56.209" v="3916" actId="20577"/>
          <ac:spMkLst>
            <pc:docMk/>
            <pc:sldMk cId="3388693853" sldId="2146847058"/>
            <ac:spMk id="3" creationId="{0EB806FA-5CE0-C1F1-4B4A-7D4857BBEFB6}"/>
          </ac:spMkLst>
        </pc:spChg>
        <pc:spChg chg="add del mod">
          <ac:chgData name="hemalatha doddi" userId="d109e942546ebb80" providerId="LiveId" clId="{9F93E869-47D3-4A24-B5DD-27443197EE34}" dt="2024-06-21T12:47:33.793" v="3386" actId="478"/>
          <ac:spMkLst>
            <pc:docMk/>
            <pc:sldMk cId="3388693853" sldId="2146847058"/>
            <ac:spMk id="4" creationId="{3C3115BC-353B-4769-7EE6-FAE9238A93E6}"/>
          </ac:spMkLst>
        </pc:spChg>
        <pc:spChg chg="add del">
          <ac:chgData name="hemalatha doddi" userId="d109e942546ebb80" providerId="LiveId" clId="{9F93E869-47D3-4A24-B5DD-27443197EE34}" dt="2024-06-21T12:47:47.307" v="3389" actId="478"/>
          <ac:spMkLst>
            <pc:docMk/>
            <pc:sldMk cId="3388693853" sldId="2146847058"/>
            <ac:spMk id="5" creationId="{E44627FF-949A-3A79-9754-861A64699C05}"/>
          </ac:spMkLst>
        </pc:spChg>
        <pc:spChg chg="add del">
          <ac:chgData name="hemalatha doddi" userId="d109e942546ebb80" providerId="LiveId" clId="{9F93E869-47D3-4A24-B5DD-27443197EE34}" dt="2024-06-21T12:47:44.113" v="3388" actId="478"/>
          <ac:spMkLst>
            <pc:docMk/>
            <pc:sldMk cId="3388693853" sldId="2146847058"/>
            <ac:spMk id="6" creationId="{73D06E2D-DC50-E547-4F53-866358DD8DEC}"/>
          </ac:spMkLst>
        </pc:spChg>
        <pc:spChg chg="add del mod">
          <ac:chgData name="hemalatha doddi" userId="d109e942546ebb80" providerId="LiveId" clId="{9F93E869-47D3-4A24-B5DD-27443197EE34}" dt="2024-06-21T12:47:16.400" v="3372" actId="478"/>
          <ac:spMkLst>
            <pc:docMk/>
            <pc:sldMk cId="3388693853" sldId="2146847058"/>
            <ac:spMk id="7" creationId="{91297BF8-027E-18C0-97AA-67549A6C5A7E}"/>
          </ac:spMkLst>
        </pc:spChg>
        <pc:spChg chg="add del mod">
          <ac:chgData name="hemalatha doddi" userId="d109e942546ebb80" providerId="LiveId" clId="{9F93E869-47D3-4A24-B5DD-27443197EE34}" dt="2024-06-21T12:47:41.160" v="3387" actId="478"/>
          <ac:spMkLst>
            <pc:docMk/>
            <pc:sldMk cId="3388693853" sldId="2146847058"/>
            <ac:spMk id="8" creationId="{FBB7586E-D077-15B2-CF6C-88C728203223}"/>
          </ac:spMkLst>
        </pc:spChg>
        <pc:spChg chg="add mod">
          <ac:chgData name="hemalatha doddi" userId="d109e942546ebb80" providerId="LiveId" clId="{9F93E869-47D3-4A24-B5DD-27443197EE34}" dt="2024-06-21T12:47:02.391" v="3358"/>
          <ac:spMkLst>
            <pc:docMk/>
            <pc:sldMk cId="3388693853" sldId="2146847058"/>
            <ac:spMk id="9" creationId="{8BA8CFD4-52AE-8B9E-4A33-D0EC70BB6967}"/>
          </ac:spMkLst>
        </pc:spChg>
        <pc:picChg chg="add mod">
          <ac:chgData name="hemalatha doddi" userId="d109e942546ebb80" providerId="LiveId" clId="{9F93E869-47D3-4A24-B5DD-27443197EE34}" dt="2024-06-24T06:22:37.251" v="3572" actId="1076"/>
          <ac:picMkLst>
            <pc:docMk/>
            <pc:sldMk cId="3388693853" sldId="2146847058"/>
            <ac:picMk id="11" creationId="{351BFB67-B29D-7E87-F0F3-81D8AF7C172C}"/>
          </ac:picMkLst>
        </pc:picChg>
      </pc:sldChg>
      <pc:sldChg chg="modSp new mod">
        <pc:chgData name="hemalatha doddi" userId="d109e942546ebb80" providerId="LiveId" clId="{9F93E869-47D3-4A24-B5DD-27443197EE34}" dt="2024-06-24T14:31:12.700" v="6190" actId="27636"/>
        <pc:sldMkLst>
          <pc:docMk/>
          <pc:sldMk cId="4226404107" sldId="2146847059"/>
        </pc:sldMkLst>
        <pc:spChg chg="mod">
          <ac:chgData name="hemalatha doddi" userId="d109e942546ebb80" providerId="LiveId" clId="{9F93E869-47D3-4A24-B5DD-27443197EE34}" dt="2024-06-24T06:50:37.919" v="3863"/>
          <ac:spMkLst>
            <pc:docMk/>
            <pc:sldMk cId="4226404107" sldId="2146847059"/>
            <ac:spMk id="2" creationId="{0898B5EC-87AB-31DF-D4FE-27CC5BA3345C}"/>
          </ac:spMkLst>
        </pc:spChg>
        <pc:spChg chg="mod">
          <ac:chgData name="hemalatha doddi" userId="d109e942546ebb80" providerId="LiveId" clId="{9F93E869-47D3-4A24-B5DD-27443197EE34}" dt="2024-06-24T14:31:12.700" v="6190" actId="27636"/>
          <ac:spMkLst>
            <pc:docMk/>
            <pc:sldMk cId="4226404107" sldId="2146847059"/>
            <ac:spMk id="3" creationId="{074DB2CE-1BDC-C9D3-4FFB-1ED21D90BB36}"/>
          </ac:spMkLst>
        </pc:spChg>
      </pc:sldChg>
      <pc:sldChg chg="addSp delSp modSp new mod">
        <pc:chgData name="hemalatha doddi" userId="d109e942546ebb80" providerId="LiveId" clId="{9F93E869-47D3-4A24-B5DD-27443197EE34}" dt="2024-06-24T14:09:18.597" v="6107" actId="207"/>
        <pc:sldMkLst>
          <pc:docMk/>
          <pc:sldMk cId="2324988709" sldId="2146847060"/>
        </pc:sldMkLst>
        <pc:spChg chg="mod">
          <ac:chgData name="hemalatha doddi" userId="d109e942546ebb80" providerId="LiveId" clId="{9F93E869-47D3-4A24-B5DD-27443197EE34}" dt="2024-06-24T06:50:41.819" v="3864"/>
          <ac:spMkLst>
            <pc:docMk/>
            <pc:sldMk cId="2324988709" sldId="2146847060"/>
            <ac:spMk id="2" creationId="{B96121CA-4346-0794-54EF-5799B7B5307E}"/>
          </ac:spMkLst>
        </pc:spChg>
        <pc:spChg chg="mod">
          <ac:chgData name="hemalatha doddi" userId="d109e942546ebb80" providerId="LiveId" clId="{9F93E869-47D3-4A24-B5DD-27443197EE34}" dt="2024-06-24T14:09:18.597" v="6107" actId="207"/>
          <ac:spMkLst>
            <pc:docMk/>
            <pc:sldMk cId="2324988709" sldId="2146847060"/>
            <ac:spMk id="3" creationId="{6CBF3D2C-A28B-CBF0-D338-AFB1190ADA18}"/>
          </ac:spMkLst>
        </pc:spChg>
        <pc:spChg chg="add mod">
          <ac:chgData name="hemalatha doddi" userId="d109e942546ebb80" providerId="LiveId" clId="{9F93E869-47D3-4A24-B5DD-27443197EE34}" dt="2024-06-24T10:30:37.580" v="5117"/>
          <ac:spMkLst>
            <pc:docMk/>
            <pc:sldMk cId="2324988709" sldId="2146847060"/>
            <ac:spMk id="4" creationId="{D174262B-CFAB-419C-52AA-3ED6D83227F1}"/>
          </ac:spMkLst>
        </pc:spChg>
        <pc:spChg chg="add del mod">
          <ac:chgData name="hemalatha doddi" userId="d109e942546ebb80" providerId="LiveId" clId="{9F93E869-47D3-4A24-B5DD-27443197EE34}" dt="2024-06-24T10:31:28.987" v="5122" actId="478"/>
          <ac:spMkLst>
            <pc:docMk/>
            <pc:sldMk cId="2324988709" sldId="2146847060"/>
            <ac:spMk id="5" creationId="{CC06E0E9-162F-F18B-1824-25E0A2457481}"/>
          </ac:spMkLst>
        </pc:spChg>
        <pc:spChg chg="add del">
          <ac:chgData name="hemalatha doddi" userId="d109e942546ebb80" providerId="LiveId" clId="{9F93E869-47D3-4A24-B5DD-27443197EE34}" dt="2024-06-24T10:31:43.661" v="5124" actId="478"/>
          <ac:spMkLst>
            <pc:docMk/>
            <pc:sldMk cId="2324988709" sldId="2146847060"/>
            <ac:spMk id="6" creationId="{FFA3E4E3-1503-A46D-92E8-3693D3262FDE}"/>
          </ac:spMkLst>
        </pc:spChg>
        <pc:spChg chg="add mod">
          <ac:chgData name="hemalatha doddi" userId="d109e942546ebb80" providerId="LiveId" clId="{9F93E869-47D3-4A24-B5DD-27443197EE34}" dt="2024-06-24T10:32:41.400" v="5158" actId="13822"/>
          <ac:spMkLst>
            <pc:docMk/>
            <pc:sldMk cId="2324988709" sldId="2146847060"/>
            <ac:spMk id="7" creationId="{35EF6C27-CCAA-7F98-6CDB-7031B6D81089}"/>
          </ac:spMkLst>
        </pc:spChg>
      </pc:sldChg>
      <pc:sldChg chg="addSp delSp modSp new del">
        <pc:chgData name="hemalatha doddi" userId="d109e942546ebb80" providerId="LiveId" clId="{9F93E869-47D3-4A24-B5DD-27443197EE34}" dt="2024-06-24T09:39:06.978" v="4770" actId="2696"/>
        <pc:sldMkLst>
          <pc:docMk/>
          <pc:sldMk cId="1116259988" sldId="2146847061"/>
        </pc:sldMkLst>
        <pc:picChg chg="add del mod">
          <ac:chgData name="hemalatha doddi" userId="d109e942546ebb80" providerId="LiveId" clId="{9F93E869-47D3-4A24-B5DD-27443197EE34}" dt="2024-06-24T09:38:25.079" v="4769" actId="478"/>
          <ac:picMkLst>
            <pc:docMk/>
            <pc:sldMk cId="1116259988" sldId="2146847061"/>
            <ac:picMk id="1026" creationId="{0F7FF8FF-6FD2-21D9-F15B-7056C6E4BBE6}"/>
          </ac:picMkLst>
        </pc:picChg>
      </pc:sldChg>
      <pc:sldChg chg="addSp delSp modSp new del mod">
        <pc:chgData name="hemalatha doddi" userId="d109e942546ebb80" providerId="LiveId" clId="{9F93E869-47D3-4A24-B5DD-27443197EE34}" dt="2024-06-24T14:24:13.751" v="6130" actId="680"/>
        <pc:sldMkLst>
          <pc:docMk/>
          <pc:sldMk cId="1441672963" sldId="2146847061"/>
        </pc:sldMkLst>
        <pc:spChg chg="add del">
          <ac:chgData name="hemalatha doddi" userId="d109e942546ebb80" providerId="LiveId" clId="{9F93E869-47D3-4A24-B5DD-27443197EE34}" dt="2024-06-24T14:24:12.864" v="6129"/>
          <ac:spMkLst>
            <pc:docMk/>
            <pc:sldMk cId="1441672963" sldId="2146847061"/>
            <ac:spMk id="3" creationId="{35A43BD1-2988-1B50-58FB-3D948DD28F6F}"/>
          </ac:spMkLst>
        </pc:spChg>
        <pc:spChg chg="add mod">
          <ac:chgData name="hemalatha doddi" userId="d109e942546ebb80" providerId="LiveId" clId="{9F93E869-47D3-4A24-B5DD-27443197EE34}" dt="2024-06-24T14:24:12.864" v="6129"/>
          <ac:spMkLst>
            <pc:docMk/>
            <pc:sldMk cId="1441672963" sldId="2146847061"/>
            <ac:spMk id="4" creationId="{937244FE-A618-4E3B-88BA-2679BDBC411A}"/>
          </ac:spMkLst>
        </pc:spChg>
      </pc:sldChg>
      <pc:sldChg chg="addSp delSp modSp new del mod">
        <pc:chgData name="hemalatha doddi" userId="d109e942546ebb80" providerId="LiveId" clId="{9F93E869-47D3-4A24-B5DD-27443197EE34}" dt="2024-06-24T14:31:03.275" v="6188" actId="2696"/>
        <pc:sldMkLst>
          <pc:docMk/>
          <pc:sldMk cId="3581610906" sldId="2146847061"/>
        </pc:sldMkLst>
        <pc:spChg chg="del">
          <ac:chgData name="hemalatha doddi" userId="d109e942546ebb80" providerId="LiveId" clId="{9F93E869-47D3-4A24-B5DD-27443197EE34}" dt="2024-06-24T14:26:36.823" v="6143"/>
          <ac:spMkLst>
            <pc:docMk/>
            <pc:sldMk cId="3581610906" sldId="2146847061"/>
            <ac:spMk id="3" creationId="{2C94664C-ECC9-402A-6E3B-06B835E27FF3}"/>
          </ac:spMkLst>
        </pc:spChg>
        <pc:spChg chg="add mod">
          <ac:chgData name="hemalatha doddi" userId="d109e942546ebb80" providerId="LiveId" clId="{9F93E869-47D3-4A24-B5DD-27443197EE34}" dt="2024-06-24T14:26:56.439" v="6146" actId="255"/>
          <ac:spMkLst>
            <pc:docMk/>
            <pc:sldMk cId="3581610906" sldId="2146847061"/>
            <ac:spMk id="4" creationId="{0BDD69D6-0593-4B85-B867-79B6A2DA2B38}"/>
          </ac:spMkLst>
        </pc:spChg>
      </pc:sldChg>
      <pc:sldChg chg="new del">
        <pc:chgData name="hemalatha doddi" userId="d109e942546ebb80" providerId="LiveId" clId="{9F93E869-47D3-4A24-B5DD-27443197EE34}" dt="2024-06-24T09:37:57.155" v="4764" actId="2696"/>
        <pc:sldMkLst>
          <pc:docMk/>
          <pc:sldMk cId="1177485838" sldId="21468470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91639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3097587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3CD2E055-C965-49D1-8613-E03D337DD1FC}" type="datetime1">
              <a:rPr lang="en-US" smtClean="0"/>
              <a:t>6/24/2024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3B1986-4B14-4698-A32D-B61325594E2C}" type="datetime1">
              <a:rPr lang="en-US" smtClean="0"/>
              <a:t>6/24/2024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9DFD44EE-A87B-4121-B771-F145BCC5009D}" type="datetime1">
              <a:rPr lang="en-US" smtClean="0"/>
              <a:t>6/24/2024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C97AC85D-D983-4DE0-A1C4-ACA88616C26D}" type="datetime1">
              <a:rPr lang="en-US" smtClean="0"/>
              <a:t>6/24/2024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A60A5865-2485-47BE-8CB6-DFA8ADF68D9B}" type="datetime1">
              <a:rPr lang="en-US" smtClean="0"/>
              <a:t>6/24/2024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17540E-A938-43BC-ACBF-2C085E635BE0}"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737AC5-C032-4CD9-B159-18F7C0C92FBB}" type="datetime1">
              <a:rPr lang="en-US" smtClean="0"/>
              <a:t>6/24/2024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7B3534AD-687B-40C6-98A1-F6001C031DEB}" type="datetime1">
              <a:rPr lang="en-US" smtClean="0"/>
              <a:t>6/24/2024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3EFBE-9D3E-4CEF-842A-5DC73D0AF4A8}" type="datetime1">
              <a:rPr lang="en-US" smtClean="0"/>
              <a:t>6/24/2024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1975E716-B90D-46BC-B272-D4F63D8B3D76}" type="datetime1">
              <a:rPr lang="en-US" smtClean="0"/>
              <a:t>6/24/2024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37BDAD-44C6-49C7-834A-36C4E5BA29A7}"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523C49F2-A6F6-41D5-897C-AEC08EDE7640}" type="datetime1">
              <a:rPr lang="en-US" smtClean="0"/>
              <a:t>6/24/2024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sentiment-analysis-of-restaurant-review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SENTIMENT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Hemalatha Doddi </a:t>
            </a:r>
            <a:r>
              <a:rPr lang="en-US" sz="2000" b="1" dirty="0">
                <a:solidFill>
                  <a:schemeClr val="accent1">
                    <a:lumMod val="75000"/>
                  </a:schemeClr>
                </a:solidFill>
                <a:latin typeface="Arial"/>
                <a:cs typeface="Arial"/>
              </a:rPr>
              <a:t>- Vignan’s Nirula Institute of Technology and Sciences for Women – CSE[AI&amp;ML]</a:t>
            </a:r>
          </a:p>
        </p:txBody>
      </p:sp>
      <p:sp>
        <p:nvSpPr>
          <p:cNvPr id="5" name="Slide Number Placeholder 4">
            <a:extLst>
              <a:ext uri="{FF2B5EF4-FFF2-40B4-BE49-F238E27FC236}">
                <a16:creationId xmlns:a16="http://schemas.microsoft.com/office/drawing/2014/main" id="{37F5DA3D-EBD5-D84F-C55E-053D4CDC0AD8}"/>
              </a:ext>
            </a:extLst>
          </p:cNvPr>
          <p:cNvSpPr>
            <a:spLocks noGrp="1"/>
          </p:cNvSpPr>
          <p:nvPr>
            <p:ph type="sldNum" sz="quarter" idx="12"/>
          </p:nvPr>
        </p:nvSpPr>
        <p:spPr/>
        <p:txBody>
          <a:bodyPr/>
          <a:lstStyle/>
          <a:p>
            <a:fld id="{3A98EE3D-8CD1-4C3F-BD1C-C98C9596463C}" type="slidenum">
              <a:rPr lang="en-US" smtClean="0"/>
              <a:t>1</a:t>
            </a:fld>
            <a:endParaRPr lang="en-US"/>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8B5EC-87AB-31DF-D4FE-27CC5BA3345C}"/>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074DB2CE-1BDC-C9D3-4FFB-1ED21D90BB36}"/>
              </a:ext>
            </a:extLst>
          </p:cNvPr>
          <p:cNvSpPr>
            <a:spLocks noGrp="1"/>
          </p:cNvSpPr>
          <p:nvPr>
            <p:ph idx="1"/>
          </p:nvPr>
        </p:nvSpPr>
        <p:spPr>
          <a:xfrm>
            <a:off x="581192" y="1302026"/>
            <a:ext cx="11029615" cy="5108934"/>
          </a:xfrm>
        </p:spPr>
        <p:txBody>
          <a:bodyPr>
            <a:normAutofit fontScale="85000" lnSpcReduction="20000"/>
          </a:bodyPr>
          <a:lstStyle/>
          <a:p>
            <a:pPr marL="305435" indent="-305435"/>
            <a:r>
              <a:rPr lang="en-IN" sz="1400" b="1" dirty="0">
                <a:ea typeface="+mn-lt"/>
                <a:cs typeface="+mn-lt"/>
              </a:rPr>
              <a:t>Training Process:</a:t>
            </a:r>
            <a:endParaRPr lang="en-IN" sz="1400" b="1" dirty="0"/>
          </a:p>
          <a:p>
            <a:pPr marL="629920" lvl="1" indent="-305435"/>
            <a:r>
              <a:rPr lang="en-IN" b="1" dirty="0">
                <a:latin typeface="Calibri" panose="020F0502020204030204" pitchFamily="34" charset="0"/>
                <a:ea typeface="Calibri" panose="020F0502020204030204" pitchFamily="34" charset="0"/>
                <a:cs typeface="Calibri" panose="020F0502020204030204" pitchFamily="34" charset="0"/>
              </a:rPr>
              <a:t>First</a:t>
            </a:r>
            <a:r>
              <a:rPr lang="en-US" b="1" dirty="0">
                <a:latin typeface="Calibri" panose="020F0502020204030204" pitchFamily="34" charset="0"/>
                <a:ea typeface="Calibri" panose="020F0502020204030204" pitchFamily="34" charset="0"/>
                <a:cs typeface="Calibri" panose="020F0502020204030204" pitchFamily="34" charset="0"/>
              </a:rPr>
              <a:t> a dataset of historical data is collected.</a:t>
            </a:r>
          </a:p>
          <a:p>
            <a:pPr marL="629920" lvl="1" indent="-305435"/>
            <a:r>
              <a:rPr lang="en-US" b="1" dirty="0">
                <a:latin typeface="Calibri" panose="020F0502020204030204" pitchFamily="34" charset="0"/>
                <a:ea typeface="Calibri" panose="020F0502020204030204" pitchFamily="34" charset="0"/>
                <a:cs typeface="Calibri" panose="020F0502020204030204" pitchFamily="34" charset="0"/>
              </a:rPr>
              <a:t>This dataset should include both positive and negative examples of the target variable.</a:t>
            </a:r>
          </a:p>
          <a:p>
            <a:pPr marL="629920" lvl="1" indent="-305435"/>
            <a:r>
              <a:rPr lang="en-US" b="1" dirty="0">
                <a:latin typeface="Calibri" panose="020F0502020204030204" pitchFamily="34" charset="0"/>
                <a:ea typeface="Calibri" panose="020F0502020204030204" pitchFamily="34" charset="0"/>
                <a:cs typeface="Calibri" panose="020F0502020204030204" pitchFamily="34" charset="0"/>
              </a:rPr>
              <a:t>The dataset is then pre-processed to prepare it for modeling.</a:t>
            </a:r>
          </a:p>
          <a:p>
            <a:pPr marL="629920" lvl="1" indent="-305435"/>
            <a:r>
              <a:rPr lang="en-US" b="1" dirty="0">
                <a:latin typeface="Calibri" panose="020F0502020204030204" pitchFamily="34" charset="0"/>
                <a:ea typeface="Calibri" panose="020F0502020204030204" pitchFamily="34" charset="0"/>
                <a:cs typeface="Calibri" panose="020F0502020204030204" pitchFamily="34" charset="0"/>
              </a:rPr>
              <a:t>This involves cleaning the data, removing any unnecessary information, and converting the data into a format that can be fed into the model.</a:t>
            </a:r>
          </a:p>
          <a:p>
            <a:pPr marL="629920" lvl="1" indent="-305435"/>
            <a:r>
              <a:rPr lang="en-US" b="1" dirty="0">
                <a:latin typeface="Calibri" panose="020F0502020204030204" pitchFamily="34" charset="0"/>
                <a:ea typeface="Calibri" panose="020F0502020204030204" pitchFamily="34" charset="0"/>
                <a:cs typeface="Calibri" panose="020F0502020204030204" pitchFamily="34" charset="0"/>
              </a:rPr>
              <a:t>The Naive Bayes algorithm is then trained on the pre-processed dataset.</a:t>
            </a:r>
          </a:p>
          <a:p>
            <a:pPr marL="629920" lvl="1" indent="-305435"/>
            <a:r>
              <a:rPr lang="en-US" b="1" dirty="0">
                <a:latin typeface="Calibri" panose="020F0502020204030204" pitchFamily="34" charset="0"/>
                <a:ea typeface="Calibri" panose="020F0502020204030204" pitchFamily="34" charset="0"/>
                <a:cs typeface="Calibri" panose="020F0502020204030204" pitchFamily="34" charset="0"/>
              </a:rPr>
              <a:t>Usually we split the data into training and testing sets, with approximately 70% of the data used for training and 30% for testing.</a:t>
            </a:r>
          </a:p>
          <a:p>
            <a:pPr marL="324485" lvl="1" indent="0">
              <a:buNone/>
            </a:pPr>
            <a:r>
              <a:rPr lang="en-US" b="1" dirty="0">
                <a:latin typeface="Calibri" panose="020F0502020204030204" pitchFamily="34" charset="0"/>
                <a:ea typeface="Calibri" panose="020F0502020204030204" pitchFamily="34" charset="0"/>
                <a:cs typeface="Calibri" panose="020F0502020204030204" pitchFamily="34" charset="0"/>
              </a:rPr>
              <a:t>Some specific considerations or techniques employed while training the Naive Bayes algorithm include:</a:t>
            </a:r>
          </a:p>
          <a:p>
            <a:pPr marL="610235" lvl="1" indent="-285750"/>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Cross-Validation: </a:t>
            </a:r>
          </a:p>
          <a:p>
            <a:pPr marL="937385" lvl="2"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Cross-validation is a technique used to determine the accuracy of a model. </a:t>
            </a:r>
          </a:p>
          <a:p>
            <a:pPr marL="937385" lvl="2"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It involves dividing the dataset into k-folds, with k representing the number of folds, and training the model on k-1 folds while testing it on the remaining fold. </a:t>
            </a:r>
          </a:p>
          <a:p>
            <a:pPr marL="937385" lvl="2"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This process is repeated k times, with each fold used as a testing set once. </a:t>
            </a:r>
          </a:p>
          <a:p>
            <a:pPr marL="937385" lvl="2"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This technique helps to prevent overfitting and provides a more accurate estimate of the model's performance.</a:t>
            </a:r>
          </a:p>
          <a:p>
            <a:pPr marL="610235" lvl="1" indent="-285750"/>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Hyperparameter tuning: </a:t>
            </a:r>
          </a:p>
          <a:p>
            <a:pPr marL="937385" lvl="2"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Hyperparameters are parameters that are set manually before the learning process begins, such as smoothing parameters or priors as well as for model training.</a:t>
            </a:r>
          </a:p>
          <a:p>
            <a:pPr marL="937385" lvl="2"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In the case of the Naive Bayes algorithm, the hyperparameters that can be tuned include smoothing and word weights. Tuning these hyperparameters can improve the performance of the Naive Bayes algorithm.</a:t>
            </a:r>
          </a:p>
          <a:p>
            <a:pPr marL="937385" lvl="2"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Smoothing helps to prevent zero probabilities by adding a small value to all probabilities, while word weights adjust the importance of each word in the bag of words representation. </a:t>
            </a:r>
          </a:p>
          <a:p>
            <a:pPr marL="937385" lvl="2"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Hyperparameter tuning is done by trying different values of the hyperparameters and choosing the combination that provides the highest accuracy.</a:t>
            </a:r>
          </a:p>
          <a:p>
            <a:pPr marL="1279385" lvl="3" indent="-342900">
              <a:buFont typeface="+mj-lt"/>
              <a:buAutoNum type="arabicPeriod"/>
            </a:pPr>
            <a:endParaRPr lang="en-IN" dirty="0"/>
          </a:p>
        </p:txBody>
      </p:sp>
    </p:spTree>
    <p:extLst>
      <p:ext uri="{BB962C8B-B14F-4D97-AF65-F5344CB8AC3E}">
        <p14:creationId xmlns:p14="http://schemas.microsoft.com/office/powerpoint/2010/main" val="4226404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121CA-4346-0794-54EF-5799B7B5307E}"/>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6CBF3D2C-A28B-CBF0-D338-AFB1190ADA18}"/>
              </a:ext>
            </a:extLst>
          </p:cNvPr>
          <p:cNvSpPr>
            <a:spLocks noGrp="1"/>
          </p:cNvSpPr>
          <p:nvPr>
            <p:ph idx="1"/>
          </p:nvPr>
        </p:nvSpPr>
        <p:spPr>
          <a:xfrm>
            <a:off x="581192" y="1302026"/>
            <a:ext cx="11029615" cy="4204694"/>
          </a:xfrm>
        </p:spPr>
        <p:txBody>
          <a:bodyPr>
            <a:normAutofit fontScale="77500" lnSpcReduction="20000"/>
          </a:bodyPr>
          <a:lstStyle/>
          <a:p>
            <a:pPr marL="305435" indent="-305435"/>
            <a:endParaRPr lang="en-IN" sz="1400" b="1" dirty="0">
              <a:ea typeface="+mn-lt"/>
              <a:cs typeface="+mn-lt"/>
            </a:endParaRPr>
          </a:p>
          <a:p>
            <a:pPr marL="305435" indent="-305435"/>
            <a:r>
              <a:rPr lang="en-IN" sz="1400" b="1" dirty="0">
                <a:ln w="0"/>
                <a:solidFill>
                  <a:schemeClr val="tx1"/>
                </a:solidFill>
                <a:effectLst>
                  <a:outerShdw blurRad="38100" dist="19050" dir="2700000" algn="tl" rotWithShape="0">
                    <a:schemeClr val="dk1">
                      <a:alpha val="40000"/>
                    </a:schemeClr>
                  </a:outerShdw>
                </a:effectLst>
                <a:ea typeface="+mn-lt"/>
                <a:cs typeface="+mn-lt"/>
              </a:rPr>
              <a:t>Prediction Process:</a:t>
            </a:r>
            <a:endParaRPr lang="en-IN" sz="1400" b="1" dirty="0">
              <a:ln w="0"/>
              <a:solidFill>
                <a:schemeClr val="tx1"/>
              </a:solidFill>
              <a:effectLst>
                <a:outerShdw blurRad="38100" dist="19050" dir="2700000" algn="tl" rotWithShape="0">
                  <a:schemeClr val="dk1">
                    <a:alpha val="40000"/>
                  </a:schemeClr>
                </a:outerShdw>
              </a:effectLst>
            </a:endParaRPr>
          </a:p>
          <a:p>
            <a:pPr marL="629920" lvl="1" indent="-305435"/>
            <a:r>
              <a:rPr lang="en-US" b="1" dirty="0"/>
              <a:t>After the Naive Bayes algorithm has been trained on the historical customer reviews data, it can be used to make predictions on new, previously unseen customer reviews of the restaurant.</a:t>
            </a:r>
            <a:endParaRPr lang="en-IN" b="1" dirty="0">
              <a:ea typeface="+mn-lt"/>
              <a:cs typeface="+mn-lt"/>
            </a:endParaRPr>
          </a:p>
          <a:p>
            <a:pPr marL="629920" lvl="1" indent="-305435"/>
            <a:r>
              <a:rPr lang="en-US" b="1" dirty="0"/>
              <a:t>The process of making predictions in real-time typically involves the following steps:</a:t>
            </a:r>
            <a:endParaRPr lang="en-IN" b="1" dirty="0">
              <a:ea typeface="+mn-lt"/>
              <a:cs typeface="+mn-lt"/>
            </a:endParaRPr>
          </a:p>
          <a:p>
            <a:pPr marL="937385" lvl="2" indent="-342900"/>
            <a:r>
              <a:rPr lang="en-US" dirty="0">
                <a:solidFill>
                  <a:schemeClr val="tx1"/>
                </a:solidFill>
                <a:latin typeface="+mj-lt"/>
              </a:rPr>
              <a:t>Data Pre-processing:</a:t>
            </a:r>
          </a:p>
          <a:p>
            <a:pPr marL="1279385" lvl="3" indent="-342900"/>
            <a:r>
              <a:rPr lang="en-US" b="1" dirty="0"/>
              <a:t>The restaurant review data is pre-processed in the same way as the historical data.</a:t>
            </a:r>
          </a:p>
          <a:p>
            <a:pPr marL="1279385" lvl="3" indent="-342900"/>
            <a:r>
              <a:rPr lang="en-US" b="1" dirty="0"/>
              <a:t>This involves cleaning the data and converting it into a suitable format that can be used by the Naive Bayes algorithm.</a:t>
            </a:r>
          </a:p>
          <a:p>
            <a:pPr marL="937385" lvl="2" indent="-342900"/>
            <a:r>
              <a:rPr lang="en-US" dirty="0">
                <a:solidFill>
                  <a:schemeClr val="tx1"/>
                </a:solidFill>
                <a:latin typeface="+mj-lt"/>
              </a:rPr>
              <a:t>Featurization: </a:t>
            </a:r>
          </a:p>
          <a:p>
            <a:pPr marL="1279385" lvl="3" indent="-342900"/>
            <a:r>
              <a:rPr lang="en-US" b="1" dirty="0"/>
              <a:t>The pre-processed data is then fed into the Naive Bayes algorithm, which uses the probability calculations derived from the training process to classify each review.</a:t>
            </a:r>
          </a:p>
          <a:p>
            <a:pPr marL="1279385" lvl="3" indent="-342900"/>
            <a:r>
              <a:rPr lang="en-US" b="1" dirty="0"/>
              <a:t>The algorithm evaluates the probability of each word in the review text given the target variable’s class, and combines these probabilities to get the final probability of belonging to a particular class.</a:t>
            </a:r>
          </a:p>
          <a:p>
            <a:pPr marL="937385" lvl="2" indent="-342900"/>
            <a:r>
              <a:rPr lang="en-US" dirty="0">
                <a:solidFill>
                  <a:schemeClr val="tx1"/>
                </a:solidFill>
                <a:latin typeface="+mj-lt"/>
              </a:rPr>
              <a:t>Prediction:</a:t>
            </a:r>
          </a:p>
          <a:p>
            <a:pPr marL="1279385" lvl="3" indent="-342900"/>
            <a:r>
              <a:rPr lang="en-US" b="1" dirty="0"/>
              <a:t>Once the probabilities have been computed, the Naive Bayes algorithm uses a decision rule to assign a final class label to the review. The decision rule is usually based on assigning the review to the class with the highest probability.</a:t>
            </a:r>
          </a:p>
          <a:p>
            <a:pPr marL="667385" lvl="1" indent="-342900"/>
            <a:r>
              <a:rPr lang="en-US" b="1" dirty="0"/>
              <a:t>Usually predictions are done on the testing dataset when the model is previously trained with training dataset.</a:t>
            </a:r>
          </a:p>
          <a:p>
            <a:pPr marL="667385" lvl="1" indent="-342900"/>
            <a:r>
              <a:rPr lang="en-US" b="1" dirty="0"/>
              <a:t>After making predictions on the testing dataset , then the model compare the predicted sentiment[positive or negative] with trained sentiment[positive or negative].</a:t>
            </a:r>
          </a:p>
          <a:p>
            <a:pPr marL="667385" lvl="1" indent="-342900"/>
            <a:r>
              <a:rPr lang="en-US" b="1" dirty="0"/>
              <a:t>If the predicted sentiment[positive or negative] is same as trained sentiment[positive or negative] then the model having the high accuracy when it is done for all the cases.</a:t>
            </a:r>
          </a:p>
          <a:p>
            <a:pPr marL="667385" lvl="1" indent="-342900"/>
            <a:r>
              <a:rPr lang="en-US" b="1" dirty="0"/>
              <a:t>If the predicted sentiment[positive or negative] is not same as trained sentiment[positive or negative] then the model having low accuracy then the model having  high error rate if it is done in most of the cases.</a:t>
            </a:r>
          </a:p>
          <a:p>
            <a:pPr marL="324485" lvl="1" indent="0">
              <a:buNone/>
            </a:pPr>
            <a:endParaRPr lang="en-US" dirty="0"/>
          </a:p>
          <a:p>
            <a:pPr marL="667385" lvl="1" indent="-342900"/>
            <a:endParaRPr lang="en-US" dirty="0"/>
          </a:p>
          <a:p>
            <a:pPr marL="667385" lvl="1" indent="-342900"/>
            <a:endParaRPr lang="en-IN" dirty="0"/>
          </a:p>
        </p:txBody>
      </p:sp>
      <p:sp>
        <p:nvSpPr>
          <p:cNvPr id="4" name="TextBox 3">
            <a:extLst>
              <a:ext uri="{FF2B5EF4-FFF2-40B4-BE49-F238E27FC236}">
                <a16:creationId xmlns:a16="http://schemas.microsoft.com/office/drawing/2014/main" id="{D174262B-CFAB-419C-52AA-3ED6D83227F1}"/>
              </a:ext>
            </a:extLst>
          </p:cNvPr>
          <p:cNvSpPr txBox="1"/>
          <p:nvPr/>
        </p:nvSpPr>
        <p:spPr>
          <a:xfrm>
            <a:off x="3214165" y="5073294"/>
            <a:ext cx="5171767" cy="923330"/>
          </a:xfrm>
          <a:prstGeom prst="rect">
            <a:avLst/>
          </a:prstGeom>
          <a:noFill/>
          <a:ln>
            <a:solidFill>
              <a:schemeClr val="tx1"/>
            </a:solidFill>
          </a:ln>
        </p:spPr>
        <p:txBody>
          <a:bodyPr wrap="square" rtlCol="0">
            <a:spAutoFit/>
          </a:bodyPr>
          <a:lstStyle/>
          <a:p>
            <a:pPr marL="324485" lvl="1" indent="0">
              <a:buNone/>
            </a:pPr>
            <a:endParaRPr lang="en-IN" sz="1800" b="1" dirty="0">
              <a:latin typeface="Calibri"/>
              <a:cs typeface="Calibri"/>
            </a:endParaRPr>
          </a:p>
          <a:p>
            <a:pPr marL="324485" lvl="1" indent="0">
              <a:buNone/>
            </a:pPr>
            <a:r>
              <a:rPr lang="en-IN" sz="1800" b="1" dirty="0">
                <a:latin typeface="Calibri"/>
                <a:cs typeface="Calibri"/>
              </a:rPr>
              <a:t>Enter a review</a:t>
            </a:r>
          </a:p>
          <a:p>
            <a:pPr marL="324485" lvl="1" indent="0">
              <a:buNone/>
            </a:pPr>
            <a:r>
              <a:rPr lang="en-IN" sz="1800" b="1" dirty="0">
                <a:latin typeface="Calibri"/>
                <a:cs typeface="Calibri"/>
              </a:rPr>
              <a:t>            The review is predicted positive</a:t>
            </a:r>
          </a:p>
        </p:txBody>
      </p:sp>
      <p:sp>
        <p:nvSpPr>
          <p:cNvPr id="7" name="TextBox 6">
            <a:extLst>
              <a:ext uri="{FF2B5EF4-FFF2-40B4-BE49-F238E27FC236}">
                <a16:creationId xmlns:a16="http://schemas.microsoft.com/office/drawing/2014/main" id="{35EF6C27-CCAA-7F98-6CDB-7031B6D81089}"/>
              </a:ext>
            </a:extLst>
          </p:cNvPr>
          <p:cNvSpPr txBox="1"/>
          <p:nvPr/>
        </p:nvSpPr>
        <p:spPr>
          <a:xfrm>
            <a:off x="5120638" y="5322054"/>
            <a:ext cx="310896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noodles are fantastic</a:t>
            </a:r>
          </a:p>
        </p:txBody>
      </p:sp>
    </p:spTree>
    <p:extLst>
      <p:ext uri="{BB962C8B-B14F-4D97-AF65-F5344CB8AC3E}">
        <p14:creationId xmlns:p14="http://schemas.microsoft.com/office/powerpoint/2010/main" val="2324988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413786"/>
            <a:ext cx="11029615" cy="4570454"/>
          </a:xfrm>
        </p:spPr>
        <p:txBody>
          <a:bodyPr>
            <a:normAutofit/>
          </a:bodyPr>
          <a:lstStyle/>
          <a:p>
            <a:r>
              <a:rPr lang="en-IN" sz="1400" b="1" dirty="0">
                <a:solidFill>
                  <a:srgbClr val="0F0F0F"/>
                </a:solidFill>
                <a:ea typeface="+mn-lt"/>
                <a:cs typeface="+mn-lt"/>
              </a:rPr>
              <a:t>For every machine learning model the performance can be represented in the form of accuracy.</a:t>
            </a:r>
          </a:p>
          <a:p>
            <a:pPr>
              <a:buFont typeface="Wingdings" panose="05000000000000000000" pitchFamily="2" charset="2"/>
              <a:buChar char="Ø"/>
            </a:pPr>
            <a:r>
              <a:rPr lang="en-IN" sz="1400" b="1" dirty="0">
                <a:solidFill>
                  <a:srgbClr val="0F0F0F"/>
                </a:solidFill>
                <a:ea typeface="+mn-lt"/>
                <a:cs typeface="+mn-lt"/>
              </a:rPr>
              <a:t>Classification Report:</a:t>
            </a:r>
          </a:p>
          <a:p>
            <a:pPr lvl="1"/>
            <a:r>
              <a:rPr lang="en-US" b="1" dirty="0"/>
              <a:t>A classification report is typically generated using test data [data not seen by the model during training] to evaluate its generalization ability.</a:t>
            </a:r>
          </a:p>
          <a:p>
            <a:pPr lvl="1"/>
            <a:r>
              <a:rPr lang="en-US" b="1" dirty="0"/>
              <a:t>It is typically used to evaluate the predictive power of a machine learning model.</a:t>
            </a:r>
          </a:p>
          <a:p>
            <a:pPr lvl="1"/>
            <a:r>
              <a:rPr lang="en-US" b="1" dirty="0">
                <a:solidFill>
                  <a:srgbClr val="0F0F0F"/>
                </a:solidFill>
                <a:ea typeface="+mn-lt"/>
                <a:cs typeface="+mn-lt"/>
              </a:rPr>
              <a:t>A classification report is a summary of the performance of a machine learning model for classification tasks.</a:t>
            </a:r>
          </a:p>
          <a:p>
            <a:pPr lvl="1"/>
            <a:r>
              <a:rPr lang="en-US" b="1" dirty="0">
                <a:solidFill>
                  <a:srgbClr val="0F0F0F"/>
                </a:solidFill>
                <a:ea typeface="+mn-lt"/>
                <a:cs typeface="+mn-lt"/>
              </a:rPr>
              <a:t>It provides key metrics such as precision, recall, F1-score, and support for each class in the classification problem.</a:t>
            </a:r>
          </a:p>
          <a:p>
            <a:pPr lvl="1"/>
            <a:r>
              <a:rPr lang="en-US" b="1" dirty="0">
                <a:solidFill>
                  <a:srgbClr val="0F0F0F"/>
                </a:solidFill>
                <a:ea typeface="+mn-lt"/>
                <a:cs typeface="+mn-lt"/>
              </a:rPr>
              <a:t>These metrics help to evaluate how well the model predicts each class and provide insights into its strengths and weaknesses. </a:t>
            </a:r>
          </a:p>
          <a:p>
            <a:pPr lvl="1"/>
            <a:r>
              <a:rPr lang="en-US" b="1" dirty="0">
                <a:solidFill>
                  <a:srgbClr val="0F0F0F"/>
                </a:solidFill>
                <a:ea typeface="+mn-lt"/>
                <a:cs typeface="+mn-lt"/>
              </a:rPr>
              <a:t>The report is generated using test data and is useful for understanding the model's overall performance and making informed decisions about its deployment or improvement.</a:t>
            </a:r>
          </a:p>
          <a:p>
            <a:pPr marL="324000" lvl="1" indent="0">
              <a:buNone/>
            </a:pPr>
            <a:endParaRPr lang="en-US" dirty="0">
              <a:solidFill>
                <a:srgbClr val="0F0F0F"/>
              </a:solidFill>
              <a:ea typeface="+mn-lt"/>
              <a:cs typeface="+mn-lt"/>
            </a:endParaRPr>
          </a:p>
          <a:p>
            <a:pPr marL="324000" lvl="1" indent="0">
              <a:buNone/>
            </a:pPr>
            <a:endParaRPr lang="en-US" sz="1600" dirty="0">
              <a:solidFill>
                <a:srgbClr val="0F0F0F"/>
              </a:solidFill>
              <a:ea typeface="+mn-lt"/>
              <a:cs typeface="+mn-lt"/>
            </a:endParaRPr>
          </a:p>
          <a:p>
            <a:pPr lvl="1"/>
            <a:endParaRPr lang="en-US" sz="1600" dirty="0">
              <a:solidFill>
                <a:srgbClr val="0F0F0F"/>
              </a:solidFill>
              <a:ea typeface="+mn-lt"/>
              <a:cs typeface="+mn-lt"/>
            </a:endParaRPr>
          </a:p>
          <a:p>
            <a:pPr lvl="1"/>
            <a:endParaRPr lang="en-IN" sz="1600" dirty="0">
              <a:solidFill>
                <a:srgbClr val="0F0F0F"/>
              </a:solidFill>
              <a:ea typeface="+mn-lt"/>
              <a:cs typeface="+mn-lt"/>
            </a:endParaRPr>
          </a:p>
          <a:p>
            <a:pPr marL="324000" lvl="1" indent="0">
              <a:buNone/>
            </a:pPr>
            <a:endParaRPr lang="en-IN" sz="1600" dirty="0">
              <a:solidFill>
                <a:srgbClr val="0F0F0F"/>
              </a:solidFill>
              <a:ea typeface="+mn-lt"/>
              <a:cs typeface="+mn-lt"/>
            </a:endParaRPr>
          </a:p>
        </p:txBody>
      </p:sp>
      <p:pic>
        <p:nvPicPr>
          <p:cNvPr id="4" name="Picture 3">
            <a:extLst>
              <a:ext uri="{FF2B5EF4-FFF2-40B4-BE49-F238E27FC236}">
                <a16:creationId xmlns:a16="http://schemas.microsoft.com/office/drawing/2014/main" id="{CB7F0E3B-87B3-95D6-D67F-42ADB0D92BC2}"/>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3592109" y="4388988"/>
            <a:ext cx="4235620" cy="1524132"/>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3" y="1233998"/>
            <a:ext cx="11029615" cy="4770562"/>
          </a:xfrm>
        </p:spPr>
        <p:txBody>
          <a:bodyPr>
            <a:normAutofit fontScale="70000" lnSpcReduction="20000"/>
          </a:bodyPr>
          <a:lstStyle/>
          <a:p>
            <a:r>
              <a:rPr lang="en-US" dirty="0"/>
              <a:t>I had trained a Naive Bayes classifier on a dataset consisting of restaurant reviews to predict sentiment (positive or negative) associated with each review. Here are the key findings and conclusions from our model:</a:t>
            </a:r>
          </a:p>
          <a:p>
            <a:pPr>
              <a:buFont typeface="+mj-lt"/>
              <a:buAutoNum type="arabicPeriod"/>
            </a:pPr>
            <a:r>
              <a:rPr lang="en-US" b="1" dirty="0"/>
              <a:t>Model Performance</a:t>
            </a:r>
            <a:r>
              <a:rPr lang="en-US" dirty="0"/>
              <a:t>: The Naive Bayes classifier demonstrated strong performance in predicting sentiment from restaurant reviews. It achieved an overall accuracy of approximately 80%, indicating that the model correctly classified 80% of the reviews.</a:t>
            </a:r>
          </a:p>
          <a:p>
            <a:pPr>
              <a:buFont typeface="+mj-lt"/>
              <a:buAutoNum type="arabicPeriod"/>
            </a:pPr>
            <a:r>
              <a:rPr lang="en-US" b="1" dirty="0"/>
              <a:t>Precision and Recall</a:t>
            </a:r>
            <a:r>
              <a:rPr lang="en-US" dirty="0"/>
              <a:t>: The precision and recall scores for both positive and negative sentiments were balanced, with precision around 0.80 and recall also around 0.80 for both classes. This suggests that the model is equally adept at identifying both positive and negative sentiments.</a:t>
            </a:r>
          </a:p>
          <a:p>
            <a:pPr>
              <a:buFont typeface="+mj-lt"/>
              <a:buAutoNum type="arabicPeriod"/>
            </a:pPr>
            <a:r>
              <a:rPr lang="en-US" b="1" dirty="0"/>
              <a:t>F1-score</a:t>
            </a:r>
            <a:r>
              <a:rPr lang="en-US" dirty="0"/>
              <a:t>: The F1-score, which combines precision and recall into a single metric, was around 0.80 for both classes. This indicates a robust balance between precision and recall, suitable for applications where both types of errors (false positives and false negatives) are important to consider.</a:t>
            </a:r>
          </a:p>
          <a:p>
            <a:pPr>
              <a:buFont typeface="+mj-lt"/>
              <a:buAutoNum type="arabicPeriod"/>
            </a:pPr>
            <a:r>
              <a:rPr lang="en-US" b="1" dirty="0"/>
              <a:t>Strengths</a:t>
            </a:r>
            <a:r>
              <a:rPr lang="en-US" dirty="0"/>
              <a:t>: The Naive Bayes algorithm's strength lies in its simplicity and efficiency, making it suitable for large datasets with high-dimensional features like text data (words in reviews). It assumes independence between features, which despite being a simplifying assumption often performs well in practice for text classification tasks.</a:t>
            </a:r>
          </a:p>
          <a:p>
            <a:pPr>
              <a:buFont typeface="+mj-lt"/>
              <a:buAutoNum type="arabicPeriod"/>
            </a:pPr>
            <a:r>
              <a:rPr lang="en-US" b="1" dirty="0"/>
              <a:t>Challenges</a:t>
            </a:r>
            <a:r>
              <a:rPr lang="en-US" dirty="0"/>
              <a:t>: While Naive Bayes algorithm performs well overall, it may struggle with context-dependent sentiments and reviews containing mixed sentiments. Additionally, it assumes that all features (words) are independent, which may not hold true in all cases, potentially leading to suboptimal performance in complex sentiment analysis tasks.</a:t>
            </a:r>
          </a:p>
          <a:p>
            <a:pPr>
              <a:buFont typeface="+mj-lt"/>
              <a:buAutoNum type="arabicPeriod"/>
            </a:pPr>
            <a:r>
              <a:rPr lang="en-US" b="1" dirty="0"/>
              <a:t>Recommendations for Improvement</a:t>
            </a:r>
            <a:r>
              <a:rPr lang="en-US" dirty="0"/>
              <a:t>: To further enhance model performance, future improvements could focus on:</a:t>
            </a:r>
          </a:p>
          <a:p>
            <a:pPr marL="742950" lvl="1" indent="-285750">
              <a:buFont typeface="+mj-lt"/>
              <a:buAutoNum type="arabicPeriod"/>
            </a:pPr>
            <a:r>
              <a:rPr lang="en-US" b="1" dirty="0"/>
              <a:t>Feature Engineering</a:t>
            </a:r>
            <a:r>
              <a:rPr lang="en-US" dirty="0"/>
              <a:t>: Exploring more sophisticated text representations (like word embeddings or TF-IDF) to capture semantic meaning and context.</a:t>
            </a:r>
          </a:p>
          <a:p>
            <a:pPr marL="742950" lvl="1" indent="-285750">
              <a:buFont typeface="+mj-lt"/>
              <a:buAutoNum type="arabicPeriod"/>
            </a:pPr>
            <a:r>
              <a:rPr lang="en-US" b="1" dirty="0"/>
              <a:t>Model Selection</a:t>
            </a:r>
            <a:r>
              <a:rPr lang="en-US" dirty="0"/>
              <a:t>: Evaluating other algorithms (such as SVMs or deep learning models like LSTM) that can capture more complex relationships in text data.</a:t>
            </a:r>
          </a:p>
          <a:p>
            <a:pPr marL="742950" lvl="1" indent="-285750">
              <a:buFont typeface="+mj-lt"/>
              <a:buAutoNum type="arabicPeriod"/>
            </a:pPr>
            <a:r>
              <a:rPr lang="en-US" b="1" dirty="0"/>
              <a:t>Ensemble Methods</a:t>
            </a:r>
            <a:r>
              <a:rPr lang="en-US" dirty="0"/>
              <a:t>: Combining predictions from multiple models to improve robustness and generalization.</a:t>
            </a:r>
          </a:p>
          <a:p>
            <a:r>
              <a:rPr lang="en-US" dirty="0"/>
              <a:t>In conclusion, the Naive Bayes model trained on restaurant reviews showed promising results in sentiment analysis, achieving 80% accuracy and balanced performance across positive and negative sentiments. Understanding its strengths and limitations is crucial for leveraging its potential in real-world applications.</a:t>
            </a:r>
          </a:p>
          <a:p>
            <a:pPr marL="0" indent="0">
              <a:buNone/>
            </a:pPr>
            <a:endParaRPr lang="en-US"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5108934"/>
          </a:xfrm>
        </p:spPr>
        <p:txBody>
          <a:bodyPr>
            <a:normAutofit fontScale="25000" lnSpcReduction="20000"/>
          </a:bodyPr>
          <a:lstStyle/>
          <a:p>
            <a:pPr marL="0" indent="0">
              <a:buNone/>
            </a:pPr>
            <a:endParaRPr lang="en-US" sz="2000" b="1" dirty="0"/>
          </a:p>
          <a:p>
            <a:pPr marL="305435" indent="-305435"/>
            <a:r>
              <a:rPr lang="en-US" sz="4000" dirty="0"/>
              <a:t>Enhancing and expanding a restaurant review sentiment analysis system involves several avenues for improvement and growth. Here are some potential enhancements and expansions to consider:</a:t>
            </a:r>
          </a:p>
          <a:p>
            <a:r>
              <a:rPr lang="en-US" sz="4000" b="1" dirty="0"/>
              <a:t>1. Incorporating Additional Data Sources</a:t>
            </a:r>
          </a:p>
          <a:p>
            <a:pPr lvl="1"/>
            <a:r>
              <a:rPr lang="en-US" sz="4000" b="1" dirty="0"/>
              <a:t>Social Media Integration</a:t>
            </a:r>
            <a:r>
              <a:rPr lang="en-US" sz="4000" dirty="0"/>
              <a:t>: Extend the system to analyze sentiment from social media platforms (e.g., Twitter, Instagram) where users discuss restaurants. This could provide real-time feedback and a broader spectrum of opinions.</a:t>
            </a:r>
          </a:p>
          <a:p>
            <a:pPr lvl="1"/>
            <a:r>
              <a:rPr lang="en-US" sz="4000" b="1" dirty="0"/>
              <a:t>User Review Platforms</a:t>
            </a:r>
            <a:r>
              <a:rPr lang="en-US" sz="4000" dirty="0"/>
              <a:t>: Integrate with platforms like Yelp, TripAdvisor, or OpenTable to gather more comprehensive reviews and ratings. This would increase the diversity and volume of data available for analysis.</a:t>
            </a:r>
          </a:p>
          <a:p>
            <a:r>
              <a:rPr lang="en-US" sz="4000" b="1" dirty="0"/>
              <a:t>2. Algorithm Optimization:</a:t>
            </a:r>
          </a:p>
          <a:p>
            <a:pPr lvl="1"/>
            <a:r>
              <a:rPr lang="en-US" sz="4000" b="1" dirty="0"/>
              <a:t>Advanced Text Processing</a:t>
            </a:r>
            <a:r>
              <a:rPr lang="en-US" sz="4000" dirty="0"/>
              <a:t>: Implement advanced text preprocessing techniques such as lemmatization, named entity recognition (NER), or sentiment-specific lexicons to improve the accuracy of sentiment analysis.</a:t>
            </a:r>
          </a:p>
          <a:p>
            <a:pPr lvl="1"/>
            <a:r>
              <a:rPr lang="en-US" sz="4000" b="1" dirty="0"/>
              <a:t>Model Tuning</a:t>
            </a:r>
            <a:r>
              <a:rPr lang="en-US" sz="4000" dirty="0"/>
              <a:t>: Explore hyperparameter optimization techniques to fine-tune the Naive Bayes or other algorithms used for sentiment analysis. Consider using more sophisticated models like Support Vector Machines (SVMs), ensemble methods (e.g., Random Forests), or deep learning architectures (e.g., LSTM networks) for better performance..</a:t>
            </a:r>
          </a:p>
          <a:p>
            <a:r>
              <a:rPr lang="en-US" sz="4000" b="1" dirty="0"/>
              <a:t>3. Integration of Emerging Technologies</a:t>
            </a:r>
          </a:p>
          <a:p>
            <a:pPr lvl="1"/>
            <a:r>
              <a:rPr lang="en-US" sz="4000" b="1" dirty="0"/>
              <a:t>Edge Computing</a:t>
            </a:r>
            <a:r>
              <a:rPr lang="en-US" sz="4000" dirty="0"/>
              <a:t>: Implement edge computing solutions to perform sentiment analysis directly on IoT devices or at the network edge. This could reduce latency and bandwidth usage, ideal for applications in smart cities or remote areas.</a:t>
            </a:r>
          </a:p>
          <a:p>
            <a:pPr lvl="1"/>
            <a:r>
              <a:rPr lang="en-US" sz="4000" b="1" dirty="0"/>
              <a:t>Natural Language Processing (NLP) Advancements</a:t>
            </a:r>
            <a:r>
              <a:rPr lang="en-US" sz="4000" dirty="0"/>
              <a:t>: Incorporate state-of-the-art NLP techniques such as transformer models (e.g., BERT, GPT) for more advanced sentiment analysis, capturing complex language structures and sentiments.</a:t>
            </a:r>
          </a:p>
          <a:p>
            <a:pPr lvl="1"/>
            <a:r>
              <a:rPr lang="en-US" sz="4000" b="1" dirty="0"/>
              <a:t>AI-driven Customer Interaction</a:t>
            </a:r>
            <a:r>
              <a:rPr lang="en-US" sz="4000" dirty="0"/>
              <a:t>: Develop AI-driven chatbots or virtual assistants that can engage with users, provide restaurant recommendations based on sentiment analysis, and handle customer queries in real-time.</a:t>
            </a:r>
          </a:p>
          <a:p>
            <a:r>
              <a:rPr lang="en-US" sz="4000" b="1" dirty="0"/>
              <a:t>4. User Experience Enhancements</a:t>
            </a:r>
          </a:p>
          <a:p>
            <a:pPr lvl="1"/>
            <a:r>
              <a:rPr lang="en-US" sz="4000" b="1" dirty="0"/>
              <a:t>Sentiment Timeline Analysis</a:t>
            </a:r>
            <a:r>
              <a:rPr lang="en-US" sz="4000" dirty="0"/>
              <a:t>: Provide historical sentiment analysis trends over time to identify seasonal patterns, trends, or changes in customer preferences.</a:t>
            </a:r>
          </a:p>
          <a:p>
            <a:pPr lvl="1"/>
            <a:r>
              <a:rPr lang="en-US" sz="4000" b="1" dirty="0"/>
              <a:t>Feedback Loop Integration</a:t>
            </a:r>
            <a:r>
              <a:rPr lang="en-US" sz="4000" dirty="0"/>
              <a:t>: Implement mechanisms for continuous feedback from users and restaurants to improve the accuracy and relevance of sentiment analysis results.</a:t>
            </a:r>
          </a:p>
          <a:p>
            <a:r>
              <a:rPr lang="en-US" sz="4000" dirty="0"/>
              <a:t>By integrating these enhancements and expansions, the restaurant review sentiment analysis system can evolve into a more sophisticated and effective tool for both users seeking recommendations and restaurants aiming to improve customer satisfaction and operational efficiency.</a:t>
            </a:r>
          </a:p>
          <a:p>
            <a:r>
              <a:rPr lang="en-US" sz="4000" dirty="0"/>
              <a:t> Each enhancement should be carefully evaluated based on its potential impact, feasibility, and alignment with business objectives before implementation.</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5220694"/>
          </a:xfrm>
        </p:spPr>
        <p:txBody>
          <a:bodyPr>
            <a:normAutofit fontScale="47500" lnSpcReduction="20000"/>
          </a:bodyPr>
          <a:lstStyle/>
          <a:p>
            <a:pPr marL="305435" indent="-305435"/>
            <a:endParaRPr lang="en-US" sz="900" dirty="0"/>
          </a:p>
          <a:p>
            <a:pPr marL="305435" indent="-305435"/>
            <a:endParaRPr lang="en-US" sz="2300" dirty="0"/>
          </a:p>
          <a:p>
            <a:pPr marL="0" indent="0">
              <a:buNone/>
            </a:pPr>
            <a:endParaRPr lang="en-US" sz="2300" dirty="0"/>
          </a:p>
          <a:p>
            <a:r>
              <a:rPr lang="en-US" sz="2300" dirty="0"/>
              <a:t>Here's a list of relevant sources, research papers, and articles that can be instrumental in developing a solution for analyzing restaurant reviews using machine learning algorithms:</a:t>
            </a:r>
            <a:endParaRPr lang="en-US" sz="2300" b="1" dirty="0"/>
          </a:p>
          <a:p>
            <a:pPr>
              <a:buFont typeface="Wingdings" panose="05000000000000000000" pitchFamily="2" charset="2"/>
              <a:buChar char="Ø"/>
            </a:pPr>
            <a:r>
              <a:rPr lang="en-US" b="1" dirty="0"/>
              <a:t>Academic Papers and Research Articles:</a:t>
            </a:r>
          </a:p>
          <a:p>
            <a:pPr lvl="1"/>
            <a:r>
              <a:rPr lang="en-US" sz="1700" b="1" dirty="0"/>
              <a:t>Sentiment Analysis in Restaurant Reviews</a:t>
            </a:r>
            <a:r>
              <a:rPr lang="en-US" sz="1700" dirty="0"/>
              <a:t>:</a:t>
            </a:r>
          </a:p>
          <a:p>
            <a:pPr marL="1012950" lvl="2" indent="-285750"/>
            <a:r>
              <a:rPr lang="en-US" sz="1800" dirty="0"/>
              <a:t> B. (2012). Sentiment analysis and opinion mining. </a:t>
            </a:r>
            <a:r>
              <a:rPr lang="en-US" sz="1800" i="1" dirty="0"/>
              <a:t>Synthesis Lectures on Human Language Technologies</a:t>
            </a:r>
            <a:r>
              <a:rPr lang="en-US" sz="1800" dirty="0"/>
              <a:t>, 5(1), 1-167.</a:t>
            </a:r>
          </a:p>
          <a:p>
            <a:pPr marL="1012950" lvl="2" indent="-285750"/>
            <a:r>
              <a:rPr lang="en-US" sz="1800" dirty="0"/>
              <a:t>This book provides a comprehensive overview of sentiment analysis techniques, including approaches specific to restaurant reviews.</a:t>
            </a:r>
          </a:p>
          <a:p>
            <a:pPr>
              <a:buFont typeface="Wingdings" panose="05000000000000000000" pitchFamily="2" charset="2"/>
              <a:buChar char="Ø"/>
            </a:pPr>
            <a:r>
              <a:rPr lang="en-US" sz="1800" b="1" dirty="0"/>
              <a:t>Machine Learning Algorithms in Sentiment Analysis</a:t>
            </a:r>
            <a:r>
              <a:rPr lang="en-US" sz="1800" dirty="0"/>
              <a:t>:</a:t>
            </a:r>
          </a:p>
          <a:p>
            <a:pPr marL="628650" lvl="1" indent="-171450"/>
            <a:r>
              <a:rPr lang="en-US" sz="1800" dirty="0"/>
              <a:t>Pang, B., &amp; Lee, L. (2008). Opinion mining and sentiment analysis. </a:t>
            </a:r>
            <a:r>
              <a:rPr lang="en-US" sz="1800" i="1" dirty="0"/>
              <a:t>Foundations and Trends in Information Retrieval</a:t>
            </a:r>
            <a:r>
              <a:rPr lang="en-US" sz="1800" dirty="0"/>
              <a:t>, 2(1-2), 1-135.</a:t>
            </a:r>
          </a:p>
          <a:p>
            <a:pPr marL="628650" lvl="1" indent="-171450"/>
            <a:r>
              <a:rPr lang="en-US" sz="1800" dirty="0"/>
              <a:t>A foundational paper discussing various machine learning approaches for sentiment analysis, which can be adapted for restaurant reviews</a:t>
            </a:r>
            <a:r>
              <a:rPr lang="en-US" sz="1100" dirty="0"/>
              <a:t>.</a:t>
            </a:r>
          </a:p>
          <a:p>
            <a:pPr>
              <a:buFont typeface="Wingdings" panose="05000000000000000000" pitchFamily="2" charset="2"/>
              <a:buChar char="Ø"/>
            </a:pPr>
            <a:r>
              <a:rPr lang="en-US" sz="2000" b="1" dirty="0"/>
              <a:t>Advanced Techniques in Sentiment Analysis:</a:t>
            </a:r>
          </a:p>
          <a:p>
            <a:pPr lvl="1"/>
            <a:r>
              <a:rPr lang="en-US" sz="2000" dirty="0"/>
              <a:t>Vaswani, A., et al. (2017). Attention is all you need. </a:t>
            </a:r>
            <a:r>
              <a:rPr lang="en-US" sz="2000" i="1" dirty="0"/>
              <a:t>Advances in Neural Information Processing Systems (</a:t>
            </a:r>
            <a:r>
              <a:rPr lang="en-US" sz="2000" i="1" dirty="0" err="1"/>
              <a:t>NeurIPS</a:t>
            </a:r>
            <a:r>
              <a:rPr lang="en-US" sz="2000" i="1" dirty="0"/>
              <a:t>)</a:t>
            </a:r>
            <a:r>
              <a:rPr lang="en-US" sz="2000" dirty="0"/>
              <a:t>, 30.</a:t>
            </a:r>
          </a:p>
          <a:p>
            <a:pPr lvl="1"/>
            <a:r>
              <a:rPr lang="en-US" sz="2000" dirty="0"/>
              <a:t>Introduces the transformer architecture, which has revolutionized natural language processing tasks, including sentiment analysis, and can be adapted for restaurant revie.</a:t>
            </a:r>
          </a:p>
          <a:p>
            <a:pPr>
              <a:buFont typeface="Wingdings" panose="05000000000000000000" pitchFamily="2" charset="2"/>
              <a:buChar char="Ø"/>
            </a:pPr>
            <a:r>
              <a:rPr lang="en-US" altLang="en-US" sz="2300" b="1" dirty="0">
                <a:solidFill>
                  <a:schemeClr val="tx1"/>
                </a:solidFill>
              </a:rPr>
              <a:t>Sentiment Analysis in Consumer Reviews:</a:t>
            </a:r>
            <a:endParaRPr lang="en-US" altLang="en-US" sz="2300" dirty="0">
              <a:solidFill>
                <a:schemeClr val="tx1"/>
              </a:solidFill>
            </a:endParaRPr>
          </a:p>
          <a:p>
            <a:pPr marL="628650" lvl="1" indent="-171450"/>
            <a:r>
              <a:rPr kumimoji="0" lang="en-US" altLang="en-US" sz="2300" b="0" i="0" u="none" strike="noStrike" cap="none" normalizeH="0" baseline="0" dirty="0">
                <a:ln>
                  <a:noFill/>
                </a:ln>
                <a:solidFill>
                  <a:schemeClr val="tx1"/>
                </a:solidFill>
                <a:effectLst/>
              </a:rPr>
              <a:t>Pang, B., &amp; Lee, L. (2008). Opinion mining and sentiment analysis. </a:t>
            </a:r>
            <a:r>
              <a:rPr kumimoji="0" lang="en-US" altLang="en-US" sz="2300" b="0" i="1" u="none" strike="noStrike" cap="none" normalizeH="0" baseline="0" dirty="0">
                <a:ln>
                  <a:noFill/>
                </a:ln>
                <a:solidFill>
                  <a:schemeClr val="tx1"/>
                </a:solidFill>
                <a:effectLst/>
              </a:rPr>
              <a:t>Foundations and Trends® in Information Retrieval</a:t>
            </a:r>
            <a:r>
              <a:rPr kumimoji="0" lang="en-US" altLang="en-US" sz="2300" b="0" i="0" u="none" strike="noStrike" cap="none" normalizeH="0" baseline="0" dirty="0">
                <a:ln>
                  <a:noFill/>
                </a:ln>
                <a:solidFill>
                  <a:schemeClr val="tx1"/>
                </a:solidFill>
                <a:effectLst/>
              </a:rPr>
              <a:t>, 2(1-2), 1-135.</a:t>
            </a:r>
          </a:p>
          <a:p>
            <a:pPr marL="628650" lvl="1" indent="-171450"/>
            <a:r>
              <a:rPr kumimoji="0" lang="en-US" altLang="en-US" sz="2300" b="0" i="0" u="none" strike="noStrike" cap="none" normalizeH="0" baseline="0" dirty="0">
                <a:ln>
                  <a:noFill/>
                </a:ln>
                <a:solidFill>
                  <a:schemeClr val="tx1"/>
                </a:solidFill>
                <a:effectLst/>
              </a:rPr>
              <a:t>Provides a comprehensive overview of opinion mining and sentiment analysis techniques, applicable to consumer reviews including restaurant feedback.</a:t>
            </a:r>
            <a:endParaRPr lang="en-US" sz="2300" dirty="0"/>
          </a:p>
          <a:p>
            <a:pPr>
              <a:buFont typeface="Wingdings" panose="05000000000000000000" pitchFamily="2" charset="2"/>
              <a:buChar char="Ø"/>
            </a:pPr>
            <a:r>
              <a:rPr lang="en-IN" sz="2300" b="0" i="0" dirty="0">
                <a:solidFill>
                  <a:srgbClr val="111111"/>
                </a:solidFill>
                <a:effectLst/>
                <a:highlight>
                  <a:srgbClr val="FFFFFF"/>
                </a:highlight>
                <a:latin typeface="+mj-lt"/>
              </a:rPr>
              <a:t>Research </a:t>
            </a:r>
            <a:r>
              <a:rPr lang="en-IN" sz="2300" dirty="0">
                <a:solidFill>
                  <a:srgbClr val="111111"/>
                </a:solidFill>
                <a:highlight>
                  <a:srgbClr val="FFFFFF"/>
                </a:highlight>
                <a:latin typeface="+mj-lt"/>
              </a:rPr>
              <a:t>P</a:t>
            </a:r>
            <a:r>
              <a:rPr lang="en-IN" sz="2300" b="0" i="0" dirty="0">
                <a:solidFill>
                  <a:srgbClr val="111111"/>
                </a:solidFill>
                <a:effectLst/>
                <a:highlight>
                  <a:srgbClr val="FFFFFF"/>
                </a:highlight>
                <a:latin typeface="+mj-lt"/>
              </a:rPr>
              <a:t>aper on </a:t>
            </a:r>
            <a:r>
              <a:rPr lang="en-US" sz="2300" b="0" i="0" dirty="0">
                <a:solidFill>
                  <a:srgbClr val="111111"/>
                </a:solidFill>
                <a:effectLst/>
                <a:highlight>
                  <a:srgbClr val="FFFFFF"/>
                </a:highlight>
                <a:latin typeface="+mj-lt"/>
              </a:rPr>
              <a:t>Sentiment Analysis of Restaurant Reviews in Social Media using Naïve Bayes Url:</a:t>
            </a:r>
          </a:p>
          <a:p>
            <a:pPr lvl="1"/>
            <a:r>
              <a:rPr lang="en-US" sz="2300" b="0" i="0" dirty="0">
                <a:solidFill>
                  <a:schemeClr val="accent1">
                    <a:lumMod val="75000"/>
                  </a:schemeClr>
                </a:solidFill>
                <a:effectLst/>
                <a:highlight>
                  <a:srgbClr val="FFFFFF"/>
                </a:highlight>
                <a:latin typeface="Roboto" panose="02000000000000000000" pitchFamily="2" charset="0"/>
              </a:rPr>
              <a:t>https://www.researchgate.net/publication/354990885_Sentiment_Analysis_of_Restaurant_Reviews_in_Social_Media_using_Naive_Bayes</a:t>
            </a:r>
            <a:endParaRPr lang="en-US" sz="2300" b="0" i="0" dirty="0">
              <a:solidFill>
                <a:srgbClr val="111111"/>
              </a:solidFill>
              <a:effectLst/>
              <a:highlight>
                <a:srgbClr val="FFFFFF"/>
              </a:highlight>
              <a:latin typeface="Roboto" panose="02000000000000000000" pitchFamily="2" charset="0"/>
            </a:endParaRPr>
          </a:p>
          <a:p>
            <a:pPr>
              <a:buFont typeface="Wingdings" panose="05000000000000000000" pitchFamily="2" charset="2"/>
              <a:buChar char="Ø"/>
            </a:pPr>
            <a:r>
              <a:rPr lang="en-IN" sz="2300" dirty="0">
                <a:latin typeface="+mj-lt"/>
              </a:rPr>
              <a:t>Article on Sentiment Analysis of Restaurant Reviews Url:</a:t>
            </a:r>
          </a:p>
          <a:p>
            <a:pPr lvl="1"/>
            <a:r>
              <a:rPr lang="en-IN" sz="2300" dirty="0">
                <a:solidFill>
                  <a:schemeClr val="accent1">
                    <a:lumMod val="75000"/>
                  </a:schemeClr>
                </a:solidFill>
                <a:hlinkClick r:id="rId2">
                  <a:extLst>
                    <a:ext uri="{A12FA001-AC4F-418D-AE19-62706E023703}">
                      <ahyp:hlinkClr xmlns:ahyp="http://schemas.microsoft.com/office/drawing/2018/hyperlinkcolor" val="tx"/>
                    </a:ext>
                  </a:extLst>
                </a:hlinkClick>
              </a:rPr>
              <a:t>https://www.geeksforgeeks.org/sentiment-analysis-of-restaurant-reviews</a:t>
            </a:r>
            <a:endParaRPr lang="en-IN" sz="2300" dirty="0">
              <a:solidFill>
                <a:schemeClr val="accent1">
                  <a:lumMod val="75000"/>
                </a:schemeClr>
              </a:solidFill>
            </a:endParaRPr>
          </a:p>
          <a:p>
            <a:pPr marL="324000" lvl="1" indent="0">
              <a:buNone/>
            </a:pPr>
            <a:endParaRPr lang="en-IN" sz="1600" dirty="0"/>
          </a:p>
          <a:p>
            <a:pPr marL="305435" indent="-305435"/>
            <a:endParaRPr lang="en-IN" sz="2400" dirty="0"/>
          </a:p>
          <a:p>
            <a:pPr marL="305435" indent="-305435"/>
            <a:endParaRPr lang="en-IN" sz="2400" dirty="0"/>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6D568B-5226-AB84-D266-D489C158E071}"/>
              </a:ext>
            </a:extLst>
          </p:cNvPr>
          <p:cNvSpPr>
            <a:spLocks noGrp="1"/>
          </p:cNvSpPr>
          <p:nvPr>
            <p:ph type="sldNum" sz="quarter" idx="12"/>
          </p:nvPr>
        </p:nvSpPr>
        <p:spPr/>
        <p:txBody>
          <a:bodyPr/>
          <a:lstStyle/>
          <a:p>
            <a:fld id="{3A98EE3D-8CD1-4C3F-BD1C-C98C9596463C}" type="slidenum">
              <a:rPr lang="en-US" smtClean="0"/>
              <a:t>16</a:t>
            </a:fld>
            <a:endParaRPr lang="en-US"/>
          </a:p>
        </p:txBody>
      </p:sp>
      <p:pic>
        <p:nvPicPr>
          <p:cNvPr id="4098" name="Picture 2">
            <a:extLst>
              <a:ext uri="{FF2B5EF4-FFF2-40B4-BE49-F238E27FC236}">
                <a16:creationId xmlns:a16="http://schemas.microsoft.com/office/drawing/2014/main" id="{B6196556-14FF-8901-7CA5-39A779F79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048" y="1445159"/>
            <a:ext cx="6149904" cy="3967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[Technology Used]</a:t>
            </a:r>
            <a:endParaRPr lang="en-US" b="1"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The dataset of this sentiment analysis project is </a:t>
            </a:r>
            <a:r>
              <a:rPr lang="en-US" sz="3200" dirty="0">
                <a:solidFill>
                  <a:srgbClr val="0F0F0F"/>
                </a:solidFill>
                <a:ea typeface="+mn-lt"/>
                <a:cs typeface="+mn-lt"/>
              </a:rPr>
              <a:t>customer reviews of a restaurant. The goal of this machine learning model is to develop a system that can accurately predict the sentiment [positive or negative] of a new review. This model should be able to take in a new review, process it, and provide a sentiment score with a high level of accuracy.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1400" b="1" dirty="0">
                <a:latin typeface="Calibri" panose="020F0502020204030204" pitchFamily="34" charset="0"/>
                <a:ea typeface="Calibri" panose="020F0502020204030204" pitchFamily="34" charset="0"/>
                <a:cs typeface="Calibri" panose="020F0502020204030204" pitchFamily="34" charset="0"/>
              </a:rPr>
              <a:t>The proposed system aims to predict the sentiment[positive or negative] of a particular restaurant based on their customer reviews. To know the quality and taste of a food  based on the customer reviews we use the machine learning techniques for accurate results. The solution will consist of the following components:</a:t>
            </a:r>
          </a:p>
          <a:p>
            <a:pPr>
              <a:buFont typeface="Wingdings" panose="05000000000000000000" pitchFamily="2" charset="2"/>
              <a:buChar char="Ø"/>
            </a:pPr>
            <a:r>
              <a:rPr lang="en-IN" sz="1400" b="1" dirty="0">
                <a:latin typeface="Calibri"/>
                <a:ea typeface="+mn-lt"/>
                <a:cs typeface="+mn-lt"/>
              </a:rPr>
              <a:t>Data Collection:</a:t>
            </a:r>
            <a:endParaRPr lang="en-IN" sz="1400" b="1" dirty="0">
              <a:latin typeface="Calibri"/>
              <a:cs typeface="Calibri"/>
            </a:endParaRPr>
          </a:p>
          <a:p>
            <a:pPr marL="629920" lvl="1" indent="-305435"/>
            <a:r>
              <a:rPr lang="en-IN" b="1" dirty="0">
                <a:latin typeface="Calibri"/>
                <a:ea typeface="+mn-lt"/>
                <a:cs typeface="+mn-lt"/>
              </a:rPr>
              <a:t>Gather historical data based on customer reviews of a restaurant, including preferences of a customer, likes, taste , and quality.</a:t>
            </a:r>
          </a:p>
          <a:p>
            <a:pPr marL="629920" lvl="1" indent="-305435"/>
            <a:r>
              <a:rPr lang="en-IN" b="1" dirty="0">
                <a:latin typeface="Calibri"/>
                <a:ea typeface="+mn-lt"/>
                <a:cs typeface="+mn-lt"/>
              </a:rPr>
              <a:t>Gathering both positive and negative reviews in equal number for better results.</a:t>
            </a:r>
            <a:endParaRPr lang="en-IN" b="1" dirty="0">
              <a:latin typeface="Calibri"/>
              <a:cs typeface="Calibri"/>
            </a:endParaRPr>
          </a:p>
          <a:p>
            <a:pPr marL="629920" lvl="1" indent="-305435"/>
            <a:r>
              <a:rPr lang="en-IN" b="1" dirty="0">
                <a:latin typeface="Calibri"/>
                <a:ea typeface="+mn-lt"/>
                <a:cs typeface="+mn-lt"/>
              </a:rPr>
              <a:t>Utilize real-time data sources such as customer preferences to enhance prediction accuracy.</a:t>
            </a:r>
          </a:p>
          <a:p>
            <a:pPr marL="324485" lvl="1" indent="0">
              <a:buNone/>
            </a:pPr>
            <a:endParaRPr lang="en-IN" sz="1200" b="1" dirty="0">
              <a:latin typeface="Calibri"/>
              <a:ea typeface="+mn-lt"/>
              <a:cs typeface="+mn-lt"/>
            </a:endParaRPr>
          </a:p>
          <a:p>
            <a:pPr marL="324485" lvl="1" indent="0">
              <a:buNone/>
            </a:pPr>
            <a:endParaRPr lang="en-IN" sz="1200" b="1" dirty="0">
              <a:latin typeface="Calibri"/>
              <a:ea typeface="+mn-lt"/>
              <a:cs typeface="+mn-lt"/>
            </a:endParaRPr>
          </a:p>
          <a:p>
            <a:pPr marL="324485" lvl="1" indent="0">
              <a:buNone/>
            </a:pPr>
            <a:endParaRPr lang="en-IN" sz="1200" b="1" dirty="0">
              <a:latin typeface="Calibri"/>
              <a:ea typeface="+mn-lt"/>
              <a:cs typeface="+mn-lt"/>
            </a:endParaRPr>
          </a:p>
          <a:p>
            <a:pPr marL="324485" lvl="1" indent="0">
              <a:buNone/>
            </a:pPr>
            <a:endParaRPr lang="en-IN" sz="1200" b="1" dirty="0">
              <a:latin typeface="Calibri"/>
              <a:ea typeface="+mn-lt"/>
              <a:cs typeface="+mn-lt"/>
            </a:endParaRPr>
          </a:p>
          <a:p>
            <a:pPr marL="324485" lvl="1" indent="0">
              <a:buNone/>
            </a:pPr>
            <a:endParaRPr lang="en-IN" sz="1200" b="1" dirty="0">
              <a:latin typeface="Calibri"/>
              <a:cs typeface="Calibri"/>
            </a:endParaRPr>
          </a:p>
          <a:p>
            <a:pPr marL="0" indent="0">
              <a:buNone/>
            </a:pPr>
            <a:endParaRPr lang="en-IN" dirty="0"/>
          </a:p>
        </p:txBody>
      </p:sp>
      <p:pic>
        <p:nvPicPr>
          <p:cNvPr id="8" name="Picture 7">
            <a:extLst>
              <a:ext uri="{FF2B5EF4-FFF2-40B4-BE49-F238E27FC236}">
                <a16:creationId xmlns:a16="http://schemas.microsoft.com/office/drawing/2014/main" id="{CC4A06A5-C08B-5701-0673-05D29469CBF2}"/>
              </a:ext>
            </a:extLst>
          </p:cNvPr>
          <p:cNvPicPr>
            <a:picLocks noChangeAspect="1"/>
          </p:cNvPicPr>
          <p:nvPr/>
        </p:nvPicPr>
        <p:blipFill>
          <a:blip r:embed="rId3"/>
          <a:stretch>
            <a:fillRect/>
          </a:stretch>
        </p:blipFill>
        <p:spPr>
          <a:xfrm>
            <a:off x="2546635" y="4106733"/>
            <a:ext cx="5722294" cy="1663889"/>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29B0-9D95-01A0-8AB5-8E957FE3F0DF}"/>
              </a:ext>
            </a:extLst>
          </p:cNvPr>
          <p:cNvSpPr>
            <a:spLocks noGrp="1"/>
          </p:cNvSpPr>
          <p:nvPr>
            <p:ph type="title"/>
          </p:nvPr>
        </p:nvSpPr>
        <p:spPr/>
        <p:txBody>
          <a:bodyPr/>
          <a:lstStyle/>
          <a:p>
            <a:r>
              <a:rPr lang="en-US" sz="28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id="{C5539581-AC42-B8BE-DED4-4FA0B35E51B8}"/>
              </a:ext>
            </a:extLst>
          </p:cNvPr>
          <p:cNvSpPr>
            <a:spLocks noGrp="1"/>
          </p:cNvSpPr>
          <p:nvPr>
            <p:ph idx="1"/>
          </p:nvPr>
        </p:nvSpPr>
        <p:spPr/>
        <p:txBody>
          <a:bodyPr/>
          <a:lstStyle/>
          <a:p>
            <a:pPr>
              <a:buFont typeface="Wingdings" panose="05000000000000000000" pitchFamily="2" charset="2"/>
              <a:buChar char="Ø"/>
            </a:pPr>
            <a:r>
              <a:rPr lang="en-IN" sz="1600" b="1" dirty="0">
                <a:latin typeface="Calibri"/>
                <a:ea typeface="+mn-lt"/>
                <a:cs typeface="+mn-lt"/>
              </a:rPr>
              <a:t>Data Preprocessing:</a:t>
            </a:r>
            <a:endParaRPr lang="en-IN" sz="1600" b="1" dirty="0">
              <a:latin typeface="Calibri"/>
              <a:cs typeface="Calibri"/>
            </a:endParaRPr>
          </a:p>
          <a:p>
            <a:pPr marL="629920" lvl="1" indent="-305435"/>
            <a:r>
              <a:rPr lang="en-US" b="1" dirty="0">
                <a:latin typeface="Calibri"/>
                <a:cs typeface="Calibri"/>
              </a:rPr>
              <a:t>The collected data needs to be cleaned, processed and prepared for input to the model.</a:t>
            </a:r>
          </a:p>
          <a:p>
            <a:pPr marL="629920" lvl="1" indent="-305435"/>
            <a:r>
              <a:rPr lang="en-US" b="1" dirty="0">
                <a:latin typeface="Calibri"/>
                <a:cs typeface="Calibri"/>
              </a:rPr>
              <a:t>This includes removing stop words, stemming the words, and converting the text data into numerical form.</a:t>
            </a:r>
            <a:endParaRPr lang="en-IN" b="1" dirty="0">
              <a:latin typeface="Calibri"/>
              <a:ea typeface="+mn-lt"/>
              <a:cs typeface="+mn-lt"/>
            </a:endParaRPr>
          </a:p>
          <a:p>
            <a:pPr marL="629920" lvl="1" indent="-305435"/>
            <a:r>
              <a:rPr lang="en-IN" b="1" dirty="0">
                <a:latin typeface="Calibri"/>
                <a:ea typeface="+mn-lt"/>
                <a:cs typeface="+mn-lt"/>
              </a:rPr>
              <a:t>Clean and preprocess the collected data to handle missing values, outliers, and inconsistencies.</a:t>
            </a:r>
            <a:endParaRPr lang="en-IN" b="1" dirty="0">
              <a:latin typeface="Calibri"/>
              <a:cs typeface="Calibri"/>
            </a:endParaRPr>
          </a:p>
          <a:p>
            <a:pPr marL="629920" lvl="1" indent="-305435"/>
            <a:r>
              <a:rPr lang="en-IN" b="1" dirty="0">
                <a:latin typeface="Calibri"/>
                <a:ea typeface="+mn-lt"/>
                <a:cs typeface="+mn-lt"/>
              </a:rPr>
              <a:t>Feature engineering to extract relevant features from the data that might impact the accuracy.</a:t>
            </a:r>
          </a:p>
          <a:p>
            <a:pPr marL="324485" lvl="1" indent="0">
              <a:buNone/>
            </a:pPr>
            <a:endParaRPr lang="en-IN" b="1" dirty="0">
              <a:latin typeface="Calibri"/>
              <a:ea typeface="+mn-lt"/>
              <a:cs typeface="+mn-lt"/>
            </a:endParaRPr>
          </a:p>
          <a:p>
            <a:pPr marL="629920" lvl="1" indent="-305435"/>
            <a:endParaRPr lang="en-IN" sz="1200" b="1" dirty="0">
              <a:latin typeface="Calibri"/>
              <a:ea typeface="+mn-lt"/>
              <a:cs typeface="+mn-lt"/>
            </a:endParaRPr>
          </a:p>
          <a:p>
            <a:pPr marL="629920" lvl="1" indent="-305435"/>
            <a:endParaRPr lang="en-IN" sz="1200" b="1" dirty="0">
              <a:latin typeface="Calibri"/>
              <a:ea typeface="+mn-lt"/>
              <a:cs typeface="+mn-lt"/>
            </a:endParaRPr>
          </a:p>
          <a:p>
            <a:pPr marL="629920" lvl="1" indent="-305435"/>
            <a:endParaRPr lang="en-IN" sz="1200" b="1" dirty="0">
              <a:latin typeface="Calibri"/>
              <a:ea typeface="+mn-lt"/>
              <a:cs typeface="+mn-lt"/>
            </a:endParaRPr>
          </a:p>
          <a:p>
            <a:pPr marL="324485" lvl="1" indent="0">
              <a:buNone/>
            </a:pPr>
            <a:endParaRPr lang="en-IN" sz="1200" b="1" dirty="0">
              <a:latin typeface="Calibri"/>
              <a:ea typeface="+mn-lt"/>
              <a:cs typeface="+mn-lt"/>
            </a:endParaRPr>
          </a:p>
          <a:p>
            <a:pPr marL="324485" lvl="1" indent="0">
              <a:buNone/>
            </a:pPr>
            <a:endParaRPr lang="en-IN" sz="1200" b="1" dirty="0">
              <a:latin typeface="Calibri"/>
              <a:ea typeface="+mn-lt"/>
              <a:cs typeface="+mn-lt"/>
            </a:endParaRPr>
          </a:p>
          <a:p>
            <a:pPr marL="324485" lvl="1" indent="0">
              <a:buNone/>
            </a:pPr>
            <a:endParaRPr lang="en-IN" sz="1200" b="1" dirty="0">
              <a:latin typeface="Calibri"/>
              <a:ea typeface="+mn-lt"/>
              <a:cs typeface="+mn-lt"/>
            </a:endParaRPr>
          </a:p>
          <a:p>
            <a:pPr marL="0" indent="0">
              <a:buNone/>
            </a:pPr>
            <a:endParaRPr lang="en-IN" dirty="0"/>
          </a:p>
        </p:txBody>
      </p:sp>
      <p:pic>
        <p:nvPicPr>
          <p:cNvPr id="4" name="Picture 3">
            <a:extLst>
              <a:ext uri="{FF2B5EF4-FFF2-40B4-BE49-F238E27FC236}">
                <a16:creationId xmlns:a16="http://schemas.microsoft.com/office/drawing/2014/main" id="{0AF2DFB8-9428-5E1B-51BB-387F6D34B3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090" y="3429000"/>
            <a:ext cx="5919020" cy="24658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26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EBB2-E9EC-5802-061A-48F4EC6B13E6}"/>
              </a:ext>
            </a:extLst>
          </p:cNvPr>
          <p:cNvSpPr>
            <a:spLocks noGrp="1"/>
          </p:cNvSpPr>
          <p:nvPr>
            <p:ph type="title"/>
          </p:nvPr>
        </p:nvSpPr>
        <p:spPr/>
        <p:txBody>
          <a:bodyPr/>
          <a:lstStyle/>
          <a:p>
            <a:r>
              <a:rPr lang="en-US" sz="28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id="{CA5DB2E4-33BB-A580-5951-43A15337D1AE}"/>
              </a:ext>
            </a:extLst>
          </p:cNvPr>
          <p:cNvSpPr>
            <a:spLocks noGrp="1"/>
          </p:cNvSpPr>
          <p:nvPr>
            <p:ph idx="1"/>
          </p:nvPr>
        </p:nvSpPr>
        <p:spPr/>
        <p:txBody>
          <a:bodyPr>
            <a:normAutofit/>
          </a:bodyPr>
          <a:lstStyle/>
          <a:p>
            <a:pPr>
              <a:buFont typeface="Wingdings" panose="05000000000000000000" pitchFamily="2" charset="2"/>
              <a:buChar char="Ø"/>
            </a:pPr>
            <a:r>
              <a:rPr lang="en-IN" sz="1400" b="1" dirty="0">
                <a:latin typeface="Calibri"/>
                <a:ea typeface="+mn-lt"/>
                <a:cs typeface="+mn-lt"/>
              </a:rPr>
              <a:t>Machine Learning Algorithm:</a:t>
            </a:r>
            <a:endParaRPr lang="en-IN" sz="1400" b="1" dirty="0">
              <a:latin typeface="Calibri"/>
              <a:cs typeface="Calibri"/>
            </a:endParaRPr>
          </a:p>
          <a:p>
            <a:pPr marL="629920" lvl="1" indent="-305435"/>
            <a:r>
              <a:rPr lang="en-IN" sz="1300" b="1" dirty="0">
                <a:latin typeface="Calibri"/>
                <a:ea typeface="+mn-lt"/>
                <a:cs typeface="+mn-lt"/>
              </a:rPr>
              <a:t>Implement a machine learning algorithm, such as a classification algorithm [Example: Naive Bayes Algorithm], to predict sentiment[positive or negative] based on historical patterns.</a:t>
            </a:r>
            <a:endParaRPr lang="en-IN" sz="1300" b="1" dirty="0">
              <a:latin typeface="Calibri"/>
              <a:cs typeface="Calibri"/>
            </a:endParaRPr>
          </a:p>
          <a:p>
            <a:pPr marL="629920" lvl="1" indent="-305435"/>
            <a:r>
              <a:rPr lang="en-IN" sz="1300" b="1" dirty="0">
                <a:latin typeface="Calibri"/>
                <a:ea typeface="+mn-lt"/>
                <a:cs typeface="+mn-lt"/>
              </a:rPr>
              <a:t>Considering other factors like customer preferences, taste, and quality of food to improve prediction accuracy.</a:t>
            </a:r>
          </a:p>
          <a:p>
            <a:pPr marL="629920" lvl="1" indent="-305435"/>
            <a:r>
              <a:rPr lang="en-US" sz="1300" b="1" dirty="0">
                <a:latin typeface="Calibri"/>
                <a:ea typeface="+mn-lt"/>
                <a:cs typeface="+mn-lt"/>
              </a:rPr>
              <a:t>Naive Bayes algorithm is trained on the dataset, with the sentiment labels and reviews.</a:t>
            </a:r>
          </a:p>
          <a:p>
            <a:pPr marL="324485" lvl="1" indent="0">
              <a:buNone/>
            </a:pPr>
            <a:endParaRPr lang="en-IN" sz="1300" b="1" dirty="0">
              <a:latin typeface="Calibri"/>
              <a:ea typeface="+mn-lt"/>
              <a:cs typeface="+mn-lt"/>
            </a:endParaRPr>
          </a:p>
          <a:p>
            <a:pPr marL="305435" indent="-305435"/>
            <a:endParaRPr lang="en-IN" sz="1200" b="1" dirty="0">
              <a:latin typeface="Calibri"/>
              <a:ea typeface="+mn-lt"/>
              <a:cs typeface="+mn-lt"/>
            </a:endParaRPr>
          </a:p>
          <a:p>
            <a:endParaRPr lang="en-IN" sz="1200" b="1" dirty="0">
              <a:latin typeface="Calibri"/>
              <a:ea typeface="+mn-lt"/>
              <a:cs typeface="+mn-lt"/>
            </a:endParaRPr>
          </a:p>
          <a:p>
            <a:pPr>
              <a:buFont typeface="Wingdings" panose="05000000000000000000" pitchFamily="2" charset="2"/>
              <a:buChar char="Ø"/>
            </a:pPr>
            <a:r>
              <a:rPr lang="en-IN" sz="1400" b="1" dirty="0">
                <a:latin typeface="Calibri"/>
                <a:ea typeface="+mn-lt"/>
                <a:cs typeface="+mn-lt"/>
              </a:rPr>
              <a:t>Deployment:</a:t>
            </a:r>
            <a:endParaRPr lang="en-IN" sz="1400" b="1" dirty="0">
              <a:latin typeface="Calibri"/>
              <a:cs typeface="Calibri"/>
            </a:endParaRPr>
          </a:p>
          <a:p>
            <a:pPr marL="629920" lvl="1" indent="-305435"/>
            <a:r>
              <a:rPr lang="en-IN" sz="1300" b="1" dirty="0">
                <a:latin typeface="Calibri"/>
                <a:ea typeface="+mn-lt"/>
                <a:cs typeface="+mn-lt"/>
              </a:rPr>
              <a:t>Develop a user-friendly interface or application that provides real-time predictions of a customer sentiment of a food in restaurant.</a:t>
            </a:r>
            <a:endParaRPr lang="en-IN" sz="1300" b="1" dirty="0">
              <a:latin typeface="Calibri"/>
              <a:cs typeface="Calibri"/>
            </a:endParaRPr>
          </a:p>
          <a:p>
            <a:pPr marL="629920" lvl="1" indent="-305435"/>
            <a:r>
              <a:rPr lang="en-IN" sz="1300" b="1" dirty="0">
                <a:latin typeface="Calibri"/>
                <a:ea typeface="+mn-lt"/>
                <a:cs typeface="+mn-lt"/>
              </a:rPr>
              <a:t>Deploy the solution on a scalable and reliable platform, considering factors like server infrastructure, response time, and user accessibility.</a:t>
            </a:r>
          </a:p>
          <a:p>
            <a:pPr marL="629920" lvl="1" indent="-305435"/>
            <a:r>
              <a:rPr lang="en-US" sz="1300" b="1" dirty="0">
                <a:latin typeface="Calibri"/>
                <a:cs typeface="Calibri"/>
              </a:rPr>
              <a:t>The final step involves deploying the trained model for predicting sentiment analysis on new restaurant review.</a:t>
            </a:r>
            <a:endParaRPr lang="en-IN" sz="1200" b="1" dirty="0">
              <a:latin typeface="Calibri"/>
              <a:cs typeface="Calibri"/>
            </a:endParaRPr>
          </a:p>
          <a:p>
            <a:pPr marL="324485" lvl="1" indent="0">
              <a:buNone/>
            </a:pPr>
            <a:r>
              <a:rPr lang="en-IN" sz="1200" b="1" dirty="0">
                <a:latin typeface="Calibri"/>
                <a:cs typeface="Calibri"/>
              </a:rPr>
              <a:t>                                                                          </a:t>
            </a:r>
          </a:p>
          <a:p>
            <a:pPr marL="324485" lvl="1" indent="0">
              <a:buNone/>
            </a:pPr>
            <a:r>
              <a:rPr lang="en-IN" sz="1200" b="1" dirty="0">
                <a:latin typeface="Calibri"/>
                <a:cs typeface="Calibri"/>
              </a:rPr>
              <a:t>                                                                                             </a:t>
            </a:r>
            <a:r>
              <a:rPr lang="en-IN" sz="1200" b="1" dirty="0">
                <a:latin typeface="Calibri"/>
                <a:ea typeface="+mn-lt"/>
                <a:cs typeface="+mn-lt"/>
              </a:rPr>
              <a:t>                                                                                                                   </a:t>
            </a:r>
          </a:p>
          <a:p>
            <a:endParaRPr lang="en-IN" dirty="0"/>
          </a:p>
        </p:txBody>
      </p:sp>
      <p:pic>
        <p:nvPicPr>
          <p:cNvPr id="5" name="Picture 4">
            <a:extLst>
              <a:ext uri="{FF2B5EF4-FFF2-40B4-BE49-F238E27FC236}">
                <a16:creationId xmlns:a16="http://schemas.microsoft.com/office/drawing/2014/main" id="{3E4997ED-83A9-DD4E-D325-458C5553ECDE}"/>
              </a:ext>
            </a:extLst>
          </p:cNvPr>
          <p:cNvPicPr>
            <a:picLocks noChangeAspect="1"/>
          </p:cNvPicPr>
          <p:nvPr/>
        </p:nvPicPr>
        <p:blipFill>
          <a:blip r:embed="rId2"/>
          <a:stretch>
            <a:fillRect/>
          </a:stretch>
        </p:blipFill>
        <p:spPr>
          <a:xfrm>
            <a:off x="4060724" y="2809358"/>
            <a:ext cx="2507225" cy="705414"/>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A664F5C3-74E8-C63F-DBB9-468074533B5B}"/>
              </a:ext>
            </a:extLst>
          </p:cNvPr>
          <p:cNvSpPr txBox="1"/>
          <p:nvPr/>
        </p:nvSpPr>
        <p:spPr>
          <a:xfrm>
            <a:off x="3623187" y="4324767"/>
            <a:ext cx="3126658" cy="369332"/>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59D5A47E-EBB7-3685-8F3C-180F809A16D6}"/>
              </a:ext>
            </a:extLst>
          </p:cNvPr>
          <p:cNvSpPr txBox="1"/>
          <p:nvPr/>
        </p:nvSpPr>
        <p:spPr>
          <a:xfrm>
            <a:off x="5087107" y="5319428"/>
            <a:ext cx="2703871" cy="369332"/>
          </a:xfrm>
          <a:prstGeom prst="rect">
            <a:avLst/>
          </a:prstGeom>
          <a:noFill/>
          <a:ln>
            <a:solidFill>
              <a:schemeClr val="tx1"/>
            </a:solidFill>
          </a:ln>
        </p:spPr>
        <p:txBody>
          <a:bodyPr wrap="square" rtlCol="0">
            <a:spAutoFit/>
          </a:bodyPr>
          <a:lstStyle/>
          <a:p>
            <a:r>
              <a:rPr lang="en-US" dirty="0"/>
              <a:t>I love chicken fry biriyani</a:t>
            </a:r>
            <a:endParaRPr lang="en-IN" dirty="0"/>
          </a:p>
        </p:txBody>
      </p:sp>
      <p:sp>
        <p:nvSpPr>
          <p:cNvPr id="14" name="TextBox 13">
            <a:extLst>
              <a:ext uri="{FF2B5EF4-FFF2-40B4-BE49-F238E27FC236}">
                <a16:creationId xmlns:a16="http://schemas.microsoft.com/office/drawing/2014/main" id="{A4D712F8-541F-527C-BE7F-C1D27A80F0B2}"/>
              </a:ext>
            </a:extLst>
          </p:cNvPr>
          <p:cNvSpPr txBox="1"/>
          <p:nvPr/>
        </p:nvSpPr>
        <p:spPr>
          <a:xfrm>
            <a:off x="3214165" y="5073294"/>
            <a:ext cx="5171767" cy="92333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324485" lvl="1" indent="0">
              <a:buNone/>
            </a:pPr>
            <a:endParaRPr lang="en-IN" sz="1800" b="1" dirty="0">
              <a:latin typeface="Calibri"/>
              <a:cs typeface="Calibri"/>
            </a:endParaRPr>
          </a:p>
          <a:p>
            <a:pPr marL="324485" lvl="1" indent="0">
              <a:buNone/>
            </a:pPr>
            <a:r>
              <a:rPr lang="en-IN" sz="1800" b="1" dirty="0">
                <a:latin typeface="Calibri"/>
                <a:cs typeface="Calibri"/>
              </a:rPr>
              <a:t>Enter a review</a:t>
            </a:r>
          </a:p>
          <a:p>
            <a:pPr marL="324485" lvl="1" indent="0">
              <a:buNone/>
            </a:pPr>
            <a:r>
              <a:rPr lang="en-IN" sz="1800" b="1" dirty="0">
                <a:latin typeface="Calibri"/>
                <a:cs typeface="Calibri"/>
              </a:rPr>
              <a:t>            The review is predicted positive</a:t>
            </a:r>
          </a:p>
        </p:txBody>
      </p:sp>
    </p:spTree>
    <p:extLst>
      <p:ext uri="{BB962C8B-B14F-4D97-AF65-F5344CB8AC3E}">
        <p14:creationId xmlns:p14="http://schemas.microsoft.com/office/powerpoint/2010/main" val="3408330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1D9D-BE12-7956-D605-249D9B34DFF3}"/>
              </a:ext>
            </a:extLst>
          </p:cNvPr>
          <p:cNvSpPr>
            <a:spLocks noGrp="1"/>
          </p:cNvSpPr>
          <p:nvPr>
            <p:ph type="title"/>
          </p:nvPr>
        </p:nvSpPr>
        <p:spPr/>
        <p:txBody>
          <a:bodyPr/>
          <a:lstStyle/>
          <a:p>
            <a:r>
              <a:rPr lang="en-US" sz="28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id="{0EB806FA-5CE0-C1F1-4B4A-7D4857BBEFB6}"/>
              </a:ext>
            </a:extLst>
          </p:cNvPr>
          <p:cNvSpPr>
            <a:spLocks noGrp="1"/>
          </p:cNvSpPr>
          <p:nvPr>
            <p:ph idx="1"/>
          </p:nvPr>
        </p:nvSpPr>
        <p:spPr>
          <a:xfrm>
            <a:off x="363794" y="1309132"/>
            <a:ext cx="11247013" cy="5298144"/>
          </a:xfrm>
        </p:spPr>
        <p:txBody>
          <a:bodyPr>
            <a:normAutofit/>
          </a:bodyPr>
          <a:lstStyle/>
          <a:p>
            <a:pPr>
              <a:buFont typeface="Wingdings" panose="05000000000000000000" pitchFamily="2" charset="2"/>
              <a:buChar char="Ø"/>
            </a:pPr>
            <a:endParaRPr lang="en-IN" sz="1200" b="1" dirty="0">
              <a:latin typeface="Calibri"/>
              <a:ea typeface="+mn-lt"/>
              <a:cs typeface="+mn-lt"/>
            </a:endParaRPr>
          </a:p>
          <a:p>
            <a:pPr>
              <a:buFont typeface="Wingdings" panose="05000000000000000000" pitchFamily="2" charset="2"/>
              <a:buChar char="Ø"/>
            </a:pPr>
            <a:endParaRPr lang="en-IN" sz="1200" b="1" dirty="0">
              <a:latin typeface="Calibri"/>
              <a:ea typeface="+mn-lt"/>
              <a:cs typeface="+mn-lt"/>
            </a:endParaRPr>
          </a:p>
          <a:p>
            <a:pPr>
              <a:buFont typeface="Wingdings" panose="05000000000000000000" pitchFamily="2" charset="2"/>
              <a:buChar char="Ø"/>
            </a:pPr>
            <a:r>
              <a:rPr lang="en-IN" sz="1200" b="1" dirty="0">
                <a:latin typeface="Calibri"/>
                <a:ea typeface="+mn-lt"/>
                <a:cs typeface="+mn-lt"/>
              </a:rPr>
              <a:t>Evaluation:</a:t>
            </a:r>
          </a:p>
          <a:p>
            <a:pPr marL="629920" lvl="1" indent="-305435"/>
            <a:r>
              <a:rPr lang="en-US" sz="1200" b="1" dirty="0">
                <a:latin typeface="Calibri"/>
                <a:ea typeface="+mn-lt"/>
                <a:cs typeface="+mn-lt"/>
              </a:rPr>
              <a:t>Evaluating the accuracy of the model on the testing data. We compare the predicted class labels with the true class labels of the testing dataset to calculate the accuracy of the classifier.</a:t>
            </a:r>
            <a:endParaRPr lang="en-IN" sz="1200" b="1" dirty="0">
              <a:latin typeface="Calibri"/>
              <a:ea typeface="+mn-lt"/>
              <a:cs typeface="+mn-lt"/>
            </a:endParaRPr>
          </a:p>
          <a:p>
            <a:pPr marL="629920" lvl="1" indent="-305435"/>
            <a:r>
              <a:rPr lang="en-IN" sz="1200" b="1" dirty="0">
                <a:latin typeface="Calibri"/>
                <a:ea typeface="+mn-lt"/>
                <a:cs typeface="+mn-lt"/>
              </a:rPr>
              <a:t>Assess the model's performance using appropriate metrics such as Accuracy, Precision, Recall, F1 Score and other relevant metrics.</a:t>
            </a:r>
          </a:p>
          <a:p>
            <a:pPr marL="880235" lvl="2" indent="-285750">
              <a:buFont typeface="Wingdings 2" panose="05020102010507070707" pitchFamily="18" charset="2"/>
              <a:buChar char="®"/>
            </a:pPr>
            <a:r>
              <a:rPr lang="en-IN" sz="1200" b="1" dirty="0">
                <a:latin typeface="Calibri"/>
                <a:ea typeface="+mn-lt"/>
                <a:cs typeface="+mn-lt"/>
              </a:rPr>
              <a:t>Accuracy:</a:t>
            </a:r>
          </a:p>
          <a:p>
            <a:pPr marL="1222235" lvl="3" indent="-285750">
              <a:buFont typeface="Wingdings 2" panose="05020102010507070707" pitchFamily="18" charset="2"/>
              <a:buChar char="®"/>
            </a:pPr>
            <a:r>
              <a:rPr lang="en-US" sz="1200" b="1" dirty="0">
                <a:latin typeface="Calibri"/>
                <a:ea typeface="+mn-lt"/>
                <a:cs typeface="+mn-lt"/>
              </a:rPr>
              <a:t>Accuracy is a good metric to assess the overall correctness of the model.</a:t>
            </a:r>
          </a:p>
          <a:p>
            <a:pPr marL="880235" lvl="2" indent="-285750">
              <a:buFont typeface="Wingdings 2" panose="05020102010507070707" pitchFamily="18" charset="2"/>
              <a:buChar char="®"/>
            </a:pPr>
            <a:r>
              <a:rPr lang="en-US" sz="1200" b="1" dirty="0">
                <a:latin typeface="Calibri"/>
                <a:ea typeface="+mn-lt"/>
                <a:cs typeface="+mn-lt"/>
              </a:rPr>
              <a:t>Precision:</a:t>
            </a:r>
          </a:p>
          <a:p>
            <a:pPr marL="1467935" lvl="4" indent="-171450">
              <a:buFont typeface="Wingdings 2" panose="05020102010507070707" pitchFamily="18" charset="2"/>
              <a:buChar char="®"/>
            </a:pPr>
            <a:r>
              <a:rPr lang="en-US" sz="1200" b="1" dirty="0">
                <a:latin typeface="Calibri"/>
                <a:cs typeface="Calibri"/>
              </a:rPr>
              <a:t>This metric measures how many of the predicted positives are actually positive.</a:t>
            </a:r>
          </a:p>
          <a:p>
            <a:pPr marL="880235" lvl="2" indent="-285750">
              <a:buFont typeface="Wingdings 2" panose="05020102010507070707" pitchFamily="18" charset="2"/>
              <a:buChar char="®"/>
            </a:pPr>
            <a:r>
              <a:rPr lang="en-US" sz="1200" b="1" dirty="0">
                <a:latin typeface="Calibri"/>
                <a:cs typeface="Calibri"/>
              </a:rPr>
              <a:t>Recall:</a:t>
            </a:r>
          </a:p>
          <a:p>
            <a:pPr marL="1222235" lvl="3" indent="-285750">
              <a:buFont typeface="Wingdings 2" panose="05020102010507070707" pitchFamily="18" charset="2"/>
              <a:buChar char="®"/>
            </a:pPr>
            <a:r>
              <a:rPr lang="en-US" sz="1200" b="1" dirty="0">
                <a:latin typeface="Calibri"/>
                <a:cs typeface="Calibri"/>
              </a:rPr>
              <a:t>This metric measures how many of the actual positives were identified as positive.</a:t>
            </a:r>
          </a:p>
          <a:p>
            <a:pPr marL="880235" lvl="2" indent="-285750">
              <a:buFont typeface="Wingdings 2" panose="05020102010507070707" pitchFamily="18" charset="2"/>
              <a:buChar char="®"/>
            </a:pPr>
            <a:r>
              <a:rPr lang="en-US" sz="1200" b="1" dirty="0">
                <a:latin typeface="Calibri"/>
                <a:cs typeface="Calibri"/>
              </a:rPr>
              <a:t>F1 Score:</a:t>
            </a:r>
          </a:p>
          <a:p>
            <a:pPr marL="1222235" lvl="3" indent="-285750">
              <a:buFont typeface="Wingdings 2" panose="05020102010507070707" pitchFamily="18" charset="2"/>
              <a:buChar char="®"/>
            </a:pPr>
            <a:r>
              <a:rPr lang="en-US" sz="1200" b="1" dirty="0">
                <a:latin typeface="Calibri"/>
                <a:cs typeface="Calibri"/>
              </a:rPr>
              <a:t>This is a harmonic mean of precision and recall.</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p>
          <a:p>
            <a:pPr marL="324485" lvl="1" indent="0">
              <a:buNone/>
            </a:pPr>
            <a:endParaRPr lang="en-IN" sz="1200" b="1" dirty="0">
              <a:latin typeface="Calibri"/>
              <a:ea typeface="+mn-lt"/>
              <a:cs typeface="+mn-lt"/>
            </a:endParaRPr>
          </a:p>
          <a:p>
            <a:pPr marL="0" indent="0">
              <a:buNone/>
            </a:pPr>
            <a:endParaRPr lang="en-IN" sz="14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400" b="1" dirty="0">
              <a:latin typeface="Calibri" panose="020F0502020204030204" pitchFamily="34" charset="0"/>
              <a:ea typeface="Calibri" panose="020F0502020204030204" pitchFamily="34" charset="0"/>
              <a:cs typeface="Calibri" panose="020F0502020204030204" pitchFamily="34" charset="0"/>
            </a:endParaRPr>
          </a:p>
          <a:p>
            <a:pPr marL="630000" lvl="2"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9" name="Rectangle 6">
            <a:extLst>
              <a:ext uri="{FF2B5EF4-FFF2-40B4-BE49-F238E27FC236}">
                <a16:creationId xmlns:a16="http://schemas.microsoft.com/office/drawing/2014/main" id="{8BA8CFD4-52AE-8B9E-4A33-D0EC70BB6967}"/>
              </a:ext>
            </a:extLst>
          </p:cNvPr>
          <p:cNvSpPr>
            <a:spLocks noChangeArrowheads="1"/>
          </p:cNvSpPr>
          <p:nvPr/>
        </p:nvSpPr>
        <p:spPr bwMode="auto">
          <a:xfrm>
            <a:off x="152400" y="625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12121"/>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351BFB67-B29D-7E87-F0F3-81D8AF7C172C}"/>
              </a:ext>
            </a:extLst>
          </p:cNvPr>
          <p:cNvPicPr>
            <a:picLocks noChangeAspect="1"/>
          </p:cNvPicPr>
          <p:nvPr/>
        </p:nvPicPr>
        <p:blipFill>
          <a:blip r:embed="rId3"/>
          <a:stretch>
            <a:fillRect/>
          </a:stretch>
        </p:blipFill>
        <p:spPr>
          <a:xfrm>
            <a:off x="3300150" y="4945493"/>
            <a:ext cx="3939881" cy="15241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88693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38952" y="1349384"/>
            <a:ext cx="11029615" cy="4673324"/>
          </a:xfrm>
        </p:spPr>
        <p:txBody>
          <a:bodyPr>
            <a:normAutofit fontScale="85000" lnSpcReduction="20000"/>
          </a:bodyPr>
          <a:lstStyle/>
          <a:p>
            <a:pPr marL="0" indent="0">
              <a:buNone/>
            </a:pPr>
            <a:endParaRPr lang="en-IN" sz="1800" b="1" dirty="0">
              <a:solidFill>
                <a:srgbClr val="0F0F0F"/>
              </a:solidFill>
              <a:ea typeface="+mn-lt"/>
              <a:cs typeface="+mn-lt"/>
            </a:endParaRPr>
          </a:p>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a:buFont typeface="Wingdings" panose="05000000000000000000" pitchFamily="2" charset="2"/>
              <a:buChar char="Ø"/>
            </a:pPr>
            <a:r>
              <a:rPr lang="en-IN" sz="1800" b="1" dirty="0">
                <a:solidFill>
                  <a:srgbClr val="0F0F0F"/>
                </a:solidFill>
                <a:latin typeface="Arial" panose="020B0604020202020204" pitchFamily="34" charset="0"/>
                <a:cs typeface="Arial" panose="020B0604020202020204" pitchFamily="34" charset="0"/>
              </a:rPr>
              <a:t>System requirements:</a:t>
            </a:r>
          </a:p>
          <a:p>
            <a:pPr marL="629435" lvl="1" indent="-305435"/>
            <a:r>
              <a:rPr kumimoji="0" lang="en-US" altLang="en-US" sz="1500" b="1" i="0" u="none" strike="noStrike" cap="none" normalizeH="0" baseline="0" dirty="0">
                <a:ln>
                  <a:noFill/>
                </a:ln>
                <a:solidFill>
                  <a:schemeClr val="tx1"/>
                </a:solidFill>
                <a:effectLst/>
                <a:latin typeface="Arial" panose="020B0604020202020204" pitchFamily="34" charset="0"/>
              </a:rPr>
              <a:t>Hardware Requirements</a:t>
            </a:r>
            <a:r>
              <a:rPr kumimoji="0" lang="en-US" altLang="en-US" sz="1500" b="0" i="0" u="none" strike="noStrike" cap="none" normalizeH="0" baseline="0" dirty="0">
                <a:ln>
                  <a:noFill/>
                </a:ln>
                <a:solidFill>
                  <a:schemeClr val="tx1"/>
                </a:solidFill>
                <a:effectLst/>
                <a:latin typeface="Arial" panose="020B0604020202020204" pitchFamily="34" charset="0"/>
              </a:rPr>
              <a:t>: Specify the minimum hardware specifications needed to run the system effectively, such as CPU, RAM and storage requirements.</a:t>
            </a:r>
          </a:p>
          <a:p>
            <a:pPr marL="629435" lvl="1" indent="-305435"/>
            <a:r>
              <a:rPr kumimoji="0" lang="en-US" altLang="en-US" sz="1500" b="1" i="0" u="none" strike="noStrike" cap="none" normalizeH="0" baseline="0" dirty="0">
                <a:ln>
                  <a:noFill/>
                </a:ln>
                <a:solidFill>
                  <a:schemeClr val="tx1"/>
                </a:solidFill>
                <a:effectLst/>
                <a:latin typeface="Arial" panose="020B0604020202020204" pitchFamily="34" charset="0"/>
              </a:rPr>
              <a:t>Software Requirements</a:t>
            </a:r>
            <a:r>
              <a:rPr kumimoji="0" lang="en-US" altLang="en-US" sz="1500" b="0" i="0" u="none" strike="noStrike" cap="none" normalizeH="0" baseline="0" dirty="0">
                <a:ln>
                  <a:noFill/>
                </a:ln>
                <a:solidFill>
                  <a:schemeClr val="tx1"/>
                </a:solidFill>
                <a:effectLst/>
                <a:latin typeface="Arial" panose="020B0604020202020204" pitchFamily="34" charset="0"/>
              </a:rPr>
              <a:t>: Detail the required software components, including operating systems and any specific dependencies.</a:t>
            </a:r>
            <a:endParaRPr lang="en-IN" sz="1500" b="1" dirty="0">
              <a:solidFill>
                <a:srgbClr val="0F0F0F"/>
              </a:solidFill>
            </a:endParaRPr>
          </a:p>
          <a:p>
            <a:pPr>
              <a:buFont typeface="Wingdings" panose="05000000000000000000" pitchFamily="2" charset="2"/>
              <a:buChar char="Ø"/>
            </a:pPr>
            <a:r>
              <a:rPr lang="en-IN" sz="1800" b="1" dirty="0">
                <a:solidFill>
                  <a:srgbClr val="0F0F0F"/>
                </a:solidFill>
              </a:rPr>
              <a:t>Library required to build the model:</a:t>
            </a:r>
          </a:p>
          <a:p>
            <a:r>
              <a:rPr kumimoji="0" lang="en-US" altLang="en-US" sz="18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a:ln>
                  <a:noFill/>
                </a:ln>
                <a:solidFill>
                  <a:schemeClr val="tx1"/>
                </a:solidFill>
                <a:effectLst/>
                <a:latin typeface="Arial" panose="020B0604020202020204" pitchFamily="34" charset="0"/>
              </a:rPr>
              <a:t>: Specify the programming language used (e.g., Python) and rationale for choosing it.</a:t>
            </a:r>
          </a:p>
          <a:p>
            <a:r>
              <a:rPr kumimoji="0" lang="en-US" altLang="en-US" sz="1800" b="1" i="0" u="none" strike="noStrike" cap="none" normalizeH="0" baseline="0" dirty="0">
                <a:ln>
                  <a:noFill/>
                </a:ln>
                <a:solidFill>
                  <a:schemeClr val="tx1"/>
                </a:solidFill>
                <a:effectLst/>
                <a:latin typeface="Arial" panose="020B0604020202020204" pitchFamily="34" charset="0"/>
              </a:rPr>
              <a:t>Key Libraries</a:t>
            </a:r>
            <a:r>
              <a:rPr kumimoji="0" lang="en-US" altLang="en-US" sz="1800" b="0" i="0" u="none" strike="noStrike" cap="none" normalizeH="0" baseline="0" dirty="0">
                <a:ln>
                  <a:noFill/>
                </a:ln>
                <a:solidFill>
                  <a:schemeClr val="tx1"/>
                </a:solidFill>
                <a:effectLst/>
                <a:latin typeface="Arial" panose="020B0604020202020204" pitchFamily="34" charset="0"/>
              </a:rPr>
              <a:t>:</a:t>
            </a:r>
          </a:p>
          <a:p>
            <a:r>
              <a:rPr kumimoji="0" lang="en-US" altLang="en-US" sz="1800" b="1" i="0" u="none" strike="noStrike" cap="none" normalizeH="0" baseline="0" dirty="0">
                <a:ln>
                  <a:noFill/>
                </a:ln>
                <a:solidFill>
                  <a:schemeClr val="tx1"/>
                </a:solidFill>
                <a:effectLst/>
                <a:latin typeface="Arial" panose="020B0604020202020204" pitchFamily="34" charset="0"/>
              </a:rPr>
              <a:t>Natural Language Processing (NLP)</a:t>
            </a:r>
            <a:r>
              <a:rPr kumimoji="0" lang="en-US" altLang="en-US" sz="1800" b="0" i="0" u="none" strike="noStrike" cap="none" normalizeH="0" baseline="0" dirty="0">
                <a:ln>
                  <a:noFill/>
                </a:ln>
                <a:solidFill>
                  <a:schemeClr val="tx1"/>
                </a:solidFill>
                <a:effectLst/>
                <a:latin typeface="Arial" panose="020B0604020202020204" pitchFamily="34" charset="0"/>
              </a:rPr>
              <a:t>: List NLP libraries used for text preprocessing and analysis (e.g., NLTK, </a:t>
            </a:r>
            <a:r>
              <a:rPr kumimoji="0" lang="en-US" altLang="en-US" sz="1800" b="0" i="0" u="none" strike="noStrike" cap="none" normalizeH="0" baseline="0" dirty="0" err="1">
                <a:ln>
                  <a:noFill/>
                </a:ln>
                <a:solidFill>
                  <a:schemeClr val="tx1"/>
                </a:solidFill>
                <a:effectLst/>
                <a:latin typeface="Arial" panose="020B0604020202020204" pitchFamily="34" charset="0"/>
              </a:rPr>
              <a:t>SpaCy</a:t>
            </a:r>
            <a:r>
              <a:rPr kumimoji="0" lang="en-US" altLang="en-US" sz="1800" b="0" i="0" u="none" strike="noStrike" cap="none" normalizeH="0" baseline="0" dirty="0">
                <a:ln>
                  <a:noFill/>
                </a:ln>
                <a:solidFill>
                  <a:schemeClr val="tx1"/>
                </a:solidFill>
                <a:effectLst/>
                <a:latin typeface="Arial" panose="020B0604020202020204" pitchFamily="34" charset="0"/>
              </a:rPr>
              <a:t>).</a:t>
            </a:r>
          </a:p>
          <a:p>
            <a:r>
              <a:rPr kumimoji="0" lang="en-US" altLang="en-US" sz="1800" b="1" i="0" u="none" strike="noStrike" cap="none" normalizeH="0" baseline="0" dirty="0">
                <a:ln>
                  <a:noFill/>
                </a:ln>
                <a:solidFill>
                  <a:schemeClr val="tx1"/>
                </a:solidFill>
                <a:effectLst/>
                <a:latin typeface="Arial" panose="020B0604020202020204" pitchFamily="34" charset="0"/>
              </a:rPr>
              <a:t>Machine Learning</a:t>
            </a:r>
            <a:r>
              <a:rPr kumimoji="0" lang="en-US" altLang="en-US" sz="1800" b="0" i="0" u="none" strike="noStrike" cap="none" normalizeH="0" baseline="0" dirty="0">
                <a:ln>
                  <a:noFill/>
                </a:ln>
                <a:solidFill>
                  <a:schemeClr val="tx1"/>
                </a:solidFill>
                <a:effectLst/>
                <a:latin typeface="Arial" panose="020B0604020202020204" pitchFamily="34" charset="0"/>
              </a:rPr>
              <a:t>: Identify ML libraries utilized for building and training models (e.g., scikit-learn, TensorFlow, </a:t>
            </a:r>
            <a:r>
              <a:rPr kumimoji="0" lang="en-US" altLang="en-US" sz="1800" b="0" i="0" u="none" strike="noStrike" cap="none" normalizeH="0" baseline="0" dirty="0" err="1">
                <a:ln>
                  <a:noFill/>
                </a:ln>
                <a:solidFill>
                  <a:schemeClr val="tx1"/>
                </a:solidFill>
                <a:effectLst/>
                <a:latin typeface="Arial" panose="020B0604020202020204" pitchFamily="34" charset="0"/>
              </a:rPr>
              <a:t>PyTorch</a:t>
            </a:r>
            <a:r>
              <a:rPr kumimoji="0" lang="en-US" altLang="en-US" sz="1800" b="0" i="0" u="none" strike="noStrike" cap="none" normalizeH="0" baseline="0" dirty="0">
                <a:ln>
                  <a:noFill/>
                </a:ln>
                <a:solidFill>
                  <a:schemeClr val="tx1"/>
                </a:solidFill>
                <a:effectLst/>
                <a:latin typeface="Arial" panose="020B0604020202020204" pitchFamily="34" charset="0"/>
              </a:rPr>
              <a:t>).</a:t>
            </a:r>
          </a:p>
          <a:p>
            <a:r>
              <a:rPr kumimoji="0" lang="en-US" altLang="en-US" sz="1800" b="1" i="0" u="none" strike="noStrike" cap="none" normalizeH="0" baseline="0" dirty="0">
                <a:ln>
                  <a:noFill/>
                </a:ln>
                <a:solidFill>
                  <a:schemeClr val="tx1"/>
                </a:solidFill>
                <a:effectLst/>
                <a:latin typeface="Arial" panose="020B0604020202020204" pitchFamily="34" charset="0"/>
              </a:rPr>
              <a:t>Data Handling</a:t>
            </a:r>
            <a:r>
              <a:rPr kumimoji="0" lang="en-US" altLang="en-US" sz="1800" b="0" i="0" u="none" strike="noStrike" cap="none" normalizeH="0" baseline="0" dirty="0">
                <a:ln>
                  <a:noFill/>
                </a:ln>
                <a:solidFill>
                  <a:schemeClr val="tx1"/>
                </a:solidFill>
                <a:effectLst/>
                <a:latin typeface="Arial" panose="020B0604020202020204" pitchFamily="34" charset="0"/>
              </a:rPr>
              <a:t>: Mention libraries used for data manipulation and handling (e.g., pandas, NumPy).</a:t>
            </a:r>
          </a:p>
          <a:p>
            <a:r>
              <a:rPr kumimoji="0" lang="en-US" altLang="en-US" sz="1800" b="1" i="0" u="none" strike="noStrike" cap="none" normalizeH="0" baseline="0" dirty="0">
                <a:ln>
                  <a:noFill/>
                </a:ln>
                <a:solidFill>
                  <a:schemeClr val="tx1"/>
                </a:solidFill>
                <a:effectLst/>
                <a:latin typeface="Arial" panose="020B0604020202020204" pitchFamily="34" charset="0"/>
              </a:rPr>
              <a:t>Visualization</a:t>
            </a:r>
            <a:r>
              <a:rPr kumimoji="0" lang="en-US" altLang="en-US" sz="1800" b="0" i="0" u="none" strike="noStrike" cap="none" normalizeH="0" baseline="0" dirty="0">
                <a:ln>
                  <a:noFill/>
                </a:ln>
                <a:solidFill>
                  <a:schemeClr val="tx1"/>
                </a:solidFill>
                <a:effectLst/>
                <a:latin typeface="Arial" panose="020B0604020202020204" pitchFamily="34" charset="0"/>
              </a:rPr>
              <a:t>: Note any libraries employed for data visualization (e.g., matplotlib, seaborn).</a:t>
            </a:r>
          </a:p>
          <a:p>
            <a:r>
              <a:rPr kumimoji="0" lang="en-US" altLang="en-US" sz="1800" b="1" i="0" u="none" strike="noStrike" cap="none" normalizeH="0" baseline="0" dirty="0">
                <a:ln>
                  <a:noFill/>
                </a:ln>
                <a:solidFill>
                  <a:schemeClr val="tx1"/>
                </a:solidFill>
                <a:effectLst/>
                <a:latin typeface="Arial" panose="020B0604020202020204" pitchFamily="34" charset="0"/>
              </a:rPr>
              <a:t>External APIs</a:t>
            </a:r>
            <a:r>
              <a:rPr kumimoji="0" lang="en-US" altLang="en-US" sz="1800" b="0" i="0" u="none" strike="noStrike" cap="none" normalizeH="0" baseline="0" dirty="0">
                <a:ln>
                  <a:noFill/>
                </a:ln>
                <a:solidFill>
                  <a:schemeClr val="tx1"/>
                </a:solidFill>
                <a:effectLst/>
                <a:latin typeface="Arial" panose="020B0604020202020204" pitchFamily="34" charset="0"/>
              </a:rPr>
              <a:t>: If applicable, mention any external APIs integrated into the system for additional data or functionality. </a:t>
            </a:r>
          </a:p>
          <a:p>
            <a:pPr>
              <a:buFont typeface="Wingdings" panose="05000000000000000000" pitchFamily="2" charset="2"/>
              <a:buChar char="Ø"/>
            </a:pPr>
            <a:endParaRPr lang="en-IN" sz="1800" b="1" dirty="0">
              <a:solidFill>
                <a:srgbClr val="0F0F0F"/>
              </a:solidFill>
            </a:endParaRPr>
          </a:p>
          <a:p>
            <a:pPr>
              <a:buFont typeface="Wingdings" panose="05000000000000000000" pitchFamily="2" charset="2"/>
              <a:buChar char="Ø"/>
            </a:pPr>
            <a:endParaRPr lang="en-IN" sz="18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980787"/>
          </a:xfrm>
        </p:spPr>
        <p:txBody>
          <a:bodyPr>
            <a:normAutofit fontScale="85000" lnSpcReduction="20000"/>
          </a:bodyPr>
          <a:lstStyle/>
          <a:p>
            <a:r>
              <a:rPr lang="en-IN" sz="1400" b="1" dirty="0">
                <a:latin typeface="Calibri" panose="020F0502020204030204" pitchFamily="34" charset="0"/>
                <a:ea typeface="Calibri" panose="020F0502020204030204" pitchFamily="34" charset="0"/>
                <a:cs typeface="Calibri" panose="020F0502020204030204" pitchFamily="34" charset="0"/>
              </a:rPr>
              <a:t>In this Algorithm section we are describing the machine learning algorithm chosen for predicting sentiment[positive or negative] of a customer review. Here's an example structure for this section:</a:t>
            </a:r>
          </a:p>
          <a:p>
            <a:pPr marL="305435" indent="-305435"/>
            <a:r>
              <a:rPr lang="en-IN" sz="1400" b="1" dirty="0">
                <a:ea typeface="+mn-lt"/>
                <a:cs typeface="+mn-lt"/>
              </a:rPr>
              <a:t>Algorithm Selection:</a:t>
            </a:r>
            <a:endParaRPr lang="en-IN" sz="1400" dirty="0"/>
          </a:p>
          <a:p>
            <a:pPr marL="629920" lvl="1" indent="-305435"/>
            <a:r>
              <a:rPr lang="en-US" b="1" dirty="0">
                <a:latin typeface="Calibri" panose="020F0502020204030204" pitchFamily="34" charset="0"/>
                <a:ea typeface="Calibri" panose="020F0502020204030204" pitchFamily="34" charset="0"/>
                <a:cs typeface="Calibri" panose="020F0502020204030204" pitchFamily="34" charset="0"/>
              </a:rPr>
              <a:t>Naive Bayes algorithm is commonly used in text classification, including sentiment analysis, because it is simple, efficient, and performs well given the right circumstances. So we include the naive bayes algorithm in the restaurant reviews dataset.</a:t>
            </a:r>
          </a:p>
          <a:p>
            <a:pPr marL="629920" lvl="1" indent="-305435"/>
            <a:r>
              <a:rPr lang="en-US" b="1" dirty="0">
                <a:latin typeface="Calibri" panose="020F0502020204030204" pitchFamily="34" charset="0"/>
                <a:ea typeface="Calibri" panose="020F0502020204030204" pitchFamily="34" charset="0"/>
                <a:cs typeface="Calibri" panose="020F0502020204030204" pitchFamily="34" charset="0"/>
              </a:rPr>
              <a:t>Naive Bayes algorithm assumes that the probability of each word or phrase in a dataset is independent of other words or phrases, hence the name "naive".</a:t>
            </a:r>
          </a:p>
          <a:p>
            <a:pPr marL="629920" lvl="1" indent="-305435"/>
            <a:r>
              <a:rPr lang="en-IN" b="1" dirty="0">
                <a:latin typeface="Calibri" panose="020F0502020204030204" pitchFamily="34" charset="0"/>
                <a:ea typeface="Calibri" panose="020F0502020204030204" pitchFamily="34" charset="0"/>
                <a:cs typeface="Calibri" panose="020F0502020204030204" pitchFamily="34" charset="0"/>
              </a:rPr>
              <a:t>I</a:t>
            </a:r>
            <a:r>
              <a:rPr lang="en-US" b="1" dirty="0">
                <a:latin typeface="Calibri" panose="020F0502020204030204" pitchFamily="34" charset="0"/>
                <a:ea typeface="Calibri" panose="020F0502020204030204" pitchFamily="34" charset="0"/>
                <a:cs typeface="Calibri" panose="020F0502020204030204" pitchFamily="34" charset="0"/>
              </a:rPr>
              <a:t>n restaurant reviews dataset, most of the words or phrases used are independent of each other, which makes Naive Bayes a good choice.</a:t>
            </a:r>
            <a:endParaRPr lang="en-IN"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400" b="1" dirty="0">
                <a:ea typeface="+mn-lt"/>
                <a:cs typeface="+mn-lt"/>
              </a:rPr>
              <a:t>Data Input:</a:t>
            </a:r>
            <a:endParaRPr lang="en-IN" sz="1400" dirty="0"/>
          </a:p>
          <a:p>
            <a:pPr marL="629920" lvl="1" indent="-305435"/>
            <a:r>
              <a:rPr lang="en-US" b="1" dirty="0">
                <a:latin typeface="Calibri" panose="020F0502020204030204" pitchFamily="34" charset="0"/>
                <a:ea typeface="Calibri" panose="020F0502020204030204" pitchFamily="34" charset="0"/>
                <a:cs typeface="Calibri" panose="020F0502020204030204" pitchFamily="34" charset="0"/>
              </a:rPr>
              <a:t>In the context of restaurant reviews, the features used in the Naive Bayes algorithm would typically be the individual words or phrases that appear in the text data. These could include:</a:t>
            </a:r>
          </a:p>
          <a:p>
            <a:pPr marL="629920" lvl="1" indent="-305435"/>
            <a:r>
              <a:rPr lang="en-US" b="1" dirty="0">
                <a:latin typeface="Calibri" panose="020F0502020204030204" pitchFamily="34" charset="0"/>
                <a:ea typeface="Calibri" panose="020F0502020204030204" pitchFamily="34" charset="0"/>
                <a:cs typeface="Calibri" panose="020F0502020204030204" pitchFamily="34" charset="0"/>
              </a:rPr>
              <a:t>For example, some input features might include:</a:t>
            </a:r>
          </a:p>
          <a:p>
            <a:pPr marL="937385" lvl="2"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Words that describe the taste of the food [E.g. delicious, salty, spicy].</a:t>
            </a:r>
          </a:p>
          <a:p>
            <a:pPr marL="937385" lvl="2"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Words that describe the atmosphere of the restaurant [E.g. noisy, loud, peaceful].</a:t>
            </a:r>
          </a:p>
          <a:p>
            <a:pPr marL="937385" lvl="2"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Words that describe the service provided [E.g. friendly, slow, attentive].</a:t>
            </a:r>
          </a:p>
          <a:p>
            <a:pPr marL="937385" lvl="2"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 Words that describe the price/value of the restaurant [E.g. expensive, cheap, affordable]</a:t>
            </a:r>
          </a:p>
          <a:p>
            <a:pPr marL="937385" lvl="2"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Words that describe specific dishes on the menu [E.g. biriyani, noodles, fried rice].</a:t>
            </a:r>
          </a:p>
          <a:p>
            <a:pPr marL="880235" lvl="2" indent="-285750"/>
            <a:r>
              <a:rPr lang="en-US" b="1" dirty="0">
                <a:latin typeface="Calibri" panose="020F0502020204030204" pitchFamily="34" charset="0"/>
                <a:ea typeface="Calibri" panose="020F0502020204030204" pitchFamily="34" charset="0"/>
                <a:cs typeface="Calibri" panose="020F0502020204030204" pitchFamily="34" charset="0"/>
              </a:rPr>
              <a:t>The Naive Bayes algorithm assumes that these features are independent of each other, which reduces the complexity of the model and makes it computationally efficient.</a:t>
            </a:r>
          </a:p>
          <a:p>
            <a:pPr marL="880235" lvl="2" indent="-285750"/>
            <a:r>
              <a:rPr lang="en-US" b="1" dirty="0">
                <a:latin typeface="Calibri" panose="020F0502020204030204" pitchFamily="34" charset="0"/>
                <a:ea typeface="Calibri" panose="020F0502020204030204" pitchFamily="34" charset="0"/>
                <a:cs typeface="Calibri" panose="020F0502020204030204" pitchFamily="34" charset="0"/>
              </a:rPr>
              <a:t>Each word or phrase is a feature, and the frequency of each feature in a given review is used to determine the probability that the review is positive or negative. </a:t>
            </a:r>
          </a:p>
          <a:p>
            <a:pPr marL="880235" lvl="2" indent="-285750"/>
            <a:r>
              <a:rPr lang="en-US" b="1" dirty="0">
                <a:latin typeface="Calibri" panose="020F0502020204030204" pitchFamily="34" charset="0"/>
                <a:ea typeface="Calibri" panose="020F0502020204030204" pitchFamily="34" charset="0"/>
                <a:cs typeface="Calibri" panose="020F0502020204030204" pitchFamily="34" charset="0"/>
              </a:rPr>
              <a:t>Each of these features could be assigned a probability, based on their frequency in positive and negative reviews, which would be used to predict the sentiment of future reviews.</a:t>
            </a:r>
          </a:p>
          <a:p>
            <a:pPr marL="880235" lvl="2" indent="-285750"/>
            <a:r>
              <a:rPr lang="en-US" b="1" dirty="0">
                <a:latin typeface="Calibri" panose="020F0502020204030204" pitchFamily="34" charset="0"/>
                <a:ea typeface="Calibri" panose="020F0502020204030204" pitchFamily="34" charset="0"/>
                <a:cs typeface="Calibri" panose="020F0502020204030204" pitchFamily="34" charset="0"/>
              </a:rPr>
              <a:t>The specific input features used by the algorithm will depend on the data being analyzed and the domain-specific knowledge of the person designing the algorithm.</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546</TotalTime>
  <Words>3159</Words>
  <Application>Microsoft Office PowerPoint</Application>
  <PresentationFormat>Widescreen</PresentationFormat>
  <Paragraphs>221</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Franklin Gothic Book</vt:lpstr>
      <vt:lpstr>Franklin Gothic Demi</vt:lpstr>
      <vt:lpstr>Roboto</vt:lpstr>
      <vt:lpstr>Wingdings</vt:lpstr>
      <vt:lpstr>Wingdings 2</vt:lpstr>
      <vt:lpstr>DividendVTI</vt:lpstr>
      <vt:lpstr>SENTIMENT ANALYSIS</vt:lpstr>
      <vt:lpstr>OUTLINE</vt:lpstr>
      <vt:lpstr>Problem Statement</vt:lpstr>
      <vt:lpstr>Proposed Solution</vt:lpstr>
      <vt:lpstr>Proposed Solution</vt:lpstr>
      <vt:lpstr>Proposed Solution</vt:lpstr>
      <vt:lpstr>Proposed Solution</vt:lpstr>
      <vt:lpstr>System  Approach</vt:lpstr>
      <vt:lpstr>Algorithm &amp; Deployment</vt:lpstr>
      <vt:lpstr>Algorithm &amp; Deployment</vt:lpstr>
      <vt:lpstr>Algorithm &amp; Deployment</vt:lpstr>
      <vt:lpstr>Result</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hemalatha doddi</cp:lastModifiedBy>
  <cp:revision>27</cp:revision>
  <dcterms:created xsi:type="dcterms:W3CDTF">2021-05-26T16:50:10Z</dcterms:created>
  <dcterms:modified xsi:type="dcterms:W3CDTF">2024-06-24T16:37:39Z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