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71" r:id="rId4"/>
    <p:sldId id="268" r:id="rId5"/>
    <p:sldId id="272" r:id="rId6"/>
    <p:sldId id="258" r:id="rId7"/>
    <p:sldId id="273" r:id="rId8"/>
    <p:sldId id="274" r:id="rId9"/>
    <p:sldId id="284" r:id="rId10"/>
    <p:sldId id="275" r:id="rId11"/>
    <p:sldId id="278" r:id="rId12"/>
    <p:sldId id="279" r:id="rId13"/>
    <p:sldId id="280" r:id="rId14"/>
    <p:sldId id="282" r:id="rId15"/>
    <p:sldId id="283" r:id="rId16"/>
    <p:sldId id="264" r:id="rId17"/>
    <p:sldId id="26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01E86-0E9C-1844-9DF8-06B8200129CC}" v="35" dt="2020-02-02T11:16:51.114"/>
    <p1510:client id="{616C8E0E-554C-86BD-6764-42763D1CA241}" v="50" dt="2020-02-09T14:35:28.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4660"/>
  </p:normalViewPr>
  <p:slideViewPr>
    <p:cSldViewPr snapToGrid="0">
      <p:cViewPr varScale="1">
        <p:scale>
          <a:sx n="95" d="100"/>
          <a:sy n="95" d="100"/>
        </p:scale>
        <p:origin x="70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390950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310752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501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195385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580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490625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612517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11716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419813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180331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131119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262042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69287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391311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380617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1C1F90-01A6-475F-936F-1B9BD22B238A}" type="datetimeFigureOut">
              <a:rPr lang="en-US" smtClean="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349996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1C1F90-01A6-475F-936F-1B9BD22B238A}" type="datetimeFigureOut">
              <a:rPr lang="en-US" smtClean="0"/>
              <a:pPr/>
              <a:t>2/9/2020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68E1EE-96AA-465C-B911-E6BD6582DA26}" type="slidenum">
              <a:rPr lang="en-US" smtClean="0"/>
              <a:pPr/>
              <a:t>‹#›</a:t>
            </a:fld>
            <a:endParaRPr lang="en-US" dirty="0"/>
          </a:p>
        </p:txBody>
      </p:sp>
    </p:spTree>
    <p:extLst>
      <p:ext uri="{BB962C8B-B14F-4D97-AF65-F5344CB8AC3E}">
        <p14:creationId xmlns:p14="http://schemas.microsoft.com/office/powerpoint/2010/main" val="346287022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688" y="1730326"/>
            <a:ext cx="7787184" cy="1567017"/>
          </a:xfrm>
        </p:spPr>
        <p:txBody>
          <a:bodyPr>
            <a:normAutofit/>
          </a:bodyPr>
          <a:lstStyle/>
          <a:p>
            <a:r>
              <a:rPr lang="en-US" sz="4800" b="1" dirty="0">
                <a:solidFill>
                  <a:schemeClr val="tx2"/>
                </a:solidFill>
              </a:rPr>
              <a:t>BLOOD ASSIST </a:t>
            </a:r>
          </a:p>
        </p:txBody>
      </p:sp>
      <p:sp>
        <p:nvSpPr>
          <p:cNvPr id="3" name="Subtitle 2"/>
          <p:cNvSpPr>
            <a:spLocks noGrp="1"/>
          </p:cNvSpPr>
          <p:nvPr>
            <p:ph type="subTitle" idx="1"/>
          </p:nvPr>
        </p:nvSpPr>
        <p:spPr>
          <a:xfrm>
            <a:off x="5221353" y="4187686"/>
            <a:ext cx="4068421" cy="2372139"/>
          </a:xfrm>
        </p:spPr>
        <p:txBody>
          <a:bodyPr>
            <a:normAutofit/>
          </a:bodyPr>
          <a:lstStyle/>
          <a:p>
            <a:r>
              <a:rPr lang="en-US" sz="2400" b="1" dirty="0">
                <a:solidFill>
                  <a:schemeClr val="accent3"/>
                </a:solidFill>
                <a:latin typeface="Times New Roman" panose="02020603050405020304" pitchFamily="18" charset="0"/>
                <a:cs typeface="Times New Roman" panose="02020603050405020304" pitchFamily="18" charset="0"/>
              </a:rPr>
              <a:t>Presented By:</a:t>
            </a:r>
          </a:p>
          <a:p>
            <a:pPr algn="l"/>
            <a:r>
              <a:rPr lang="en-US" dirty="0">
                <a:solidFill>
                  <a:schemeClr val="tx2"/>
                </a:solidFill>
                <a:latin typeface="Times New Roman" panose="02020603050405020304" pitchFamily="18" charset="0"/>
                <a:cs typeface="Times New Roman" panose="02020603050405020304" pitchFamily="18" charset="0"/>
              </a:rPr>
              <a:t>Hemalatha Muthu               (1994784)</a:t>
            </a:r>
          </a:p>
          <a:p>
            <a:pPr algn="l"/>
            <a:r>
              <a:rPr lang="en-US" dirty="0">
                <a:solidFill>
                  <a:schemeClr val="tx2"/>
                </a:solidFill>
                <a:latin typeface="Times New Roman" panose="02020603050405020304" pitchFamily="18" charset="0"/>
                <a:cs typeface="Times New Roman" panose="02020603050405020304" pitchFamily="18" charset="0"/>
              </a:rPr>
              <a:t>Abhishek Jannu                  (1995116)</a:t>
            </a:r>
          </a:p>
          <a:p>
            <a:pPr algn="l"/>
            <a:r>
              <a:rPr lang="en-US" dirty="0">
                <a:solidFill>
                  <a:schemeClr val="tx2"/>
                </a:solidFill>
                <a:latin typeface="Times New Roman" panose="02020603050405020304" pitchFamily="18" charset="0"/>
                <a:cs typeface="Times New Roman" panose="02020603050405020304" pitchFamily="18" charset="0"/>
              </a:rPr>
              <a:t>Vignesh Eetaram                (1994939)</a:t>
            </a:r>
          </a:p>
          <a:p>
            <a:r>
              <a:rPr lang="en-US" dirty="0"/>
              <a:t>.</a:t>
            </a:r>
          </a:p>
        </p:txBody>
      </p:sp>
      <p:pic>
        <p:nvPicPr>
          <p:cNvPr id="8" name="Picture 7" descr="A screenshot of a cell phone&#10;&#10;Description automatically generated">
            <a:extLst>
              <a:ext uri="{FF2B5EF4-FFF2-40B4-BE49-F238E27FC236}">
                <a16:creationId xmlns:a16="http://schemas.microsoft.com/office/drawing/2014/main" id="{2BB9F3CE-4AAA-6948-82B9-F0DDF9E78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708" y="298175"/>
            <a:ext cx="3828951" cy="1111631"/>
          </a:xfrm>
          <a:prstGeom prst="rect">
            <a:avLst/>
          </a:prstGeom>
        </p:spPr>
      </p:pic>
      <p:sp>
        <p:nvSpPr>
          <p:cNvPr id="4" name="TextBox 3">
            <a:extLst>
              <a:ext uri="{FF2B5EF4-FFF2-40B4-BE49-F238E27FC236}">
                <a16:creationId xmlns:a16="http://schemas.microsoft.com/office/drawing/2014/main" id="{41644379-8E32-F74C-8799-7460FDA866BF}"/>
              </a:ext>
            </a:extLst>
          </p:cNvPr>
          <p:cNvSpPr txBox="1"/>
          <p:nvPr/>
        </p:nvSpPr>
        <p:spPr>
          <a:xfrm>
            <a:off x="5509621" y="3297343"/>
            <a:ext cx="1172757" cy="369332"/>
          </a:xfrm>
          <a:prstGeom prst="rect">
            <a:avLst/>
          </a:prstGeom>
          <a:noFill/>
        </p:spPr>
        <p:txBody>
          <a:bodyPr wrap="none" rtlCol="0">
            <a:spAutoFit/>
          </a:bodyPr>
          <a:lstStyle/>
          <a:p>
            <a:r>
              <a:rPr lang="en-US" dirty="0"/>
              <a:t>(Website)</a:t>
            </a:r>
          </a:p>
        </p:txBody>
      </p:sp>
    </p:spTree>
    <p:extLst>
      <p:ext uri="{BB962C8B-B14F-4D97-AF65-F5344CB8AC3E}">
        <p14:creationId xmlns:p14="http://schemas.microsoft.com/office/powerpoint/2010/main" val="93231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1F78-B9C1-E646-8598-365F02FD03B1}"/>
              </a:ext>
            </a:extLst>
          </p:cNvPr>
          <p:cNvSpPr>
            <a:spLocks noGrp="1"/>
          </p:cNvSpPr>
          <p:nvPr>
            <p:ph type="title"/>
          </p:nvPr>
        </p:nvSpPr>
        <p:spPr/>
        <p:txBody>
          <a:bodyPr/>
          <a:lstStyle/>
          <a:p>
            <a:r>
              <a:rPr lang="en-US" dirty="0"/>
              <a:t>Screen Flow Design:</a:t>
            </a:r>
          </a:p>
        </p:txBody>
      </p:sp>
      <p:pic>
        <p:nvPicPr>
          <p:cNvPr id="12" name="Content Placeholder 11" descr="A screenshot of a cell phone&#10;&#10;Description automatically generated">
            <a:extLst>
              <a:ext uri="{FF2B5EF4-FFF2-40B4-BE49-F238E27FC236}">
                <a16:creationId xmlns:a16="http://schemas.microsoft.com/office/drawing/2014/main" id="{A75719E0-5F66-FB4B-AD9A-DF64A7797F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7475586" cy="4216698"/>
          </a:xfrm>
        </p:spPr>
      </p:pic>
    </p:spTree>
    <p:extLst>
      <p:ext uri="{BB962C8B-B14F-4D97-AF65-F5344CB8AC3E}">
        <p14:creationId xmlns:p14="http://schemas.microsoft.com/office/powerpoint/2010/main" val="410131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F74101B-F194-8849-B974-1AB99AA4A2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254" y="996806"/>
            <a:ext cx="9387514" cy="5295145"/>
          </a:xfrm>
        </p:spPr>
      </p:pic>
    </p:spTree>
    <p:extLst>
      <p:ext uri="{BB962C8B-B14F-4D97-AF65-F5344CB8AC3E}">
        <p14:creationId xmlns:p14="http://schemas.microsoft.com/office/powerpoint/2010/main" val="80047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55A136B9-F060-114D-BC94-857521B7C3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296" y="972892"/>
            <a:ext cx="9719860" cy="5353517"/>
          </a:xfrm>
        </p:spPr>
      </p:pic>
    </p:spTree>
    <p:extLst>
      <p:ext uri="{BB962C8B-B14F-4D97-AF65-F5344CB8AC3E}">
        <p14:creationId xmlns:p14="http://schemas.microsoft.com/office/powerpoint/2010/main" val="196998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C021562F-C2E6-3346-8DFD-3565B617B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670" y="913679"/>
            <a:ext cx="9630395" cy="5304241"/>
          </a:xfrm>
        </p:spPr>
      </p:pic>
    </p:spTree>
    <p:extLst>
      <p:ext uri="{BB962C8B-B14F-4D97-AF65-F5344CB8AC3E}">
        <p14:creationId xmlns:p14="http://schemas.microsoft.com/office/powerpoint/2010/main" val="129125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B7DD8BE5-1BAD-CC42-8797-11851CDF25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139" y="880427"/>
            <a:ext cx="9626104" cy="5437245"/>
          </a:xfrm>
        </p:spPr>
      </p:pic>
    </p:spTree>
    <p:extLst>
      <p:ext uri="{BB962C8B-B14F-4D97-AF65-F5344CB8AC3E}">
        <p14:creationId xmlns:p14="http://schemas.microsoft.com/office/powerpoint/2010/main" val="44157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DFB2FCEF-89E3-5845-98C2-4CE536727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741" y="713249"/>
            <a:ext cx="9589408" cy="5431501"/>
          </a:xfrm>
        </p:spPr>
      </p:pic>
    </p:spTree>
    <p:extLst>
      <p:ext uri="{BB962C8B-B14F-4D97-AF65-F5344CB8AC3E}">
        <p14:creationId xmlns:p14="http://schemas.microsoft.com/office/powerpoint/2010/main" val="317649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78" y="1111349"/>
            <a:ext cx="7597371" cy="4534078"/>
          </a:xfrm>
        </p:spPr>
        <p:txBody>
          <a:bodyPr vert="horz" lIns="91440" tIns="45720" rIns="91440" bIns="45720" rtlCol="0" anchor="t">
            <a:normAutofit/>
          </a:bodyPr>
          <a:lstStyle/>
          <a:p>
            <a:pPr marL="0" indent="0">
              <a:buNone/>
            </a:pPr>
            <a:r>
              <a:rPr lang="en-US" sz="3500" b="1" u="sng" dirty="0">
                <a:solidFill>
                  <a:schemeClr val="tx2"/>
                </a:solidFill>
              </a:rPr>
              <a:t>Software requirements</a:t>
            </a:r>
            <a:r>
              <a:rPr lang="en-US" sz="3000" b="1" dirty="0">
                <a:solidFill>
                  <a:schemeClr val="tx2"/>
                </a:solidFill>
              </a:rPr>
              <a:t>:</a:t>
            </a:r>
            <a:r>
              <a:rPr lang="en-US" sz="3000" b="1" u="sng" dirty="0">
                <a:solidFill>
                  <a:schemeClr val="tx2"/>
                </a:solidFill>
              </a:rPr>
              <a:t> </a:t>
            </a:r>
          </a:p>
          <a:p>
            <a:pPr marL="0" indent="0">
              <a:buNone/>
            </a:pPr>
            <a:endParaRPr lang="en-US" sz="3000" b="1" dirty="0">
              <a:solidFill>
                <a:schemeClr val="tx2"/>
              </a:solidFill>
            </a:endParaRPr>
          </a:p>
          <a:p>
            <a:r>
              <a:rPr lang="en-US" dirty="0">
                <a:solidFill>
                  <a:schemeClr val="tx2"/>
                </a:solidFill>
              </a:rPr>
              <a:t>          </a:t>
            </a:r>
            <a:r>
              <a:rPr lang="en-US" sz="2000" dirty="0">
                <a:solidFill>
                  <a:schemeClr val="tx2"/>
                </a:solidFill>
              </a:rPr>
              <a:t>Operating System	: </a:t>
            </a:r>
            <a:r>
              <a:rPr lang="en-CA" sz="2000" dirty="0"/>
              <a:t>Microsoft Windows 7/8/10 (32- or 								  64-bit). </a:t>
            </a:r>
          </a:p>
          <a:p>
            <a:r>
              <a:rPr lang="en-US" sz="2000" dirty="0">
                <a:solidFill>
                  <a:schemeClr val="tx2"/>
                </a:solidFill>
              </a:rPr>
              <a:t>         Web Technologies	: </a:t>
            </a:r>
            <a:r>
              <a:rPr lang="en-US" sz="2000" dirty="0" err="1">
                <a:solidFill>
                  <a:schemeClr val="tx2"/>
                </a:solidFill>
              </a:rPr>
              <a:t>DreamWeaver</a:t>
            </a:r>
          </a:p>
          <a:p>
            <a:r>
              <a:rPr lang="en-US" sz="2000" dirty="0">
                <a:solidFill>
                  <a:schemeClr val="tx2"/>
                </a:solidFill>
              </a:rPr>
              <a:t>          Web Server		: -</a:t>
            </a:r>
          </a:p>
          <a:p>
            <a:r>
              <a:rPr lang="en-US" sz="2000" dirty="0">
                <a:solidFill>
                  <a:schemeClr val="tx2"/>
                </a:solidFill>
              </a:rPr>
              <a:t>          Database		      : -</a:t>
            </a:r>
          </a:p>
          <a:p>
            <a:r>
              <a:rPr lang="en-US" sz="2000" dirty="0">
                <a:solidFill>
                  <a:schemeClr val="tx2"/>
                </a:solidFill>
              </a:rPr>
              <a:t>          Software 	            :-</a:t>
            </a:r>
          </a:p>
          <a:p>
            <a:endParaRPr lang="en-US" dirty="0"/>
          </a:p>
        </p:txBody>
      </p:sp>
    </p:spTree>
    <p:extLst>
      <p:ext uri="{BB962C8B-B14F-4D97-AF65-F5344CB8AC3E}">
        <p14:creationId xmlns:p14="http://schemas.microsoft.com/office/powerpoint/2010/main" val="3463047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chemeClr val="tx2"/>
                </a:solidFill>
              </a:rPr>
              <a:t>Requirements</a:t>
            </a:r>
          </a:p>
        </p:txBody>
      </p:sp>
      <p:sp>
        <p:nvSpPr>
          <p:cNvPr id="3" name="Content Placeholder 2"/>
          <p:cNvSpPr>
            <a:spLocks noGrp="1"/>
          </p:cNvSpPr>
          <p:nvPr>
            <p:ph idx="1"/>
          </p:nvPr>
        </p:nvSpPr>
        <p:spPr>
          <a:xfrm>
            <a:off x="397565" y="2160589"/>
            <a:ext cx="9780105" cy="3880773"/>
          </a:xfrm>
        </p:spPr>
        <p:txBody>
          <a:bodyPr>
            <a:normAutofit/>
          </a:bodyPr>
          <a:lstStyle/>
          <a:p>
            <a:pPr marL="0" indent="0">
              <a:buNone/>
            </a:pPr>
            <a:r>
              <a:rPr lang="en-US" sz="2800" b="1" u="sng" dirty="0">
                <a:solidFill>
                  <a:schemeClr val="tx2"/>
                </a:solidFill>
              </a:rPr>
              <a:t>Hardware requirements:</a:t>
            </a:r>
          </a:p>
          <a:p>
            <a:r>
              <a:rPr lang="en-US" sz="2000" dirty="0">
                <a:solidFill>
                  <a:schemeClr val="tx2"/>
                </a:solidFill>
              </a:rPr>
              <a:t>           Hardware                  : Intel Core</a:t>
            </a:r>
          </a:p>
          <a:p>
            <a:r>
              <a:rPr lang="en-US" sz="2000" dirty="0">
                <a:solidFill>
                  <a:schemeClr val="tx2"/>
                </a:solidFill>
              </a:rPr>
              <a:t>           RAM                          : </a:t>
            </a:r>
            <a:r>
              <a:rPr lang="en-CA" sz="2000" dirty="0"/>
              <a:t>4 GB RAM minimum, 8 GB RAM recommended</a:t>
            </a:r>
          </a:p>
          <a:p>
            <a:r>
              <a:rPr lang="en-CA" sz="2000" dirty="0"/>
              <a:t>           </a:t>
            </a:r>
            <a:r>
              <a:rPr lang="en-CA" sz="2200" dirty="0"/>
              <a:t>Disk Space </a:t>
            </a:r>
            <a:r>
              <a:rPr lang="en-CA" sz="2000" dirty="0"/>
              <a:t>			: 2 GB of available disk space minimum, 4 GB 						                    Recommended (500 MB for IDE + 1.5 GB for </a:t>
            </a:r>
          </a:p>
          <a:p>
            <a:pPr marL="0" indent="0">
              <a:buNone/>
            </a:pPr>
            <a:r>
              <a:rPr lang="en-CA" sz="2000" dirty="0"/>
              <a:t>                                                  Android SDK and emulator system image)</a:t>
            </a:r>
          </a:p>
          <a:p>
            <a:r>
              <a:rPr lang="en-CA" dirty="0"/>
              <a:t>            </a:t>
            </a:r>
            <a:r>
              <a:rPr lang="en-CA" sz="2200" dirty="0"/>
              <a:t>Resolution              : 1280 x 800 minimum screen resolution</a:t>
            </a:r>
          </a:p>
          <a:p>
            <a:pPr marL="0" indent="0">
              <a:buNone/>
            </a:pPr>
            <a:r>
              <a:rPr lang="en-US" sz="2000" dirty="0">
                <a:solidFill>
                  <a:schemeClr val="tx2"/>
                </a:solidFill>
              </a:rPr>
              <a:t> </a:t>
            </a:r>
          </a:p>
          <a:p>
            <a:endParaRPr lang="en-US" dirty="0"/>
          </a:p>
        </p:txBody>
      </p:sp>
    </p:spTree>
    <p:extLst>
      <p:ext uri="{BB962C8B-B14F-4D97-AF65-F5344CB8AC3E}">
        <p14:creationId xmlns:p14="http://schemas.microsoft.com/office/powerpoint/2010/main" val="357686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565590">
            <a:off x="2878733" y="1644985"/>
            <a:ext cx="9996567" cy="1872385"/>
          </a:xfrm>
        </p:spPr>
        <p:txBody>
          <a:bodyPr>
            <a:normAutofit/>
          </a:bodyPr>
          <a:lstStyle/>
          <a:p>
            <a:r>
              <a:rPr lang="en-US" sz="6600" b="1" dirty="0">
                <a:solidFill>
                  <a:schemeClr val="tx2"/>
                </a:solidFill>
              </a:rPr>
              <a:t>Thankyou </a:t>
            </a:r>
            <a:r>
              <a:rPr lang="en-US" sz="6600" b="1" dirty="0">
                <a:solidFill>
                  <a:schemeClr val="tx2"/>
                </a:solidFill>
                <a:sym typeface="Wingdings" panose="05000000000000000000" pitchFamily="2" charset="2"/>
              </a:rPr>
              <a:t> </a:t>
            </a:r>
            <a:endParaRPr lang="en-US" sz="6600" b="1" dirty="0">
              <a:solidFill>
                <a:schemeClr val="tx2"/>
              </a:solidFill>
            </a:endParaRPr>
          </a:p>
        </p:txBody>
      </p:sp>
    </p:spTree>
    <p:extLst>
      <p:ext uri="{BB962C8B-B14F-4D97-AF65-F5344CB8AC3E}">
        <p14:creationId xmlns:p14="http://schemas.microsoft.com/office/powerpoint/2010/main" val="378651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chemeClr val="tx2"/>
                </a:solidFill>
              </a:rPr>
              <a:t>Introduction:</a:t>
            </a:r>
          </a:p>
        </p:txBody>
      </p:sp>
      <p:sp>
        <p:nvSpPr>
          <p:cNvPr id="3" name="Content Placeholder 2"/>
          <p:cNvSpPr>
            <a:spLocks noGrp="1"/>
          </p:cNvSpPr>
          <p:nvPr>
            <p:ph idx="1"/>
          </p:nvPr>
        </p:nvSpPr>
        <p:spPr/>
        <p:txBody>
          <a:bodyPr>
            <a:noAutofit/>
          </a:bodyPr>
          <a:lstStyle/>
          <a:p>
            <a:pPr algn="just"/>
            <a:r>
              <a:rPr lang="en-CA" sz="2800" dirty="0"/>
              <a:t>This project is basically a management and information system which provides the information about donors and receivers for blood to the users. The main features of this project includes information of donors and receivers for users from anywhere in the form of obtaining statistical information about users who are registered.</a:t>
            </a:r>
          </a:p>
          <a:p>
            <a:pPr marL="0" indent="0">
              <a:buNone/>
            </a:pPr>
            <a:r>
              <a:rPr lang="en-US" sz="2800" dirty="0">
                <a:solidFill>
                  <a:schemeClr val="tx2"/>
                </a:solidFill>
              </a:rPr>
              <a:t> </a:t>
            </a:r>
          </a:p>
        </p:txBody>
      </p:sp>
    </p:spTree>
    <p:extLst>
      <p:ext uri="{BB962C8B-B14F-4D97-AF65-F5344CB8AC3E}">
        <p14:creationId xmlns:p14="http://schemas.microsoft.com/office/powerpoint/2010/main" val="152428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65758" y="618979"/>
            <a:ext cx="8834513" cy="5852159"/>
          </a:xfrm>
        </p:spPr>
        <p:txBody>
          <a:bodyPr>
            <a:normAutofit/>
          </a:bodyPr>
          <a:lstStyle/>
          <a:p>
            <a:pPr marL="0" indent="0">
              <a:buNone/>
            </a:pPr>
            <a:endParaRPr lang="en-US" sz="3200" b="1" u="sng" dirty="0"/>
          </a:p>
          <a:p>
            <a:pPr marL="0" indent="0">
              <a:buNone/>
            </a:pPr>
            <a:r>
              <a:rPr lang="en-US" sz="3200" b="1" u="sng" dirty="0"/>
              <a:t>Purpose:</a:t>
            </a:r>
            <a:endParaRPr lang="en-US" sz="3200" u="sng" dirty="0"/>
          </a:p>
          <a:p>
            <a:pPr algn="just"/>
            <a:r>
              <a:rPr lang="en-CA" sz="2400" dirty="0"/>
              <a:t>The purpose of this application is to provide the details of the donors and receivers to user easily.</a:t>
            </a:r>
            <a:endParaRPr lang="en-US" sz="2400" dirty="0"/>
          </a:p>
          <a:p>
            <a:pPr marL="0" indent="0">
              <a:buNone/>
            </a:pPr>
            <a:r>
              <a:rPr lang="en-US" sz="2400" dirty="0"/>
              <a:t> </a:t>
            </a:r>
          </a:p>
          <a:p>
            <a:pPr marL="0" indent="0">
              <a:buNone/>
            </a:pPr>
            <a:r>
              <a:rPr lang="en-US" sz="3200" b="1" u="sng" dirty="0"/>
              <a:t>Scope:</a:t>
            </a:r>
            <a:endParaRPr lang="en-US" sz="3200" u="sng" dirty="0"/>
          </a:p>
          <a:p>
            <a:pPr algn="just"/>
            <a:r>
              <a:rPr lang="en-CA" sz="2400" dirty="0"/>
              <a:t>Primarily the scope pertains to the registration of the user in the web application and find or add the details. This details will be recorded and available for the users in need. This system will focus to provide easy finding of blood.</a:t>
            </a:r>
          </a:p>
          <a:p>
            <a:pPr marL="0" indent="0">
              <a:buNone/>
            </a:pPr>
            <a:endParaRPr lang="en-US" dirty="0"/>
          </a:p>
        </p:txBody>
      </p:sp>
    </p:spTree>
    <p:extLst>
      <p:ext uri="{BB962C8B-B14F-4D97-AF65-F5344CB8AC3E}">
        <p14:creationId xmlns:p14="http://schemas.microsoft.com/office/powerpoint/2010/main" val="185418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solidFill>
                  <a:schemeClr val="tx1"/>
                </a:solidFill>
              </a:rPr>
              <a:t>General Description:</a:t>
            </a:r>
          </a:p>
        </p:txBody>
      </p:sp>
      <p:sp>
        <p:nvSpPr>
          <p:cNvPr id="3" name="Content Placeholder 2"/>
          <p:cNvSpPr>
            <a:spLocks noGrp="1"/>
          </p:cNvSpPr>
          <p:nvPr>
            <p:ph idx="1"/>
          </p:nvPr>
        </p:nvSpPr>
        <p:spPr/>
        <p:txBody>
          <a:bodyPr>
            <a:normAutofit/>
          </a:bodyPr>
          <a:lstStyle/>
          <a:p>
            <a:pPr algn="just"/>
            <a:r>
              <a:rPr lang="en-CA" sz="2400" dirty="0"/>
              <a:t>This application enables users to find blood in emergency situations and also users can add his details as donor for any needful. In this application users can easily find the details of donors and receivers through their web based platform. Users need to register with the application to view all the information which is available on the application. The user can search the details and find the details of the blood donors based on their blood group, area, place, etc... .Users can find details about the donor’s including their location.</a:t>
            </a:r>
          </a:p>
        </p:txBody>
      </p:sp>
    </p:spTree>
    <p:extLst>
      <p:ext uri="{BB962C8B-B14F-4D97-AF65-F5344CB8AC3E}">
        <p14:creationId xmlns:p14="http://schemas.microsoft.com/office/powerpoint/2010/main" val="107069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65758" y="618979"/>
            <a:ext cx="8834513" cy="5852159"/>
          </a:xfrm>
        </p:spPr>
        <p:txBody>
          <a:bodyPr>
            <a:normAutofit/>
          </a:bodyPr>
          <a:lstStyle/>
          <a:p>
            <a:pPr marL="0" indent="0">
              <a:buNone/>
            </a:pPr>
            <a:endParaRPr lang="en-US" sz="3200" b="1" u="sng" dirty="0"/>
          </a:p>
          <a:p>
            <a:pPr marL="0" indent="0">
              <a:buNone/>
            </a:pPr>
            <a:r>
              <a:rPr lang="en-US" sz="3200" b="1" u="sng" dirty="0"/>
              <a:t>Product Functions:</a:t>
            </a:r>
            <a:endParaRPr lang="en-US" sz="3200" u="sng" dirty="0"/>
          </a:p>
          <a:p>
            <a:r>
              <a:rPr lang="en-CA" sz="2000" dirty="0"/>
              <a:t>User has to register to the application.</a:t>
            </a:r>
          </a:p>
          <a:p>
            <a:r>
              <a:rPr lang="en-CA" sz="2000" dirty="0"/>
              <a:t>User is having different tasks to select.</a:t>
            </a:r>
          </a:p>
          <a:p>
            <a:r>
              <a:rPr lang="en-CA" sz="2000" dirty="0"/>
              <a:t>Donor, Receiver, Requests and Search are the tasks in user page.</a:t>
            </a:r>
          </a:p>
          <a:p>
            <a:r>
              <a:rPr lang="en-CA" sz="2000" dirty="0"/>
              <a:t>Donor and Receiver has to add their details.</a:t>
            </a:r>
          </a:p>
          <a:p>
            <a:r>
              <a:rPr lang="en-CA" sz="2000" dirty="0"/>
              <a:t>Requests will record the generated requests</a:t>
            </a:r>
          </a:p>
          <a:p>
            <a:r>
              <a:rPr lang="en-CA" sz="2000" dirty="0"/>
              <a:t>Search is used to search the required entity.</a:t>
            </a:r>
          </a:p>
          <a:p>
            <a:pPr marL="0" indent="0">
              <a:buNone/>
            </a:pPr>
            <a:r>
              <a:rPr lang="en-US" sz="2400" dirty="0"/>
              <a:t> </a:t>
            </a:r>
          </a:p>
          <a:p>
            <a:pPr marL="0" indent="0">
              <a:buNone/>
            </a:pPr>
            <a:r>
              <a:rPr lang="en-US" sz="3200" b="1" u="sng" dirty="0"/>
              <a:t>User Characteristics:</a:t>
            </a:r>
            <a:endParaRPr lang="en-US" sz="3200" u="sng" dirty="0"/>
          </a:p>
          <a:p>
            <a:r>
              <a:rPr lang="en-CA" sz="2000" dirty="0"/>
              <a:t>User must be of age 18+ for registering to this application.</a:t>
            </a:r>
          </a:p>
          <a:p>
            <a:pPr marL="0" indent="0">
              <a:buNone/>
            </a:pPr>
            <a:endParaRPr lang="en-US" dirty="0"/>
          </a:p>
        </p:txBody>
      </p:sp>
    </p:spTree>
    <p:extLst>
      <p:ext uri="{BB962C8B-B14F-4D97-AF65-F5344CB8AC3E}">
        <p14:creationId xmlns:p14="http://schemas.microsoft.com/office/powerpoint/2010/main" val="127214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414" y="216721"/>
            <a:ext cx="5187742" cy="1076820"/>
          </a:xfrm>
        </p:spPr>
        <p:txBody>
          <a:bodyPr>
            <a:normAutofit/>
          </a:bodyPr>
          <a:lstStyle/>
          <a:p>
            <a:r>
              <a:rPr lang="en-US" b="1" u="sng" dirty="0">
                <a:solidFill>
                  <a:schemeClr val="tx2"/>
                </a:solidFill>
              </a:rPr>
              <a:t>Analysis Model:</a:t>
            </a:r>
          </a:p>
        </p:txBody>
      </p:sp>
      <p:pic>
        <p:nvPicPr>
          <p:cNvPr id="6" name="Content Placeholder 5" descr="A close up of a map&#10;&#10;Description automatically generated">
            <a:extLst>
              <a:ext uri="{FF2B5EF4-FFF2-40B4-BE49-F238E27FC236}">
                <a16:creationId xmlns:a16="http://schemas.microsoft.com/office/drawing/2014/main" id="{865FD989-F150-4D46-9B42-CC9D3ACBC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8284" y="914401"/>
            <a:ext cx="6231627" cy="5853408"/>
          </a:xfrm>
        </p:spPr>
      </p:pic>
      <p:sp>
        <p:nvSpPr>
          <p:cNvPr id="4" name="TextBox 3">
            <a:extLst>
              <a:ext uri="{FF2B5EF4-FFF2-40B4-BE49-F238E27FC236}">
                <a16:creationId xmlns:a16="http://schemas.microsoft.com/office/drawing/2014/main" id="{5BD2DD77-C5FA-4A41-9B6E-FC36197956EA}"/>
              </a:ext>
            </a:extLst>
          </p:cNvPr>
          <p:cNvSpPr txBox="1"/>
          <p:nvPr/>
        </p:nvSpPr>
        <p:spPr>
          <a:xfrm>
            <a:off x="617680" y="1093486"/>
            <a:ext cx="2330605" cy="400110"/>
          </a:xfrm>
          <a:prstGeom prst="rect">
            <a:avLst/>
          </a:prstGeom>
          <a:noFill/>
        </p:spPr>
        <p:txBody>
          <a:bodyPr wrap="square" rtlCol="0">
            <a:spAutoFit/>
          </a:bodyPr>
          <a:lstStyle/>
          <a:p>
            <a:r>
              <a:rPr lang="en-US" sz="2000" dirty="0"/>
              <a:t>Use Case Diagram:</a:t>
            </a:r>
          </a:p>
        </p:txBody>
      </p:sp>
    </p:spTree>
    <p:extLst>
      <p:ext uri="{BB962C8B-B14F-4D97-AF65-F5344CB8AC3E}">
        <p14:creationId xmlns:p14="http://schemas.microsoft.com/office/powerpoint/2010/main" val="342438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414" y="216721"/>
            <a:ext cx="5187742" cy="1076820"/>
          </a:xfrm>
        </p:spPr>
        <p:txBody>
          <a:bodyPr>
            <a:normAutofit/>
          </a:bodyPr>
          <a:lstStyle/>
          <a:p>
            <a:r>
              <a:rPr lang="en-US" b="1" u="sng" dirty="0">
                <a:solidFill>
                  <a:schemeClr val="tx2"/>
                </a:solidFill>
              </a:rPr>
              <a:t>Analysis Model:</a:t>
            </a:r>
          </a:p>
        </p:txBody>
      </p:sp>
      <p:sp>
        <p:nvSpPr>
          <p:cNvPr id="4" name="TextBox 3">
            <a:extLst>
              <a:ext uri="{FF2B5EF4-FFF2-40B4-BE49-F238E27FC236}">
                <a16:creationId xmlns:a16="http://schemas.microsoft.com/office/drawing/2014/main" id="{5BD2DD77-C5FA-4A41-9B6E-FC36197956EA}"/>
              </a:ext>
            </a:extLst>
          </p:cNvPr>
          <p:cNvSpPr txBox="1"/>
          <p:nvPr/>
        </p:nvSpPr>
        <p:spPr>
          <a:xfrm>
            <a:off x="617680" y="1093486"/>
            <a:ext cx="2330605" cy="400110"/>
          </a:xfrm>
          <a:prstGeom prst="rect">
            <a:avLst/>
          </a:prstGeom>
          <a:noFill/>
        </p:spPr>
        <p:txBody>
          <a:bodyPr wrap="square" rtlCol="0">
            <a:spAutoFit/>
          </a:bodyPr>
          <a:lstStyle/>
          <a:p>
            <a:r>
              <a:rPr lang="en-US" sz="2000" dirty="0"/>
              <a:t>S</a:t>
            </a:r>
            <a:r>
              <a:rPr lang="en-US" dirty="0"/>
              <a:t>equence Diagram:</a:t>
            </a:r>
          </a:p>
        </p:txBody>
      </p:sp>
      <p:pic>
        <p:nvPicPr>
          <p:cNvPr id="8" name="Content Placeholder 7" descr="A close up of a green screen&#10;&#10;Description automatically generated">
            <a:extLst>
              <a:ext uri="{FF2B5EF4-FFF2-40B4-BE49-F238E27FC236}">
                <a16:creationId xmlns:a16="http://schemas.microsoft.com/office/drawing/2014/main" id="{1334A90F-67C1-4644-B46F-85A75E669B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679" y="1640848"/>
            <a:ext cx="8315305" cy="5000431"/>
          </a:xfrm>
        </p:spPr>
      </p:pic>
    </p:spTree>
    <p:extLst>
      <p:ext uri="{BB962C8B-B14F-4D97-AF65-F5344CB8AC3E}">
        <p14:creationId xmlns:p14="http://schemas.microsoft.com/office/powerpoint/2010/main" val="198178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414" y="216721"/>
            <a:ext cx="5187742" cy="1076820"/>
          </a:xfrm>
        </p:spPr>
        <p:txBody>
          <a:bodyPr>
            <a:normAutofit/>
          </a:bodyPr>
          <a:lstStyle/>
          <a:p>
            <a:r>
              <a:rPr lang="en-US" b="1" u="sng" dirty="0">
                <a:solidFill>
                  <a:schemeClr val="tx2"/>
                </a:solidFill>
              </a:rPr>
              <a:t>Analysis Model:</a:t>
            </a:r>
          </a:p>
        </p:txBody>
      </p:sp>
      <p:sp>
        <p:nvSpPr>
          <p:cNvPr id="4" name="TextBox 3">
            <a:extLst>
              <a:ext uri="{FF2B5EF4-FFF2-40B4-BE49-F238E27FC236}">
                <a16:creationId xmlns:a16="http://schemas.microsoft.com/office/drawing/2014/main" id="{5BD2DD77-C5FA-4A41-9B6E-FC36197956EA}"/>
              </a:ext>
            </a:extLst>
          </p:cNvPr>
          <p:cNvSpPr txBox="1"/>
          <p:nvPr/>
        </p:nvSpPr>
        <p:spPr>
          <a:xfrm>
            <a:off x="617680" y="1093486"/>
            <a:ext cx="2330605" cy="400110"/>
          </a:xfrm>
          <a:prstGeom prst="rect">
            <a:avLst/>
          </a:prstGeom>
          <a:noFill/>
        </p:spPr>
        <p:txBody>
          <a:bodyPr wrap="square" rtlCol="0">
            <a:spAutoFit/>
          </a:bodyPr>
          <a:lstStyle/>
          <a:p>
            <a:r>
              <a:rPr lang="en-US" sz="2000" dirty="0"/>
              <a:t>Class Diagram:</a:t>
            </a:r>
          </a:p>
        </p:txBody>
      </p:sp>
      <p:pic>
        <p:nvPicPr>
          <p:cNvPr id="8" name="Content Placeholder 7" descr="A picture containing screenshot&#10;&#10;Description automatically generated">
            <a:extLst>
              <a:ext uri="{FF2B5EF4-FFF2-40B4-BE49-F238E27FC236}">
                <a16:creationId xmlns:a16="http://schemas.microsoft.com/office/drawing/2014/main" id="{C5B91479-FCFE-F54D-A2EB-D840E6B78E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053" y="1458266"/>
            <a:ext cx="7987729" cy="5015054"/>
          </a:xfrm>
        </p:spPr>
      </p:pic>
    </p:spTree>
    <p:extLst>
      <p:ext uri="{BB962C8B-B14F-4D97-AF65-F5344CB8AC3E}">
        <p14:creationId xmlns:p14="http://schemas.microsoft.com/office/powerpoint/2010/main" val="294868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2041-B0A9-48C1-A3F4-0CFFDD6A532E}"/>
              </a:ext>
            </a:extLst>
          </p:cNvPr>
          <p:cNvSpPr>
            <a:spLocks noGrp="1"/>
          </p:cNvSpPr>
          <p:nvPr>
            <p:ph type="title"/>
          </p:nvPr>
        </p:nvSpPr>
        <p:spPr/>
        <p:txBody>
          <a:bodyPr/>
          <a:lstStyle/>
          <a:p>
            <a:r>
              <a:rPr lang="en-US" dirty="0"/>
              <a:t>Flow Chart</a:t>
            </a:r>
          </a:p>
        </p:txBody>
      </p:sp>
      <p:pic>
        <p:nvPicPr>
          <p:cNvPr id="4" name="Picture 4" descr="A screenshot of a computer screen&#10;&#10;Description generated with very high confidence">
            <a:extLst>
              <a:ext uri="{FF2B5EF4-FFF2-40B4-BE49-F238E27FC236}">
                <a16:creationId xmlns:a16="http://schemas.microsoft.com/office/drawing/2014/main" id="{5F816737-3265-4015-98DE-C6EC530B5453}"/>
              </a:ext>
            </a:extLst>
          </p:cNvPr>
          <p:cNvPicPr>
            <a:picLocks noGrp="1" noChangeAspect="1"/>
          </p:cNvPicPr>
          <p:nvPr>
            <p:ph idx="1"/>
          </p:nvPr>
        </p:nvPicPr>
        <p:blipFill rotWithShape="1">
          <a:blip r:embed="rId2"/>
          <a:srcRect l="22626" t="30654" r="37151" b="19626"/>
          <a:stretch/>
        </p:blipFill>
        <p:spPr>
          <a:xfrm>
            <a:off x="2740094" y="1144591"/>
            <a:ext cx="5907622" cy="5463736"/>
          </a:xfrm>
        </p:spPr>
      </p:pic>
    </p:spTree>
    <p:extLst>
      <p:ext uri="{BB962C8B-B14F-4D97-AF65-F5344CB8AC3E}">
        <p14:creationId xmlns:p14="http://schemas.microsoft.com/office/powerpoint/2010/main" val="1145299792"/>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1170</TotalTime>
  <Words>473</Words>
  <Application>Microsoft Office PowerPoint</Application>
  <PresentationFormat>Widescreen</PresentationFormat>
  <Paragraphs>52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BLOOD ASSIST </vt:lpstr>
      <vt:lpstr>Introduction:</vt:lpstr>
      <vt:lpstr>PowerPoint Presentation</vt:lpstr>
      <vt:lpstr>General Description:</vt:lpstr>
      <vt:lpstr>PowerPoint Presentation</vt:lpstr>
      <vt:lpstr>Analysis Model:</vt:lpstr>
      <vt:lpstr>Analysis Model:</vt:lpstr>
      <vt:lpstr>Analysis Model:</vt:lpstr>
      <vt:lpstr>Flow Chart</vt:lpstr>
      <vt:lpstr>Screen Flow Design:</vt:lpstr>
      <vt:lpstr>PowerPoint Presentation</vt:lpstr>
      <vt:lpstr>PowerPoint Presentation</vt:lpstr>
      <vt:lpstr>PowerPoint Presentation</vt:lpstr>
      <vt:lpstr>PowerPoint Presentation</vt:lpstr>
      <vt:lpstr>PowerPoint Presentation</vt:lpstr>
      <vt:lpstr>PowerPoint Presentation</vt:lpstr>
      <vt:lpstr>Requirements</vt:lpstr>
      <vt:lpstr>Thankyou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saikumar jidigam</dc:creator>
  <cp:lastModifiedBy>Vignesh Eetaram</cp:lastModifiedBy>
  <cp:revision>56</cp:revision>
  <dcterms:created xsi:type="dcterms:W3CDTF">2016-07-19T15:19:36Z</dcterms:created>
  <dcterms:modified xsi:type="dcterms:W3CDTF">2020-02-09T14:35:56Z</dcterms:modified>
</cp:coreProperties>
</file>