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B3730-5D35-4307-9D48-CCF3C696C9D3}" v="98" dt="2024-07-08T08:30:14.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p:scale>
          <a:sx n="75" d="100"/>
          <a:sy n="75" d="100"/>
        </p:scale>
        <p:origin x="931"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latha S" userId="fabb972ec86d2f9c" providerId="LiveId" clId="{E63B3730-5D35-4307-9D48-CCF3C696C9D3}"/>
    <pc:docChg chg="undo custSel addSld delSld modSld">
      <pc:chgData name="Hemalatha S" userId="fabb972ec86d2f9c" providerId="LiveId" clId="{E63B3730-5D35-4307-9D48-CCF3C696C9D3}" dt="2024-07-08T08:30:14.415" v="558"/>
      <pc:docMkLst>
        <pc:docMk/>
      </pc:docMkLst>
      <pc:sldChg chg="modTransition">
        <pc:chgData name="Hemalatha S" userId="fabb972ec86d2f9c" providerId="LiveId" clId="{E63B3730-5D35-4307-9D48-CCF3C696C9D3}" dt="2024-07-08T08:23:56.033" v="519"/>
        <pc:sldMkLst>
          <pc:docMk/>
          <pc:sldMk cId="4167884232" sldId="278"/>
        </pc:sldMkLst>
      </pc:sldChg>
      <pc:sldChg chg="addSp delSp modSp mod modTransition">
        <pc:chgData name="Hemalatha S" userId="fabb972ec86d2f9c" providerId="LiveId" clId="{E63B3730-5D35-4307-9D48-CCF3C696C9D3}" dt="2024-07-08T08:25:34.263" v="525"/>
        <pc:sldMkLst>
          <pc:docMk/>
          <pc:sldMk cId="3220235682" sldId="279"/>
        </pc:sldMkLst>
        <pc:spChg chg="mod">
          <ac:chgData name="Hemalatha S" userId="fabb972ec86d2f9c" providerId="LiveId" clId="{E63B3730-5D35-4307-9D48-CCF3C696C9D3}" dt="2024-07-08T05:40:43.062" v="26" actId="20577"/>
          <ac:spMkLst>
            <pc:docMk/>
            <pc:sldMk cId="3220235682" sldId="279"/>
            <ac:spMk id="2" creationId="{89559F60-4CE1-4E2F-86EA-1B60679F1F4A}"/>
          </ac:spMkLst>
        </pc:spChg>
        <pc:spChg chg="mod">
          <ac:chgData name="Hemalatha S" userId="fabb972ec86d2f9c" providerId="LiveId" clId="{E63B3730-5D35-4307-9D48-CCF3C696C9D3}" dt="2024-07-08T05:42:41.267" v="118" actId="255"/>
          <ac:spMkLst>
            <pc:docMk/>
            <pc:sldMk cId="3220235682" sldId="279"/>
            <ac:spMk id="24" creationId="{F260476B-CCA6-412B-A9C5-399C34AE6F05}"/>
          </ac:spMkLst>
        </pc:spChg>
        <pc:picChg chg="add del mod">
          <ac:chgData name="Hemalatha S" userId="fabb972ec86d2f9c" providerId="LiveId" clId="{E63B3730-5D35-4307-9D48-CCF3C696C9D3}" dt="2024-07-08T05:35:26.071" v="6" actId="1076"/>
          <ac:picMkLst>
            <pc:docMk/>
            <pc:sldMk cId="3220235682" sldId="279"/>
            <ac:picMk id="3" creationId="{72B2D6DE-C9B5-4678-91EF-77E85F2350DA}"/>
          </ac:picMkLst>
        </pc:picChg>
        <pc:picChg chg="add mod">
          <ac:chgData name="Hemalatha S" userId="fabb972ec86d2f9c" providerId="LiveId" clId="{E63B3730-5D35-4307-9D48-CCF3C696C9D3}" dt="2024-07-08T05:39:37.034" v="9" actId="1076"/>
          <ac:picMkLst>
            <pc:docMk/>
            <pc:sldMk cId="3220235682" sldId="279"/>
            <ac:picMk id="5" creationId="{92DB9384-E7F2-3CA8-0041-31C906E34FAC}"/>
          </ac:picMkLst>
        </pc:picChg>
        <pc:picChg chg="add mod">
          <ac:chgData name="Hemalatha S" userId="fabb972ec86d2f9c" providerId="LiveId" clId="{E63B3730-5D35-4307-9D48-CCF3C696C9D3}" dt="2024-07-08T05:35:26.760" v="7"/>
          <ac:picMkLst>
            <pc:docMk/>
            <pc:sldMk cId="3220235682" sldId="279"/>
            <ac:picMk id="1026" creationId="{66F5970D-86EE-21AA-D048-5DB05F104374}"/>
          </ac:picMkLst>
        </pc:picChg>
      </pc:sldChg>
      <pc:sldChg chg="addSp modSp new mod modTransition">
        <pc:chgData name="Hemalatha S" userId="fabb972ec86d2f9c" providerId="LiveId" clId="{E63B3730-5D35-4307-9D48-CCF3C696C9D3}" dt="2024-07-08T08:26:14.240" v="528"/>
        <pc:sldMkLst>
          <pc:docMk/>
          <pc:sldMk cId="2799559036" sldId="280"/>
        </pc:sldMkLst>
        <pc:spChg chg="add mod">
          <ac:chgData name="Hemalatha S" userId="fabb972ec86d2f9c" providerId="LiveId" clId="{E63B3730-5D35-4307-9D48-CCF3C696C9D3}" dt="2024-07-08T07:38:42.759" v="291" actId="1076"/>
          <ac:spMkLst>
            <pc:docMk/>
            <pc:sldMk cId="2799559036" sldId="280"/>
            <ac:spMk id="3" creationId="{A06F7455-63E0-64F3-6E12-0A353C803C36}"/>
          </ac:spMkLst>
        </pc:spChg>
        <pc:spChg chg="add mod">
          <ac:chgData name="Hemalatha S" userId="fabb972ec86d2f9c" providerId="LiveId" clId="{E63B3730-5D35-4307-9D48-CCF3C696C9D3}" dt="2024-07-08T07:11:35.980" v="171" actId="20577"/>
          <ac:spMkLst>
            <pc:docMk/>
            <pc:sldMk cId="2799559036" sldId="280"/>
            <ac:spMk id="4" creationId="{2644AAE5-A5E5-10CD-CF83-E1A9193A148D}"/>
          </ac:spMkLst>
        </pc:spChg>
        <pc:picChg chg="add mod">
          <ac:chgData name="Hemalatha S" userId="fabb972ec86d2f9c" providerId="LiveId" clId="{E63B3730-5D35-4307-9D48-CCF3C696C9D3}" dt="2024-07-08T05:43:24.687" v="122" actId="1076"/>
          <ac:picMkLst>
            <pc:docMk/>
            <pc:sldMk cId="2799559036" sldId="280"/>
            <ac:picMk id="2" creationId="{8490BCE3-F327-2860-99E9-CF91B2655B9C}"/>
          </ac:picMkLst>
        </pc:picChg>
      </pc:sldChg>
      <pc:sldChg chg="addSp delSp modSp new mod modTransition">
        <pc:chgData name="Hemalatha S" userId="fabb972ec86d2f9c" providerId="LiveId" clId="{E63B3730-5D35-4307-9D48-CCF3C696C9D3}" dt="2024-07-08T08:26:45.164" v="531"/>
        <pc:sldMkLst>
          <pc:docMk/>
          <pc:sldMk cId="639156326" sldId="281"/>
        </pc:sldMkLst>
        <pc:spChg chg="add mod">
          <ac:chgData name="Hemalatha S" userId="fabb972ec86d2f9c" providerId="LiveId" clId="{E63B3730-5D35-4307-9D48-CCF3C696C9D3}" dt="2024-07-08T07:25:02.007" v="265" actId="1076"/>
          <ac:spMkLst>
            <pc:docMk/>
            <pc:sldMk cId="639156326" sldId="281"/>
            <ac:spMk id="4" creationId="{796FCD52-A041-2979-0D3E-F1D934726CAB}"/>
          </ac:spMkLst>
        </pc:spChg>
        <pc:spChg chg="add del mod">
          <ac:chgData name="Hemalatha S" userId="fabb972ec86d2f9c" providerId="LiveId" clId="{E63B3730-5D35-4307-9D48-CCF3C696C9D3}" dt="2024-07-08T07:22:22.168" v="220"/>
          <ac:spMkLst>
            <pc:docMk/>
            <pc:sldMk cId="639156326" sldId="281"/>
            <ac:spMk id="5" creationId="{707B353F-D431-8AC8-5841-5D396123DBBD}"/>
          </ac:spMkLst>
        </pc:spChg>
        <pc:spChg chg="add mod">
          <ac:chgData name="Hemalatha S" userId="fabb972ec86d2f9c" providerId="LiveId" clId="{E63B3730-5D35-4307-9D48-CCF3C696C9D3}" dt="2024-07-08T07:38:04.715" v="288" actId="1076"/>
          <ac:spMkLst>
            <pc:docMk/>
            <pc:sldMk cId="639156326" sldId="281"/>
            <ac:spMk id="6" creationId="{D34E3074-2C1B-0F7F-015C-6EB01A6184E4}"/>
          </ac:spMkLst>
        </pc:spChg>
        <pc:spChg chg="add mod">
          <ac:chgData name="Hemalatha S" userId="fabb972ec86d2f9c" providerId="LiveId" clId="{E63B3730-5D35-4307-9D48-CCF3C696C9D3}" dt="2024-07-08T07:25:11.050" v="266" actId="1076"/>
          <ac:spMkLst>
            <pc:docMk/>
            <pc:sldMk cId="639156326" sldId="281"/>
            <ac:spMk id="7" creationId="{53A80B3D-DCC4-6D97-4FBD-A39F485959C3}"/>
          </ac:spMkLst>
        </pc:spChg>
        <pc:spChg chg="add del mod">
          <ac:chgData name="Hemalatha S" userId="fabb972ec86d2f9c" providerId="LiveId" clId="{E63B3730-5D35-4307-9D48-CCF3C696C9D3}" dt="2024-07-08T07:30:26.064" v="270"/>
          <ac:spMkLst>
            <pc:docMk/>
            <pc:sldMk cId="639156326" sldId="281"/>
            <ac:spMk id="8" creationId="{C8D7523F-3053-85A7-CF98-B46EBD7B6C4E}"/>
          </ac:spMkLst>
        </pc:spChg>
        <pc:spChg chg="add mod">
          <ac:chgData name="Hemalatha S" userId="fabb972ec86d2f9c" providerId="LiveId" clId="{E63B3730-5D35-4307-9D48-CCF3C696C9D3}" dt="2024-07-08T07:37:43.625" v="286" actId="1076"/>
          <ac:spMkLst>
            <pc:docMk/>
            <pc:sldMk cId="639156326" sldId="281"/>
            <ac:spMk id="9" creationId="{463BD303-8347-00DA-D9CA-45E2594DB436}"/>
          </ac:spMkLst>
        </pc:spChg>
        <pc:picChg chg="add mod">
          <ac:chgData name="Hemalatha S" userId="fabb972ec86d2f9c" providerId="LiveId" clId="{E63B3730-5D35-4307-9D48-CCF3C696C9D3}" dt="2024-07-08T07:20:51.870" v="207" actId="1076"/>
          <ac:picMkLst>
            <pc:docMk/>
            <pc:sldMk cId="639156326" sldId="281"/>
            <ac:picMk id="2" creationId="{1E3E5930-B44F-4C53-0F72-70BFEC22C10D}"/>
          </ac:picMkLst>
        </pc:picChg>
        <pc:picChg chg="add mod">
          <ac:chgData name="Hemalatha S" userId="fabb972ec86d2f9c" providerId="LiveId" clId="{E63B3730-5D35-4307-9D48-CCF3C696C9D3}" dt="2024-07-08T07:13:07.376" v="175"/>
          <ac:picMkLst>
            <pc:docMk/>
            <pc:sldMk cId="639156326" sldId="281"/>
            <ac:picMk id="3" creationId="{AC95D8D3-C3DA-AB56-BF2B-E0A85BA9531F}"/>
          </ac:picMkLst>
        </pc:picChg>
      </pc:sldChg>
      <pc:sldChg chg="addSp modSp new mod modTransition">
        <pc:chgData name="Hemalatha S" userId="fabb972ec86d2f9c" providerId="LiveId" clId="{E63B3730-5D35-4307-9D48-CCF3C696C9D3}" dt="2024-07-08T08:27:04.992" v="534"/>
        <pc:sldMkLst>
          <pc:docMk/>
          <pc:sldMk cId="2409521346" sldId="282"/>
        </pc:sldMkLst>
        <pc:spChg chg="add mod">
          <ac:chgData name="Hemalatha S" userId="fabb972ec86d2f9c" providerId="LiveId" clId="{E63B3730-5D35-4307-9D48-CCF3C696C9D3}" dt="2024-07-08T07:50:22.888" v="316" actId="1076"/>
          <ac:spMkLst>
            <pc:docMk/>
            <pc:sldMk cId="2409521346" sldId="282"/>
            <ac:spMk id="3" creationId="{9EB0E79F-A0A4-E133-BBB7-073AC5226F33}"/>
          </ac:spMkLst>
        </pc:spChg>
        <pc:spChg chg="add mod">
          <ac:chgData name="Hemalatha S" userId="fabb972ec86d2f9c" providerId="LiveId" clId="{E63B3730-5D35-4307-9D48-CCF3C696C9D3}" dt="2024-07-08T07:53:46.016" v="332" actId="1076"/>
          <ac:spMkLst>
            <pc:docMk/>
            <pc:sldMk cId="2409521346" sldId="282"/>
            <ac:spMk id="4" creationId="{AB124732-FFEE-0753-279A-4448133FAB94}"/>
          </ac:spMkLst>
        </pc:spChg>
        <pc:picChg chg="add mod">
          <ac:chgData name="Hemalatha S" userId="fabb972ec86d2f9c" providerId="LiveId" clId="{E63B3730-5D35-4307-9D48-CCF3C696C9D3}" dt="2024-07-08T07:39:03.411" v="292"/>
          <ac:picMkLst>
            <pc:docMk/>
            <pc:sldMk cId="2409521346" sldId="282"/>
            <ac:picMk id="2" creationId="{DA91CF09-760D-6C6A-7937-6535A30262AE}"/>
          </ac:picMkLst>
        </pc:picChg>
      </pc:sldChg>
      <pc:sldChg chg="addSp delSp modSp new mod modTransition">
        <pc:chgData name="Hemalatha S" userId="fabb972ec86d2f9c" providerId="LiveId" clId="{E63B3730-5D35-4307-9D48-CCF3C696C9D3}" dt="2024-07-08T08:27:42.659" v="540"/>
        <pc:sldMkLst>
          <pc:docMk/>
          <pc:sldMk cId="279011252" sldId="283"/>
        </pc:sldMkLst>
        <pc:spChg chg="add del mod">
          <ac:chgData name="Hemalatha S" userId="fabb972ec86d2f9c" providerId="LiveId" clId="{E63B3730-5D35-4307-9D48-CCF3C696C9D3}" dt="2024-07-08T07:52:13.387" v="321"/>
          <ac:spMkLst>
            <pc:docMk/>
            <pc:sldMk cId="279011252" sldId="283"/>
            <ac:spMk id="2" creationId="{CE925A2A-1E2A-DC16-D923-59F6461EEFEE}"/>
          </ac:spMkLst>
        </pc:spChg>
        <pc:spChg chg="add mod">
          <ac:chgData name="Hemalatha S" userId="fabb972ec86d2f9c" providerId="LiveId" clId="{E63B3730-5D35-4307-9D48-CCF3C696C9D3}" dt="2024-07-08T07:55:06.939" v="339" actId="1076"/>
          <ac:spMkLst>
            <pc:docMk/>
            <pc:sldMk cId="279011252" sldId="283"/>
            <ac:spMk id="4" creationId="{0FE540F0-566E-E48D-F745-2E98167E24D4}"/>
          </ac:spMkLst>
        </pc:spChg>
        <pc:spChg chg="add mod">
          <ac:chgData name="Hemalatha S" userId="fabb972ec86d2f9c" providerId="LiveId" clId="{E63B3730-5D35-4307-9D48-CCF3C696C9D3}" dt="2024-07-08T07:56:40.431" v="345" actId="1076"/>
          <ac:spMkLst>
            <pc:docMk/>
            <pc:sldMk cId="279011252" sldId="283"/>
            <ac:spMk id="5" creationId="{5A403469-0D0C-7A55-5A3A-37E64D5F2D47}"/>
          </ac:spMkLst>
        </pc:spChg>
        <pc:picChg chg="add mod">
          <ac:chgData name="Hemalatha S" userId="fabb972ec86d2f9c" providerId="LiveId" clId="{E63B3730-5D35-4307-9D48-CCF3C696C9D3}" dt="2024-07-08T07:52:29.514" v="323" actId="1076"/>
          <ac:picMkLst>
            <pc:docMk/>
            <pc:sldMk cId="279011252" sldId="283"/>
            <ac:picMk id="3" creationId="{055A1225-2DBD-45DB-ACE7-4D27C3ECEF6F}"/>
          </ac:picMkLst>
        </pc:picChg>
      </pc:sldChg>
      <pc:sldChg chg="addSp modSp new mod modTransition">
        <pc:chgData name="Hemalatha S" userId="fabb972ec86d2f9c" providerId="LiveId" clId="{E63B3730-5D35-4307-9D48-CCF3C696C9D3}" dt="2024-07-08T08:27:58.137" v="542"/>
        <pc:sldMkLst>
          <pc:docMk/>
          <pc:sldMk cId="3077694657" sldId="284"/>
        </pc:sldMkLst>
        <pc:spChg chg="add mod">
          <ac:chgData name="Hemalatha S" userId="fabb972ec86d2f9c" providerId="LiveId" clId="{E63B3730-5D35-4307-9D48-CCF3C696C9D3}" dt="2024-07-08T07:58:42.551" v="356" actId="1076"/>
          <ac:spMkLst>
            <pc:docMk/>
            <pc:sldMk cId="3077694657" sldId="284"/>
            <ac:spMk id="3" creationId="{37306785-6BB4-1F6E-5DA2-72AD63B3F351}"/>
          </ac:spMkLst>
        </pc:spChg>
        <pc:spChg chg="add mod">
          <ac:chgData name="Hemalatha S" userId="fabb972ec86d2f9c" providerId="LiveId" clId="{E63B3730-5D35-4307-9D48-CCF3C696C9D3}" dt="2024-07-08T08:02:53.811" v="372" actId="1076"/>
          <ac:spMkLst>
            <pc:docMk/>
            <pc:sldMk cId="3077694657" sldId="284"/>
            <ac:spMk id="4" creationId="{6B5A9CA6-12EE-054A-AB7D-DED413CA4841}"/>
          </ac:spMkLst>
        </pc:spChg>
        <pc:picChg chg="add mod">
          <ac:chgData name="Hemalatha S" userId="fabb972ec86d2f9c" providerId="LiveId" clId="{E63B3730-5D35-4307-9D48-CCF3C696C9D3}" dt="2024-07-08T07:57:17.798" v="349" actId="1076"/>
          <ac:picMkLst>
            <pc:docMk/>
            <pc:sldMk cId="3077694657" sldId="284"/>
            <ac:picMk id="2" creationId="{E182F793-9D7E-9686-0AF3-D7823D818588}"/>
          </ac:picMkLst>
        </pc:picChg>
      </pc:sldChg>
      <pc:sldChg chg="addSp modSp new mod modTransition">
        <pc:chgData name="Hemalatha S" userId="fabb972ec86d2f9c" providerId="LiveId" clId="{E63B3730-5D35-4307-9D48-CCF3C696C9D3}" dt="2024-07-08T08:28:25.082" v="549"/>
        <pc:sldMkLst>
          <pc:docMk/>
          <pc:sldMk cId="4130559713" sldId="285"/>
        </pc:sldMkLst>
        <pc:spChg chg="add mod">
          <ac:chgData name="Hemalatha S" userId="fabb972ec86d2f9c" providerId="LiveId" clId="{E63B3730-5D35-4307-9D48-CCF3C696C9D3}" dt="2024-07-08T08:08:17.592" v="398" actId="1076"/>
          <ac:spMkLst>
            <pc:docMk/>
            <pc:sldMk cId="4130559713" sldId="285"/>
            <ac:spMk id="3" creationId="{3011E7A5-4987-886A-190B-2206399C1B34}"/>
          </ac:spMkLst>
        </pc:spChg>
        <pc:spChg chg="add mod">
          <ac:chgData name="Hemalatha S" userId="fabb972ec86d2f9c" providerId="LiveId" clId="{E63B3730-5D35-4307-9D48-CCF3C696C9D3}" dt="2024-07-08T08:08:28.987" v="399" actId="15"/>
          <ac:spMkLst>
            <pc:docMk/>
            <pc:sldMk cId="4130559713" sldId="285"/>
            <ac:spMk id="4" creationId="{BDFA9C28-B734-9556-E88C-F9BE442BA007}"/>
          </ac:spMkLst>
        </pc:spChg>
        <pc:spChg chg="add mod">
          <ac:chgData name="Hemalatha S" userId="fabb972ec86d2f9c" providerId="LiveId" clId="{E63B3730-5D35-4307-9D48-CCF3C696C9D3}" dt="2024-07-08T08:11:11.970" v="437" actId="1076"/>
          <ac:spMkLst>
            <pc:docMk/>
            <pc:sldMk cId="4130559713" sldId="285"/>
            <ac:spMk id="5" creationId="{970A0458-47A9-066C-0CA8-44F095949115}"/>
          </ac:spMkLst>
        </pc:spChg>
        <pc:spChg chg="add mod">
          <ac:chgData name="Hemalatha S" userId="fabb972ec86d2f9c" providerId="LiveId" clId="{E63B3730-5D35-4307-9D48-CCF3C696C9D3}" dt="2024-07-08T08:11:20.167" v="438" actId="1076"/>
          <ac:spMkLst>
            <pc:docMk/>
            <pc:sldMk cId="4130559713" sldId="285"/>
            <ac:spMk id="6" creationId="{1205520F-25F8-26C7-5D2B-F454682426FA}"/>
          </ac:spMkLst>
        </pc:spChg>
        <pc:picChg chg="add mod">
          <ac:chgData name="Hemalatha S" userId="fabb972ec86d2f9c" providerId="LiveId" clId="{E63B3730-5D35-4307-9D48-CCF3C696C9D3}" dt="2024-07-08T08:03:24.828" v="375" actId="1076"/>
          <ac:picMkLst>
            <pc:docMk/>
            <pc:sldMk cId="4130559713" sldId="285"/>
            <ac:picMk id="2" creationId="{D07DFDC6-631B-CADB-B391-14C99291044D}"/>
          </ac:picMkLst>
        </pc:picChg>
      </pc:sldChg>
      <pc:sldChg chg="addSp delSp modSp new mod modTransition">
        <pc:chgData name="Hemalatha S" userId="fabb972ec86d2f9c" providerId="LiveId" clId="{E63B3730-5D35-4307-9D48-CCF3C696C9D3}" dt="2024-07-08T08:28:41.055" v="550"/>
        <pc:sldMkLst>
          <pc:docMk/>
          <pc:sldMk cId="1167849" sldId="286"/>
        </pc:sldMkLst>
        <pc:spChg chg="add del mod">
          <ac:chgData name="Hemalatha S" userId="fabb972ec86d2f9c" providerId="LiveId" clId="{E63B3730-5D35-4307-9D48-CCF3C696C9D3}" dt="2024-07-08T08:15:01.402" v="456"/>
          <ac:spMkLst>
            <pc:docMk/>
            <pc:sldMk cId="1167849" sldId="286"/>
            <ac:spMk id="3" creationId="{7BF610E3-FF4A-974A-E10B-2429BEB28B95}"/>
          </ac:spMkLst>
        </pc:spChg>
        <pc:spChg chg="add mod">
          <ac:chgData name="Hemalatha S" userId="fabb972ec86d2f9c" providerId="LiveId" clId="{E63B3730-5D35-4307-9D48-CCF3C696C9D3}" dt="2024-07-08T08:15:12.390" v="458"/>
          <ac:spMkLst>
            <pc:docMk/>
            <pc:sldMk cId="1167849" sldId="286"/>
            <ac:spMk id="4" creationId="{0F3948A6-48FC-ECC6-CD72-4A1E10F4D7BD}"/>
          </ac:spMkLst>
        </pc:spChg>
        <pc:picChg chg="add mod">
          <ac:chgData name="Hemalatha S" userId="fabb972ec86d2f9c" providerId="LiveId" clId="{E63B3730-5D35-4307-9D48-CCF3C696C9D3}" dt="2024-07-08T08:14:18.988" v="441" actId="14100"/>
          <ac:picMkLst>
            <pc:docMk/>
            <pc:sldMk cId="1167849" sldId="286"/>
            <ac:picMk id="2" creationId="{78258D7E-BE2C-3C21-EDAE-DFD058051E2E}"/>
          </ac:picMkLst>
        </pc:picChg>
        <pc:picChg chg="add mod">
          <ac:chgData name="Hemalatha S" userId="fabb972ec86d2f9c" providerId="LiveId" clId="{E63B3730-5D35-4307-9D48-CCF3C696C9D3}" dt="2024-07-08T08:15:45.458" v="463" actId="1076"/>
          <ac:picMkLst>
            <pc:docMk/>
            <pc:sldMk cId="1167849" sldId="286"/>
            <ac:picMk id="5" creationId="{991B1645-AB15-C34D-06E0-50F0FEAE0A1E}"/>
          </ac:picMkLst>
        </pc:picChg>
      </pc:sldChg>
      <pc:sldChg chg="addSp modSp new mod modTransition">
        <pc:chgData name="Hemalatha S" userId="fabb972ec86d2f9c" providerId="LiveId" clId="{E63B3730-5D35-4307-9D48-CCF3C696C9D3}" dt="2024-07-08T08:28:52.986" v="551"/>
        <pc:sldMkLst>
          <pc:docMk/>
          <pc:sldMk cId="459137040" sldId="287"/>
        </pc:sldMkLst>
        <pc:spChg chg="add mod">
          <ac:chgData name="Hemalatha S" userId="fabb972ec86d2f9c" providerId="LiveId" clId="{E63B3730-5D35-4307-9D48-CCF3C696C9D3}" dt="2024-07-08T08:17:05.955" v="491" actId="1076"/>
          <ac:spMkLst>
            <pc:docMk/>
            <pc:sldMk cId="459137040" sldId="287"/>
            <ac:spMk id="3" creationId="{CA911451-5DAA-4C0A-65E4-0B533F9869B4}"/>
          </ac:spMkLst>
        </pc:spChg>
        <pc:spChg chg="add mod">
          <ac:chgData name="Hemalatha S" userId="fabb972ec86d2f9c" providerId="LiveId" clId="{E63B3730-5D35-4307-9D48-CCF3C696C9D3}" dt="2024-07-08T08:18:02.671" v="499" actId="1076"/>
          <ac:spMkLst>
            <pc:docMk/>
            <pc:sldMk cId="459137040" sldId="287"/>
            <ac:spMk id="4" creationId="{6D3AB91F-5976-210F-03AF-F58F8DA3E14C}"/>
          </ac:spMkLst>
        </pc:spChg>
        <pc:picChg chg="add mod">
          <ac:chgData name="Hemalatha S" userId="fabb972ec86d2f9c" providerId="LiveId" clId="{E63B3730-5D35-4307-9D48-CCF3C696C9D3}" dt="2024-07-08T08:16:09.559" v="466" actId="1076"/>
          <ac:picMkLst>
            <pc:docMk/>
            <pc:sldMk cId="459137040" sldId="287"/>
            <ac:picMk id="2" creationId="{8F0DF6AF-5384-49AB-C7EE-BC763D96109C}"/>
          </ac:picMkLst>
        </pc:picChg>
      </pc:sldChg>
      <pc:sldChg chg="addSp modSp new modTransition">
        <pc:chgData name="Hemalatha S" userId="fabb972ec86d2f9c" providerId="LiveId" clId="{E63B3730-5D35-4307-9D48-CCF3C696C9D3}" dt="2024-07-08T08:30:14.415" v="558"/>
        <pc:sldMkLst>
          <pc:docMk/>
          <pc:sldMk cId="397465784" sldId="288"/>
        </pc:sldMkLst>
        <pc:picChg chg="add mod">
          <ac:chgData name="Hemalatha S" userId="fabb972ec86d2f9c" providerId="LiveId" clId="{E63B3730-5D35-4307-9D48-CCF3C696C9D3}" dt="2024-07-08T08:30:00.907" v="557" actId="14100"/>
          <ac:picMkLst>
            <pc:docMk/>
            <pc:sldMk cId="397465784" sldId="288"/>
            <ac:picMk id="11266" creationId="{DD580D56-7FCE-9C20-2D82-BDFD04192BBD}"/>
          </ac:picMkLst>
        </pc:picChg>
      </pc:sldChg>
      <pc:sldChg chg="addSp delSp modSp new del mod">
        <pc:chgData name="Hemalatha S" userId="fabb972ec86d2f9c" providerId="LiveId" clId="{E63B3730-5D35-4307-9D48-CCF3C696C9D3}" dt="2024-07-08T08:23:16.100" v="518" actId="2696"/>
        <pc:sldMkLst>
          <pc:docMk/>
          <pc:sldMk cId="3718015821" sldId="288"/>
        </pc:sldMkLst>
        <pc:picChg chg="add del">
          <ac:chgData name="Hemalatha S" userId="fabb972ec86d2f9c" providerId="LiveId" clId="{E63B3730-5D35-4307-9D48-CCF3C696C9D3}" dt="2024-07-08T08:20:07.909" v="502" actId="21"/>
          <ac:picMkLst>
            <pc:docMk/>
            <pc:sldMk cId="3718015821" sldId="288"/>
            <ac:picMk id="2" creationId="{990CB795-5BAD-B583-884E-E2FFC3A0EB83}"/>
          </ac:picMkLst>
        </pc:picChg>
        <pc:picChg chg="add del mod">
          <ac:chgData name="Hemalatha S" userId="fabb972ec86d2f9c" providerId="LiveId" clId="{E63B3730-5D35-4307-9D48-CCF3C696C9D3}" dt="2024-07-08T08:21:09.495" v="506" actId="21"/>
          <ac:picMkLst>
            <pc:docMk/>
            <pc:sldMk cId="3718015821" sldId="288"/>
            <ac:picMk id="3" creationId="{4DAA42D4-3FF7-077A-2F38-51541BC8A4B9}"/>
          </ac:picMkLst>
        </pc:picChg>
        <pc:picChg chg="add del">
          <ac:chgData name="Hemalatha S" userId="fabb972ec86d2f9c" providerId="LiveId" clId="{E63B3730-5D35-4307-9D48-CCF3C696C9D3}" dt="2024-07-08T08:21:06.095" v="504" actId="21"/>
          <ac:picMkLst>
            <pc:docMk/>
            <pc:sldMk cId="3718015821" sldId="288"/>
            <ac:picMk id="2050" creationId="{4DAA42D4-3FF7-077A-2F38-51541BC8A4B9}"/>
          </ac:picMkLst>
        </pc:picChg>
        <pc:picChg chg="add del mod">
          <ac:chgData name="Hemalatha S" userId="fabb972ec86d2f9c" providerId="LiveId" clId="{E63B3730-5D35-4307-9D48-CCF3C696C9D3}" dt="2024-07-08T08:21:39.547" v="512" actId="21"/>
          <ac:picMkLst>
            <pc:docMk/>
            <pc:sldMk cId="3718015821" sldId="288"/>
            <ac:picMk id="2052" creationId="{DB38ECD3-58D2-0B5A-BDDD-F87173FB82A7}"/>
          </ac:picMkLst>
        </pc:picChg>
        <pc:picChg chg="add mod">
          <ac:chgData name="Hemalatha S" userId="fabb972ec86d2f9c" providerId="LiveId" clId="{E63B3730-5D35-4307-9D48-CCF3C696C9D3}" dt="2024-07-08T08:22:37.985" v="517" actId="14100"/>
          <ac:picMkLst>
            <pc:docMk/>
            <pc:sldMk cId="3718015821" sldId="288"/>
            <ac:picMk id="2054" creationId="{92DE56A3-A2FD-D0BA-47DB-3AB14489E0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348136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latin typeface="Times New Roman" panose="02020603050405020304" pitchFamily="18" charset="0"/>
                <a:cs typeface="Times New Roman" panose="02020603050405020304" pitchFamily="18" charset="0"/>
              </a:rPr>
              <a:t>CONTACT BOOK APPLICATION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a:bodyPr>
          <a:lstStyle/>
          <a:p>
            <a:pPr algn="l"/>
            <a:endParaRPr lang="en-US" dirty="0"/>
          </a:p>
          <a:p>
            <a:pPr algn="l"/>
            <a:r>
              <a:rPr lang="en-US" sz="2300" dirty="0"/>
              <a:t>                  </a:t>
            </a:r>
            <a:r>
              <a:rPr lang="en-US" sz="2200" b="1" dirty="0">
                <a:latin typeface="Times New Roman" panose="02020603050405020304" pitchFamily="18" charset="0"/>
                <a:cs typeface="Times New Roman" panose="02020603050405020304" pitchFamily="18" charset="0"/>
              </a:rPr>
              <a:t>HEMALATHA S</a:t>
            </a:r>
          </a:p>
        </p:txBody>
      </p:sp>
    </p:spTree>
    <p:extLst>
      <p:ext uri="{BB962C8B-B14F-4D97-AF65-F5344CB8AC3E}">
        <p14:creationId xmlns:p14="http://schemas.microsoft.com/office/powerpoint/2010/main" val="416788423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0DF6AF-5384-49AB-C7EE-BC763D96109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0"/>
            <a:ext cx="6096000" cy="6857990"/>
          </a:xfrm>
          <a:prstGeom prst="rect">
            <a:avLst/>
          </a:prstGeom>
        </p:spPr>
      </p:pic>
      <p:sp>
        <p:nvSpPr>
          <p:cNvPr id="3" name="TextBox 2">
            <a:extLst>
              <a:ext uri="{FF2B5EF4-FFF2-40B4-BE49-F238E27FC236}">
                <a16:creationId xmlns:a16="http://schemas.microsoft.com/office/drawing/2014/main" id="{CA911451-5DAA-4C0A-65E4-0B533F9869B4}"/>
              </a:ext>
            </a:extLst>
          </p:cNvPr>
          <p:cNvSpPr txBox="1"/>
          <p:nvPr/>
        </p:nvSpPr>
        <p:spPr>
          <a:xfrm>
            <a:off x="946557" y="2905775"/>
            <a:ext cx="42028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CONCLUSION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3AB91F-5976-210F-03AF-F58F8DA3E14C}"/>
              </a:ext>
            </a:extLst>
          </p:cNvPr>
          <p:cNvSpPr txBox="1"/>
          <p:nvPr/>
        </p:nvSpPr>
        <p:spPr>
          <a:xfrm>
            <a:off x="6325299" y="1694577"/>
            <a:ext cx="5587068" cy="3277820"/>
          </a:xfrm>
          <a:prstGeom prst="rect">
            <a:avLst/>
          </a:prstGeom>
          <a:noFill/>
        </p:spPr>
        <p:txBody>
          <a:bodyPr wrap="square" rtlCol="0">
            <a:spAutoFit/>
          </a:bodyPr>
          <a:lstStyle/>
          <a:p>
            <a:pPr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Contact Book Application project aims to streamline contact management tasks while prioritizing data integrity, user experience, and operational efficiency. By implementing robust input validation, error handling, and intuitive user interaction, the application provides a reliable solution for managing personal and professional contacts effectively.</a:t>
            </a:r>
          </a:p>
          <a:p>
            <a:endParaRPr lang="en-IN" dirty="0"/>
          </a:p>
        </p:txBody>
      </p:sp>
    </p:spTree>
    <p:extLst>
      <p:ext uri="{BB962C8B-B14F-4D97-AF65-F5344CB8AC3E}">
        <p14:creationId xmlns:p14="http://schemas.microsoft.com/office/powerpoint/2010/main" val="459137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ank You For Your Appreciation PowerPoint Template, 60% OFF">
            <a:extLst>
              <a:ext uri="{FF2B5EF4-FFF2-40B4-BE49-F238E27FC236}">
                <a16:creationId xmlns:a16="http://schemas.microsoft.com/office/drawing/2014/main" id="{DD580D56-7FCE-9C20-2D82-BDFD04192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65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713064"/>
            <a:ext cx="4403596" cy="5313028"/>
          </a:xfrm>
        </p:spPr>
        <p:txBody>
          <a:bodyPr anchor="t">
            <a:normAutofit fontScale="85000" lnSpcReduction="20000"/>
          </a:bodyPr>
          <a:lstStyle/>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Aim of the project</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Project Description</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Functionalities</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Input Versatility with Error Handling &amp; Exception Handling</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Code Implementation</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a:t>
            </a:r>
          </a:p>
          <a:p>
            <a:pPr marL="342900" indent="-342900">
              <a:lnSpc>
                <a:spcPct val="17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marL="36900" lvl="0" indent="0">
              <a:buNone/>
            </a:pPr>
            <a:endParaRPr lang="en-US" sz="2400" dirty="0"/>
          </a:p>
        </p:txBody>
      </p:sp>
      <p:pic>
        <p:nvPicPr>
          <p:cNvPr id="5" name="Picture 4">
            <a:extLst>
              <a:ext uri="{FF2B5EF4-FFF2-40B4-BE49-F238E27FC236}">
                <a16:creationId xmlns:a16="http://schemas.microsoft.com/office/drawing/2014/main" id="{92DB9384-E7F2-3CA8-0041-31C906E34FAC}"/>
              </a:ext>
            </a:extLst>
          </p:cNvPr>
          <p:cNvPicPr>
            <a:picLocks noChangeAspect="1"/>
          </p:cNvPicPr>
          <p:nvPr/>
        </p:nvPicPr>
        <p:blipFill>
          <a:blip r:embed="rId7"/>
          <a:stretch>
            <a:fillRect/>
          </a:stretch>
        </p:blipFill>
        <p:spPr>
          <a:xfrm>
            <a:off x="396190" y="0"/>
            <a:ext cx="5286375" cy="6858000"/>
          </a:xfrm>
          <a:prstGeom prst="rect">
            <a:avLst/>
          </a:prstGeom>
        </p:spPr>
      </p:pic>
    </p:spTree>
    <p:extLst>
      <p:ext uri="{BB962C8B-B14F-4D97-AF65-F5344CB8AC3E}">
        <p14:creationId xmlns:p14="http://schemas.microsoft.com/office/powerpoint/2010/main" val="3220235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90BCE3-F327-2860-99E9-CF91B2655B9C}"/>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3" name="TextBox 2">
            <a:extLst>
              <a:ext uri="{FF2B5EF4-FFF2-40B4-BE49-F238E27FC236}">
                <a16:creationId xmlns:a16="http://schemas.microsoft.com/office/drawing/2014/main" id="{A06F7455-63E0-64F3-6E12-0A353C803C36}"/>
              </a:ext>
            </a:extLst>
          </p:cNvPr>
          <p:cNvSpPr txBox="1"/>
          <p:nvPr/>
        </p:nvSpPr>
        <p:spPr>
          <a:xfrm>
            <a:off x="964734" y="2829948"/>
            <a:ext cx="5805181" cy="661207"/>
          </a:xfrm>
          <a:prstGeom prst="rect">
            <a:avLst/>
          </a:prstGeom>
          <a:noFill/>
        </p:spPr>
        <p:txBody>
          <a:bodyPr wrap="square" rtlCol="0">
            <a:spAutoFit/>
          </a:bodyPr>
          <a:lstStyle/>
          <a:p>
            <a:pPr algn="just">
              <a:lnSpc>
                <a:spcPct val="150000"/>
              </a:lnSpc>
            </a:pPr>
            <a:r>
              <a:rPr lang="en-US" sz="2800" b="1" dirty="0">
                <a:solidFill>
                  <a:schemeClr val="bg1"/>
                </a:solidFill>
                <a:latin typeface="Times New Roman" panose="02020603050405020304" pitchFamily="18" charset="0"/>
                <a:cs typeface="Times New Roman" panose="02020603050405020304" pitchFamily="18" charset="0"/>
              </a:rPr>
              <a:t>AIM OF THE PROJECT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44AAE5-A5E5-10CD-CF83-E1A9193A148D}"/>
              </a:ext>
            </a:extLst>
          </p:cNvPr>
          <p:cNvSpPr txBox="1"/>
          <p:nvPr/>
        </p:nvSpPr>
        <p:spPr>
          <a:xfrm>
            <a:off x="6300132" y="310393"/>
            <a:ext cx="5553512" cy="5863144"/>
          </a:xfrm>
          <a:prstGeom prst="rect">
            <a:avLst/>
          </a:prstGeom>
          <a:noFill/>
        </p:spPr>
        <p:txBody>
          <a:bodyPr wrap="square" rtlCol="0">
            <a:spAutoFit/>
          </a:bodyPr>
          <a:lstStyle/>
          <a:p>
            <a:pPr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aim of the Contact Book Application project is to develop a user-friendly and efficient system for managing personal and professional contacts. The application seeks to streamline the process of adding, viewing, searching, updating, and deleting contact information while ensuring data validation and integrity. Additionally, the project aims to provide a reliable method for saving and loading contact data to and from a file, allowing users to maintain their contact information across sessions.</a:t>
            </a:r>
          </a:p>
          <a:p>
            <a:endParaRPr lang="en-IN" dirty="0"/>
          </a:p>
        </p:txBody>
      </p:sp>
    </p:spTree>
    <p:extLst>
      <p:ext uri="{BB962C8B-B14F-4D97-AF65-F5344CB8AC3E}">
        <p14:creationId xmlns:p14="http://schemas.microsoft.com/office/powerpoint/2010/main" val="27995590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E5930-B44F-4C53-0F72-70BFEC22C10D}"/>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6096000" y="10"/>
            <a:ext cx="6096000" cy="6857990"/>
          </a:xfrm>
          <a:prstGeom prst="rect">
            <a:avLst/>
          </a:prstGeom>
        </p:spPr>
      </p:pic>
      <p:sp>
        <p:nvSpPr>
          <p:cNvPr id="4" name="TextBox 3">
            <a:extLst>
              <a:ext uri="{FF2B5EF4-FFF2-40B4-BE49-F238E27FC236}">
                <a16:creationId xmlns:a16="http://schemas.microsoft.com/office/drawing/2014/main" id="{796FCD52-A041-2979-0D3E-F1D934726CAB}"/>
              </a:ext>
            </a:extLst>
          </p:cNvPr>
          <p:cNvSpPr txBox="1"/>
          <p:nvPr/>
        </p:nvSpPr>
        <p:spPr>
          <a:xfrm>
            <a:off x="6467912" y="351704"/>
            <a:ext cx="4689446"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PROBLEM STATEMENT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34E3074-2C1B-0F7F-015C-6EB01A6184E4}"/>
              </a:ext>
            </a:extLst>
          </p:cNvPr>
          <p:cNvSpPr txBox="1"/>
          <p:nvPr/>
        </p:nvSpPr>
        <p:spPr>
          <a:xfrm>
            <a:off x="243281" y="874924"/>
            <a:ext cx="5360566" cy="1888081"/>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Manual Contact Management</a:t>
            </a:r>
          </a:p>
          <a:p>
            <a:pPr marL="800100" lvl="1" indent="-34290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Data Integrity Issues</a:t>
            </a:r>
            <a:endParaRPr lang="en-IN" sz="2000" dirty="0">
              <a:latin typeface="Times New Roman" panose="02020603050405020304" pitchFamily="18" charset="0"/>
              <a:ea typeface="Calibri" panose="020F0502020204030204" pitchFamily="34" charset="0"/>
            </a:endParaRPr>
          </a:p>
          <a:p>
            <a:pPr marL="800100" lvl="1" indent="-34290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Lack of Persistence</a:t>
            </a:r>
          </a:p>
          <a:p>
            <a:pPr marL="800100" lvl="1" indent="-34290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Need for Modernization</a:t>
            </a:r>
            <a:endParaRPr lang="en-IN" sz="2000" dirty="0"/>
          </a:p>
        </p:txBody>
      </p:sp>
      <p:sp>
        <p:nvSpPr>
          <p:cNvPr id="7" name="TextBox 6">
            <a:extLst>
              <a:ext uri="{FF2B5EF4-FFF2-40B4-BE49-F238E27FC236}">
                <a16:creationId xmlns:a16="http://schemas.microsoft.com/office/drawing/2014/main" id="{53A80B3D-DCC4-6D97-4FBD-A39F485959C3}"/>
              </a:ext>
            </a:extLst>
          </p:cNvPr>
          <p:cNvSpPr txBox="1"/>
          <p:nvPr/>
        </p:nvSpPr>
        <p:spPr>
          <a:xfrm>
            <a:off x="6467912" y="3167390"/>
            <a:ext cx="5352176"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OVERVIEW OF THE PROJECT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3BD303-8347-00DA-D9CA-45E2594DB436}"/>
              </a:ext>
            </a:extLst>
          </p:cNvPr>
          <p:cNvSpPr txBox="1"/>
          <p:nvPr/>
        </p:nvSpPr>
        <p:spPr>
          <a:xfrm>
            <a:off x="243281" y="3690610"/>
            <a:ext cx="5480807" cy="1888081"/>
          </a:xfrm>
          <a:prstGeom prst="rect">
            <a:avLst/>
          </a:prstGeom>
          <a:noFill/>
        </p:spPr>
        <p:txBody>
          <a:bodyPr wrap="square" rtlCol="0">
            <a:spAutoFit/>
          </a:bodyPr>
          <a:lstStyle/>
          <a:p>
            <a:pPr marL="742950" lvl="1" indent="-28575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Automated Contact Management</a:t>
            </a:r>
          </a:p>
          <a:p>
            <a:pPr marL="742950" lvl="1" indent="-28575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Enhanced Data Validation</a:t>
            </a:r>
            <a:endParaRPr lang="en-IN" sz="2000" dirty="0">
              <a:latin typeface="Times New Roman" panose="02020603050405020304" pitchFamily="18" charset="0"/>
              <a:ea typeface="Calibri" panose="020F0502020204030204" pitchFamily="34" charset="0"/>
            </a:endParaRPr>
          </a:p>
          <a:p>
            <a:pPr marL="742950" lvl="1" indent="-28575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User-Focused Design</a:t>
            </a:r>
          </a:p>
          <a:p>
            <a:pPr marL="742950" lvl="1" indent="-285750" algn="just">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Centralized Information Management</a:t>
            </a:r>
            <a:endParaRPr lang="en-IN" sz="2000" dirty="0"/>
          </a:p>
        </p:txBody>
      </p:sp>
    </p:spTree>
    <p:extLst>
      <p:ext uri="{BB962C8B-B14F-4D97-AF65-F5344CB8AC3E}">
        <p14:creationId xmlns:p14="http://schemas.microsoft.com/office/powerpoint/2010/main" val="6391563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91CF09-760D-6C6A-7937-6535A30262A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3" name="TextBox 2">
            <a:extLst>
              <a:ext uri="{FF2B5EF4-FFF2-40B4-BE49-F238E27FC236}">
                <a16:creationId xmlns:a16="http://schemas.microsoft.com/office/drawing/2014/main" id="{9EB0E79F-A0A4-E133-BBB7-073AC5226F33}"/>
              </a:ext>
            </a:extLst>
          </p:cNvPr>
          <p:cNvSpPr txBox="1"/>
          <p:nvPr/>
        </p:nvSpPr>
        <p:spPr>
          <a:xfrm>
            <a:off x="6274965" y="1385691"/>
            <a:ext cx="5788404" cy="3600986"/>
          </a:xfrm>
          <a:prstGeom prst="rect">
            <a:avLst/>
          </a:prstGeom>
          <a:noFill/>
        </p:spPr>
        <p:txBody>
          <a:bodyPr wrap="square" rtlCol="0">
            <a:spAutoFit/>
          </a:bodyPr>
          <a:lstStyle/>
          <a:p>
            <a:pPr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Contact Book Application aims to develop a comprehensive contact management system to address existing challenges in maintaining personal and professional contacts. The project focuses on streamlining contact management processes, enhancing data validation, ensuring reliable data storage, and providing a user-focused design.</a:t>
            </a:r>
          </a:p>
          <a:p>
            <a:endParaRPr lang="en-IN" dirty="0"/>
          </a:p>
        </p:txBody>
      </p:sp>
      <p:sp>
        <p:nvSpPr>
          <p:cNvPr id="4" name="TextBox 3">
            <a:extLst>
              <a:ext uri="{FF2B5EF4-FFF2-40B4-BE49-F238E27FC236}">
                <a16:creationId xmlns:a16="http://schemas.microsoft.com/office/drawing/2014/main" id="{AB124732-FFEE-0753-279A-4448133FAB94}"/>
              </a:ext>
            </a:extLst>
          </p:cNvPr>
          <p:cNvSpPr txBox="1"/>
          <p:nvPr/>
        </p:nvSpPr>
        <p:spPr>
          <a:xfrm>
            <a:off x="562063" y="3028890"/>
            <a:ext cx="5259897" cy="800219"/>
          </a:xfrm>
          <a:prstGeom prst="rect">
            <a:avLst/>
          </a:prstGeom>
          <a:noFill/>
        </p:spPr>
        <p:txBody>
          <a:bodyPr wrap="square" rtlCol="0">
            <a:spAutoFit/>
          </a:bodyPr>
          <a:lstStyle/>
          <a:p>
            <a:r>
              <a:rPr lang="en-US" sz="28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DESCRIPTION</a:t>
            </a:r>
            <a:endParaRPr lang="en-IN" sz="28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095213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5A1225-2DBD-45DB-ACE7-4D27C3ECEF6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6096000" y="10"/>
            <a:ext cx="6096000" cy="6857990"/>
          </a:xfrm>
          <a:prstGeom prst="rect">
            <a:avLst/>
          </a:prstGeom>
        </p:spPr>
      </p:pic>
      <p:sp>
        <p:nvSpPr>
          <p:cNvPr id="4" name="TextBox 3">
            <a:extLst>
              <a:ext uri="{FF2B5EF4-FFF2-40B4-BE49-F238E27FC236}">
                <a16:creationId xmlns:a16="http://schemas.microsoft.com/office/drawing/2014/main" id="{0FE540F0-566E-E48D-F745-2E98167E24D4}"/>
              </a:ext>
            </a:extLst>
          </p:cNvPr>
          <p:cNvSpPr txBox="1"/>
          <p:nvPr/>
        </p:nvSpPr>
        <p:spPr>
          <a:xfrm>
            <a:off x="7390701" y="2598003"/>
            <a:ext cx="3506598" cy="1661993"/>
          </a:xfrm>
          <a:prstGeom prst="rect">
            <a:avLst/>
          </a:prstGeom>
          <a:noFill/>
        </p:spPr>
        <p:txBody>
          <a:bodyPr wrap="square" rtlCol="0">
            <a:spAutoFit/>
          </a:bodyPr>
          <a:lstStyle/>
          <a:p>
            <a:pPr algn="just">
              <a:lnSpc>
                <a:spcPct val="150000"/>
              </a:lnSpc>
            </a:pPr>
            <a:r>
              <a:rPr lang="en-US"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TECHNOLOGIES &amp; METHODOLOGIES</a:t>
            </a:r>
            <a:endParaRPr lang="en-IN"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A403469-0D0C-7A55-5A3A-37E64D5F2D47}"/>
              </a:ext>
            </a:extLst>
          </p:cNvPr>
          <p:cNvSpPr txBox="1"/>
          <p:nvPr/>
        </p:nvSpPr>
        <p:spPr>
          <a:xfrm>
            <a:off x="-226503" y="352338"/>
            <a:ext cx="6096000" cy="6288901"/>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Python 3</a:t>
            </a:r>
          </a:p>
          <a:p>
            <a:pPr marL="800100" lvl="1"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Data Structures - Lists and Dictionaries: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Used to store and manage contact data within the application.</a:t>
            </a:r>
          </a:p>
          <a:p>
            <a:pPr marL="800100" lvl="1"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Regular Expressions (re) - Email Validation: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Implemented to ensure correct email formats for contact entries, enhancing data integrity.</a:t>
            </a:r>
          </a:p>
          <a:p>
            <a:pPr marL="800100" lvl="1" indent="-342900" algn="just">
              <a:lnSpc>
                <a:spcPct val="150000"/>
              </a:lnSpc>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File Handling - Text File Storage: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Contacts are saved to and loaded from a text file (contacts.txt) for persistent storage and retrieval across application sessions.</a:t>
            </a:r>
          </a:p>
          <a:p>
            <a:pPr marL="800100" lvl="1" indent="-342900" algn="just">
              <a:lnSpc>
                <a:spcPct val="150000"/>
              </a:lnSpc>
              <a:spcAft>
                <a:spcPts val="800"/>
              </a:spcAft>
              <a:buFont typeface="Wingdings" panose="05000000000000000000" pitchFamily="2" charset="2"/>
              <a:buChar cha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Exception Handling - Custom Exceptions: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Utilized to manage and provide informative error messages for invalid inputs, ensuring robust error handling throughout the application.</a:t>
            </a:r>
          </a:p>
          <a:p>
            <a:endParaRPr lang="en-IN" dirty="0"/>
          </a:p>
        </p:txBody>
      </p:sp>
    </p:spTree>
    <p:extLst>
      <p:ext uri="{BB962C8B-B14F-4D97-AF65-F5344CB8AC3E}">
        <p14:creationId xmlns:p14="http://schemas.microsoft.com/office/powerpoint/2010/main" val="27901125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82F793-9D7E-9686-0AF3-D7823D81858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10"/>
            <a:ext cx="6096000" cy="6857990"/>
          </a:xfrm>
          <a:prstGeom prst="rect">
            <a:avLst/>
          </a:prstGeom>
        </p:spPr>
      </p:pic>
      <p:sp>
        <p:nvSpPr>
          <p:cNvPr id="3" name="TextBox 2">
            <a:extLst>
              <a:ext uri="{FF2B5EF4-FFF2-40B4-BE49-F238E27FC236}">
                <a16:creationId xmlns:a16="http://schemas.microsoft.com/office/drawing/2014/main" id="{37306785-6BB4-1F6E-5DA2-72AD63B3F351}"/>
              </a:ext>
            </a:extLst>
          </p:cNvPr>
          <p:cNvSpPr txBox="1"/>
          <p:nvPr/>
        </p:nvSpPr>
        <p:spPr>
          <a:xfrm>
            <a:off x="1252756" y="3028890"/>
            <a:ext cx="4093828" cy="800219"/>
          </a:xfrm>
          <a:prstGeom prst="rect">
            <a:avLst/>
          </a:prstGeom>
          <a:noFill/>
        </p:spPr>
        <p:txBody>
          <a:bodyPr wrap="square" rtlCol="0">
            <a:spAutoFit/>
          </a:bodyPr>
          <a:lstStyle/>
          <a:p>
            <a:pPr algn="just"/>
            <a:r>
              <a:rPr lang="en-US"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FUNCTIONALITIES</a:t>
            </a:r>
            <a:endPar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6B5A9CA6-12EE-054A-AB7D-DED413CA4841}"/>
              </a:ext>
            </a:extLst>
          </p:cNvPr>
          <p:cNvSpPr txBox="1"/>
          <p:nvPr/>
        </p:nvSpPr>
        <p:spPr>
          <a:xfrm>
            <a:off x="6400800" y="1374590"/>
            <a:ext cx="5931017" cy="4108817"/>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Add Contact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View Contacts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Search Contact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Update Contact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Delete Contact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Save Contacts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Load Contacts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Exception Handling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76946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7DFDC6-631B-CADB-B391-14C99291044D}"/>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6096000" y="0"/>
            <a:ext cx="6096000" cy="6857990"/>
          </a:xfrm>
          <a:prstGeom prst="rect">
            <a:avLst/>
          </a:prstGeom>
        </p:spPr>
      </p:pic>
      <p:sp>
        <p:nvSpPr>
          <p:cNvPr id="3" name="TextBox 2">
            <a:extLst>
              <a:ext uri="{FF2B5EF4-FFF2-40B4-BE49-F238E27FC236}">
                <a16:creationId xmlns:a16="http://schemas.microsoft.com/office/drawing/2014/main" id="{3011E7A5-4987-886A-190B-2206399C1B34}"/>
              </a:ext>
            </a:extLst>
          </p:cNvPr>
          <p:cNvSpPr txBox="1"/>
          <p:nvPr/>
        </p:nvSpPr>
        <p:spPr>
          <a:xfrm>
            <a:off x="6459522" y="420866"/>
            <a:ext cx="5243119" cy="2308324"/>
          </a:xfrm>
          <a:prstGeom prst="rect">
            <a:avLst/>
          </a:prstGeom>
          <a:noFill/>
        </p:spPr>
        <p:txBody>
          <a:bodyPr wrap="square" rtlCol="0">
            <a:spAutoFit/>
          </a:bodyPr>
          <a:lstStyle/>
          <a:p>
            <a:pPr>
              <a:lnSpc>
                <a:spcPct val="150000"/>
              </a:lnSpc>
            </a:pPr>
            <a:r>
              <a:rPr lang="en-IN" sz="2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INPUT VERSATILITY  WITH ERROR HANDLING &amp; EXCEPTION HANDLING</a:t>
            </a:r>
          </a:p>
          <a:p>
            <a:endParaRPr lang="en-IN" dirty="0"/>
          </a:p>
        </p:txBody>
      </p:sp>
      <p:sp>
        <p:nvSpPr>
          <p:cNvPr id="4" name="TextBox 3">
            <a:extLst>
              <a:ext uri="{FF2B5EF4-FFF2-40B4-BE49-F238E27FC236}">
                <a16:creationId xmlns:a16="http://schemas.microsoft.com/office/drawing/2014/main" id="{BDFA9C28-B734-9556-E88C-F9BE442BA007}"/>
              </a:ext>
            </a:extLst>
          </p:cNvPr>
          <p:cNvSpPr txBox="1"/>
          <p:nvPr/>
        </p:nvSpPr>
        <p:spPr>
          <a:xfrm>
            <a:off x="262858" y="796955"/>
            <a:ext cx="5922627" cy="1292983"/>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IN" b="1" dirty="0">
                <a:effectLst/>
                <a:latin typeface="Times New Roman" panose="02020603050405020304" pitchFamily="18" charset="0"/>
                <a:ea typeface="Calibri" panose="020F0502020204030204" pitchFamily="34" charset="0"/>
              </a:rPr>
              <a:t>Name Validation</a:t>
            </a:r>
          </a:p>
          <a:p>
            <a:pPr marL="742950" lvl="1" indent="-285750">
              <a:lnSpc>
                <a:spcPct val="150000"/>
              </a:lnSpc>
              <a:buFont typeface="Wingdings" panose="05000000000000000000" pitchFamily="2" charset="2"/>
              <a:buChar char="Ø"/>
            </a:pPr>
            <a:r>
              <a:rPr lang="en-IN" b="1" dirty="0">
                <a:effectLst/>
                <a:latin typeface="Times New Roman" panose="02020603050405020304" pitchFamily="18" charset="0"/>
                <a:ea typeface="Calibri" panose="020F0502020204030204" pitchFamily="34" charset="0"/>
              </a:rPr>
              <a:t>Phone Number Validation</a:t>
            </a:r>
            <a:endParaRPr lang="en-IN" b="1" dirty="0">
              <a:latin typeface="Times New Roman" panose="02020603050405020304" pitchFamily="18" charset="0"/>
              <a:ea typeface="Calibri" panose="020F0502020204030204" pitchFamily="34" charset="0"/>
            </a:endParaRPr>
          </a:p>
          <a:p>
            <a:pPr marL="742950" lvl="1" indent="-285750">
              <a:lnSpc>
                <a:spcPct val="150000"/>
              </a:lnSpc>
              <a:buFont typeface="Wingdings" panose="05000000000000000000" pitchFamily="2" charset="2"/>
              <a:buChar char="Ø"/>
            </a:pPr>
            <a:r>
              <a:rPr lang="en-IN" b="1" dirty="0">
                <a:effectLst/>
                <a:latin typeface="Times New Roman" panose="02020603050405020304" pitchFamily="18" charset="0"/>
                <a:ea typeface="Calibri" panose="020F0502020204030204" pitchFamily="34" charset="0"/>
              </a:rPr>
              <a:t>Email Validation</a:t>
            </a:r>
            <a:endParaRPr lang="en-IN" dirty="0"/>
          </a:p>
        </p:txBody>
      </p:sp>
      <p:sp>
        <p:nvSpPr>
          <p:cNvPr id="5" name="TextBox 4">
            <a:extLst>
              <a:ext uri="{FF2B5EF4-FFF2-40B4-BE49-F238E27FC236}">
                <a16:creationId xmlns:a16="http://schemas.microsoft.com/office/drawing/2014/main" id="{970A0458-47A9-066C-0CA8-44F095949115}"/>
              </a:ext>
            </a:extLst>
          </p:cNvPr>
          <p:cNvSpPr txBox="1"/>
          <p:nvPr/>
        </p:nvSpPr>
        <p:spPr>
          <a:xfrm>
            <a:off x="262858" y="4165485"/>
            <a:ext cx="5327009" cy="1615827"/>
          </a:xfrm>
          <a:prstGeom prst="rect">
            <a:avLst/>
          </a:prstGeom>
          <a:noFill/>
        </p:spPr>
        <p:txBody>
          <a:bodyPr wrap="square" rtlCol="0">
            <a:spAutoFit/>
          </a:bodyPr>
          <a:lstStyle/>
          <a:p>
            <a:pPr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This implementation includes input versatility with error handling and exception handling to ensure data integrity and user-friendly interaction.</a:t>
            </a:r>
          </a:p>
          <a:p>
            <a:endParaRPr lang="en-IN" dirty="0"/>
          </a:p>
        </p:txBody>
      </p:sp>
      <p:sp>
        <p:nvSpPr>
          <p:cNvPr id="6" name="TextBox 5">
            <a:extLst>
              <a:ext uri="{FF2B5EF4-FFF2-40B4-BE49-F238E27FC236}">
                <a16:creationId xmlns:a16="http://schemas.microsoft.com/office/drawing/2014/main" id="{1205520F-25F8-26C7-5D2B-F454682426FA}"/>
              </a:ext>
            </a:extLst>
          </p:cNvPr>
          <p:cNvSpPr txBox="1"/>
          <p:nvPr/>
        </p:nvSpPr>
        <p:spPr>
          <a:xfrm>
            <a:off x="6459522" y="3433541"/>
            <a:ext cx="4966282" cy="523220"/>
          </a:xfrm>
          <a:prstGeom prst="rect">
            <a:avLst/>
          </a:prstGeom>
          <a:noFill/>
        </p:spPr>
        <p:txBody>
          <a:bodyPr wrap="square" rtlCol="0">
            <a:spAutoFit/>
          </a:bodyPr>
          <a:lstStyle/>
          <a:p>
            <a:pPr algn="just"/>
            <a:r>
              <a:rPr lang="en-US" sz="2800" b="1" dirty="0">
                <a:solidFill>
                  <a:schemeClr val="bg1"/>
                </a:solidFill>
                <a:latin typeface="Times New Roman" panose="02020603050405020304" pitchFamily="18" charset="0"/>
                <a:cs typeface="Times New Roman" panose="02020603050405020304" pitchFamily="18" charset="0"/>
              </a:rPr>
              <a:t>CODE IMPLEMENTATION</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55971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258D7E-BE2C-3C21-EDAE-DFD058051E2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0" y="10"/>
            <a:ext cx="12192000" cy="6857990"/>
          </a:xfrm>
          <a:prstGeom prst="rect">
            <a:avLst/>
          </a:prstGeom>
        </p:spPr>
      </p:pic>
      <p:sp>
        <p:nvSpPr>
          <p:cNvPr id="4" name="TextBox 3">
            <a:extLst>
              <a:ext uri="{FF2B5EF4-FFF2-40B4-BE49-F238E27FC236}">
                <a16:creationId xmlns:a16="http://schemas.microsoft.com/office/drawing/2014/main" id="{0F3948A6-48FC-ECC6-CD72-4A1E10F4D7BD}"/>
              </a:ext>
            </a:extLst>
          </p:cNvPr>
          <p:cNvSpPr txBox="1"/>
          <p:nvPr/>
        </p:nvSpPr>
        <p:spPr>
          <a:xfrm>
            <a:off x="352511" y="383007"/>
            <a:ext cx="3674378"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RESULT</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1B1645-AB15-C34D-06E0-50F0FEAE0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01" y="1157367"/>
            <a:ext cx="8003097" cy="4941430"/>
          </a:xfrm>
          <a:prstGeom prst="rect">
            <a:avLst/>
          </a:prstGeom>
        </p:spPr>
      </p:pic>
    </p:spTree>
    <p:extLst>
      <p:ext uri="{BB962C8B-B14F-4D97-AF65-F5344CB8AC3E}">
        <p14:creationId xmlns:p14="http://schemas.microsoft.com/office/powerpoint/2010/main" val="116784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{9F546AD5-10DB-4E45-B884-2BEDDE0CBF7B}tf55705232_win32</Template>
  <TotalTime>178</TotalTime>
  <Words>413</Words>
  <Application>Microsoft Office PowerPoint</Application>
  <PresentationFormat>Widescreen</PresentationFormat>
  <Paragraphs>54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Goudy Old Style</vt:lpstr>
      <vt:lpstr>Times New Roman</vt:lpstr>
      <vt:lpstr>Wingdings</vt:lpstr>
      <vt:lpstr>Wingdings 2</vt:lpstr>
      <vt:lpstr>SlateVTI</vt:lpstr>
      <vt:lpstr>CONTACT BOOK APPLICATION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Hemalatha S</dc:creator>
  <cp:lastModifiedBy>Hemalatha S</cp:lastModifiedBy>
  <cp:revision>1</cp:revision>
  <dcterms:created xsi:type="dcterms:W3CDTF">2024-07-07T17:09:04Z</dcterms:created>
  <dcterms:modified xsi:type="dcterms:W3CDTF">2024-07-08T08:30:14Z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