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480" autoAdjust="0"/>
    <p:restoredTop sz="94608" autoAdjust="0"/>
  </p:normalViewPr>
  <p:slideViewPr>
    <p:cSldViewPr>
      <p:cViewPr>
        <p:scale>
          <a:sx n="60" d="100"/>
          <a:sy n="60" d="100"/>
        </p:scale>
        <p:origin x="-2198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057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TITLE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2800" dirty="0" smtClean="0"/>
              <a:t>BASIC CANTEEN SHOP ANALYSIS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5029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M.HEMALATHA</a:t>
            </a:r>
            <a:endParaRPr lang="en-US" dirty="0" smtClean="0"/>
          </a:p>
          <a:p>
            <a:pPr lvl="1"/>
            <a:r>
              <a:rPr lang="en-US" dirty="0" smtClean="0"/>
              <a:t>SACS </a:t>
            </a:r>
            <a:r>
              <a:rPr lang="en-US" dirty="0" smtClean="0"/>
              <a:t>M.A.V.M.M. ENGINEERING COLLEGE</a:t>
            </a:r>
          </a:p>
          <a:p>
            <a:pPr lvl="1"/>
            <a:r>
              <a:rPr lang="en-US" dirty="0" smtClean="0"/>
              <a:t>III</a:t>
            </a:r>
            <a:r>
              <a:rPr lang="en-US" baseline="30000" dirty="0" smtClean="0"/>
              <a:t> </a:t>
            </a:r>
            <a:r>
              <a:rPr lang="en-US" dirty="0" smtClean="0"/>
              <a:t> YR EEE DEPT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we have determined how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smtClean="0"/>
              <a:t>the basics of the canteen </a:t>
            </a:r>
            <a:r>
              <a:rPr lang="en-US" dirty="0" smtClean="0"/>
              <a:t>shop 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http://www.kaggle.com/datasets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http://pandas.pydata.org/pandas-docs/stable/user guide/ index.html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http://matplotlib.org/stable/contents.html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We are </a:t>
            </a:r>
            <a:r>
              <a:rPr lang="en-US" dirty="0" smtClean="0"/>
              <a:t>going </a:t>
            </a:r>
            <a:r>
              <a:rPr lang="en-US" dirty="0" err="1" smtClean="0"/>
              <a:t>analyse</a:t>
            </a:r>
            <a:r>
              <a:rPr lang="en-US" dirty="0" smtClean="0"/>
              <a:t> the basics of the canteen shop.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</a:t>
            </a:r>
            <a:r>
              <a:rPr lang="en-US" dirty="0" err="1" smtClean="0"/>
              <a:t>analyse</a:t>
            </a:r>
            <a:r>
              <a:rPr lang="en-US" dirty="0" smtClean="0"/>
              <a:t> the basics of the canteen </a:t>
            </a:r>
            <a:r>
              <a:rPr lang="en-US" dirty="0" smtClean="0"/>
              <a:t>shop data by </a:t>
            </a:r>
            <a:r>
              <a:rPr lang="en-US" dirty="0" smtClean="0"/>
              <a:t>using given dataset by </a:t>
            </a:r>
            <a:r>
              <a:rPr lang="en-US" dirty="0" err="1" smtClean="0"/>
              <a:t>spliting</a:t>
            </a:r>
            <a:r>
              <a:rPr lang="en-US" dirty="0" smtClean="0"/>
              <a:t> that into training set and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Content Placeholder 10" descr="__results___1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71600"/>
            <a:ext cx="3276600" cy="2288661"/>
          </a:xfrm>
        </p:spPr>
      </p:pic>
      <p:pic>
        <p:nvPicPr>
          <p:cNvPr id="12" name="Picture 11" descr="__results___1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371600"/>
            <a:ext cx="2362200" cy="2311400"/>
          </a:xfrm>
          <a:prstGeom prst="rect">
            <a:avLst/>
          </a:prstGeom>
        </p:spPr>
      </p:pic>
      <p:pic>
        <p:nvPicPr>
          <p:cNvPr id="13" name="Picture 12" descr="__results__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886200"/>
            <a:ext cx="4114800" cy="267744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469</TotalTime>
  <Words>515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AADHI ESHWAR.K</cp:lastModifiedBy>
  <cp:revision>43</cp:revision>
  <dcterms:created xsi:type="dcterms:W3CDTF">2024-04-02T14:26:54Z</dcterms:created>
  <dcterms:modified xsi:type="dcterms:W3CDTF">2024-04-22T06:29:49Z</dcterms:modified>
</cp:coreProperties>
</file>