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46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una M" userId="52d4f9a445ae9899" providerId="LiveId" clId="{CED4A443-FF63-4B35-90C8-04235D85064E}"/>
    <pc:docChg chg="modSld">
      <pc:chgData name="Jamuna M" userId="52d4f9a445ae9899" providerId="LiveId" clId="{CED4A443-FF63-4B35-90C8-04235D85064E}" dt="2024-09-01T06:26:53.342" v="1" actId="27918"/>
      <pc:docMkLst>
        <pc:docMk/>
      </pc:docMkLst>
      <pc:sldChg chg="mod">
        <pc:chgData name="Jamuna M" userId="52d4f9a445ae9899" providerId="LiveId" clId="{CED4A443-FF63-4B35-90C8-04235D85064E}" dt="2024-09-01T06:26:53.342" v="1" actId="27918"/>
        <pc:sldMkLst>
          <pc:docMk/>
          <pc:sldMk cId="0" sldId="265"/>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f0e15a150f2d7a03/nm%20project%20hema%20lath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JOB RATE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F3A-4EAF-925F-98FAC7B4F47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F3A-4EAF-925F-98FAC7B4F47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F3A-4EAF-925F-98FAC7B4F47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F3A-4EAF-925F-98FAC7B4F47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F3A-4EAF-925F-98FAC7B4F47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F3A-4EAF-925F-98FAC7B4F47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F3A-4EAF-925F-98FAC7B4F47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7F3A-4EAF-925F-98FAC7B4F47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7F3A-4EAF-925F-98FAC7B4F47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7F3A-4EAF-925F-98FAC7B4F47C}"/>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7F3A-4EAF-925F-98FAC7B4F47C}"/>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7F3A-4EAF-925F-98FAC7B4F47C}"/>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7F3A-4EAF-925F-98FAC7B4F47C}"/>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7F3A-4EAF-925F-98FAC7B4F47C}"/>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7F3A-4EAF-925F-98FAC7B4F47C}"/>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7F3A-4EAF-925F-98FAC7B4F47C}"/>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7F3A-4EAF-925F-98FAC7B4F47C}"/>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7F3A-4EAF-925F-98FAC7B4F47C}"/>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7F3A-4EAF-925F-98FAC7B4F47C}"/>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27-7F3A-4EAF-925F-98FAC7B4F47C}"/>
              </c:ext>
            </c:extLst>
          </c:dPt>
          <c:val>
            <c:numRef>
              <c:f>Sheet1!$D$2:$D$21</c:f>
              <c:numCache>
                <c:formatCode>General</c:formatCode>
                <c:ptCount val="20"/>
                <c:pt idx="0">
                  <c:v>3</c:v>
                </c:pt>
                <c:pt idx="1">
                  <c:v>1</c:v>
                </c:pt>
                <c:pt idx="2">
                  <c:v>2</c:v>
                </c:pt>
                <c:pt idx="3">
                  <c:v>3</c:v>
                </c:pt>
                <c:pt idx="4">
                  <c:v>5</c:v>
                </c:pt>
                <c:pt idx="5">
                  <c:v>3</c:v>
                </c:pt>
                <c:pt idx="6">
                  <c:v>3</c:v>
                </c:pt>
                <c:pt idx="7">
                  <c:v>5</c:v>
                </c:pt>
                <c:pt idx="8">
                  <c:v>4.5</c:v>
                </c:pt>
                <c:pt idx="9">
                  <c:v>4.5</c:v>
                </c:pt>
                <c:pt idx="10">
                  <c:v>2</c:v>
                </c:pt>
                <c:pt idx="11">
                  <c:v>1</c:v>
                </c:pt>
                <c:pt idx="12">
                  <c:v>5</c:v>
                </c:pt>
                <c:pt idx="13">
                  <c:v>5</c:v>
                </c:pt>
                <c:pt idx="14">
                  <c:v>3</c:v>
                </c:pt>
                <c:pt idx="15">
                  <c:v>3</c:v>
                </c:pt>
                <c:pt idx="16">
                  <c:v>4.5</c:v>
                </c:pt>
                <c:pt idx="17">
                  <c:v>3</c:v>
                </c:pt>
                <c:pt idx="18">
                  <c:v>3</c:v>
                </c:pt>
                <c:pt idx="19">
                  <c:v>2</c:v>
                </c:pt>
              </c:numCache>
            </c:numRef>
          </c:val>
          <c:extLst>
            <c:ext xmlns:c16="http://schemas.microsoft.com/office/drawing/2014/chart" uri="{C3380CC4-5D6E-409C-BE32-E72D297353CC}">
              <c16:uniqueId val="{00000028-7F3A-4EAF-925F-98FAC7B4F47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1635536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278354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NAME:HEMALATHA.M</a:t>
            </a:r>
          </a:p>
          <a:p>
            <a:r>
              <a:rPr lang="en-US" sz="2400" dirty="0"/>
              <a:t>REGISTER NO     :312216771</a:t>
            </a:r>
          </a:p>
          <a:p>
            <a:r>
              <a:rPr lang="en-US" sz="2400" dirty="0"/>
              <a:t>USER NM ID       :529CDF91CC476ABA4F34819B395B6958</a:t>
            </a:r>
          </a:p>
          <a:p>
            <a:r>
              <a:rPr lang="en-US" sz="2400" dirty="0"/>
              <a:t>DEPARTMENT    :B.COM (ACCOUNTIUNG&amp;FINANCE)</a:t>
            </a:r>
          </a:p>
          <a:p>
            <a:r>
              <a:rPr lang="en-US" sz="2400" dirty="0"/>
              <a:t>COLLEGE             :SHRI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9F7C6FB5-0C71-C460-FE65-393414AF7322}"/>
              </a:ext>
            </a:extLst>
          </p:cNvPr>
          <p:cNvSpPr txBox="1"/>
          <p:nvPr/>
        </p:nvSpPr>
        <p:spPr>
          <a:xfrm>
            <a:off x="457200" y="1676400"/>
            <a:ext cx="9601200" cy="3970318"/>
          </a:xfrm>
          <a:prstGeom prst="rect">
            <a:avLst/>
          </a:prstGeom>
          <a:noFill/>
        </p:spPr>
        <p:txBody>
          <a:bodyPr wrap="square" rtlCol="0">
            <a:spAutoFit/>
          </a:bodyPr>
          <a:lstStyle/>
          <a:p>
            <a:pPr marL="514350" indent="-514350">
              <a:buAutoNum type="arabicPeriod"/>
            </a:pPr>
            <a:r>
              <a:rPr lang="en-US" sz="2800" dirty="0"/>
              <a:t>Prepare Data: Clean and encode the data.</a:t>
            </a:r>
          </a:p>
          <a:p>
            <a:pPr marL="514350" indent="-514350">
              <a:buAutoNum type="arabicPeriod"/>
            </a:pPr>
            <a:r>
              <a:rPr lang="en-US" sz="2800" dirty="0"/>
              <a:t>Select Features: Choose relevant features (salary, job rate, etc.).</a:t>
            </a:r>
          </a:p>
          <a:p>
            <a:pPr marL="514350" indent="-514350">
              <a:buAutoNum type="arabicPeriod"/>
            </a:pPr>
            <a:r>
              <a:rPr lang="en-US" sz="2800" dirty="0"/>
              <a:t>Choose Model: Pick a regression or classification model.</a:t>
            </a:r>
          </a:p>
          <a:p>
            <a:pPr marL="514350" indent="-514350">
              <a:buAutoNum type="arabicPeriod"/>
            </a:pPr>
            <a:r>
              <a:rPr lang="en-US" sz="2800" dirty="0"/>
              <a:t>Train Model: Train with training data and validate with test data.</a:t>
            </a:r>
          </a:p>
          <a:p>
            <a:pPr marL="514350" indent="-514350">
              <a:buAutoNum type="arabicPeriod"/>
            </a:pPr>
            <a:r>
              <a:rPr lang="en-US" sz="2800" dirty="0"/>
              <a:t>Evaluate: Assess model performance with metrics.</a:t>
            </a:r>
          </a:p>
          <a:p>
            <a:pPr marL="514350" indent="-514350">
              <a:buAutoNum type="arabicPeriod"/>
            </a:pPr>
            <a:r>
              <a:rPr lang="en-US" sz="2800" dirty="0"/>
              <a:t>Interpret Results: Provide insights based on the model.</a:t>
            </a:r>
          </a:p>
          <a:p>
            <a:pPr marL="514350" indent="-514350">
              <a:buAutoNum type="arabicPeriod"/>
            </a:pPr>
            <a:r>
              <a:rPr lang="en-US" sz="2800" dirty="0"/>
              <a:t>Deploy: Implement and update the model as needed</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0B7D2C7-6B34-B3CE-7835-E37B5C4BBA5B}"/>
              </a:ext>
            </a:extLst>
          </p:cNvPr>
          <p:cNvGraphicFramePr>
            <a:graphicFrameLocks/>
          </p:cNvGraphicFramePr>
          <p:nvPr>
            <p:extLst>
              <p:ext uri="{D42A27DB-BD31-4B8C-83A1-F6EECF244321}">
                <p14:modId xmlns:p14="http://schemas.microsoft.com/office/powerpoint/2010/main" val="231412685"/>
              </p:ext>
            </p:extLst>
          </p:nvPr>
        </p:nvGraphicFramePr>
        <p:xfrm>
          <a:off x="1828800" y="2054224"/>
          <a:ext cx="6553200" cy="3508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3B6511A-9062-8312-8F38-E51D2F7B7659}"/>
              </a:ext>
            </a:extLst>
          </p:cNvPr>
          <p:cNvSpPr txBox="1"/>
          <p:nvPr/>
        </p:nvSpPr>
        <p:spPr>
          <a:xfrm>
            <a:off x="1524000" y="1752600"/>
            <a:ext cx="7467600" cy="4524315"/>
          </a:xfrm>
          <a:prstGeom prst="rect">
            <a:avLst/>
          </a:prstGeom>
          <a:noFill/>
        </p:spPr>
        <p:txBody>
          <a:bodyPr wrap="square" rtlCol="0">
            <a:spAutoFit/>
          </a:bodyPr>
          <a:lstStyle/>
          <a:p>
            <a:r>
              <a:rPr lang="en-US" sz="3200" dirty="0"/>
              <a:t>Higher job rates and overtime are often linked to better performance. However, performance varies widely even within similar salary structures. To improve outcomes, align compensation with performance and optimize resource allocation. Further analysis is needed to identify additional factors influencing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B6D66BE3-F3E9-958D-EC29-CFAFA5D4888D}"/>
              </a:ext>
            </a:extLst>
          </p:cNvPr>
          <p:cNvSpPr txBox="1"/>
          <p:nvPr/>
        </p:nvSpPr>
        <p:spPr>
          <a:xfrm>
            <a:off x="838199" y="4285898"/>
            <a:ext cx="9757791" cy="461665"/>
          </a:xfrm>
          <a:prstGeom prst="rect">
            <a:avLst/>
          </a:prstGeom>
          <a:noFill/>
        </p:spPr>
        <p:txBody>
          <a:bodyPr wrap="square" rtlCol="0">
            <a:spAutoFit/>
          </a:bodyPr>
          <a:lstStyle/>
          <a:p>
            <a:r>
              <a:rPr lang="en-US" sz="2400" b="1" dirty="0"/>
              <a:t>Analysis of Employee Compensation and Performance Across Departments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DF63503-48A9-4B06-68CC-6BDCBCD40D2F}"/>
              </a:ext>
            </a:extLst>
          </p:cNvPr>
          <p:cNvSpPr txBox="1"/>
          <p:nvPr/>
        </p:nvSpPr>
        <p:spPr>
          <a:xfrm>
            <a:off x="1295401" y="2019300"/>
            <a:ext cx="6096000" cy="4031873"/>
          </a:xfrm>
          <a:prstGeom prst="rect">
            <a:avLst/>
          </a:prstGeom>
          <a:noFill/>
        </p:spPr>
        <p:txBody>
          <a:bodyPr wrap="square" rtlCol="0">
            <a:spAutoFit/>
          </a:bodyPr>
          <a:lstStyle/>
          <a:p>
            <a:r>
              <a:rPr lang="en-US" sz="3200" dirty="0"/>
              <a:t>Analyze the relationship between employee compensation (salary, job rate, overtime) and performance across departments to identify trends and inform decisions on employee management, compensation, and departmental productivity.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667625" cy="415498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Project Overview</a:t>
            </a:r>
            <a:r>
              <a:rPr lang="en-US" sz="2400" b="0" i="0" dirty="0">
                <a:solidFill>
                  <a:srgbClr val="0D0D0D"/>
                </a:solidFill>
                <a:effectLst/>
                <a:latin typeface="Times New Roman" panose="02020603050405020304" pitchFamily="18" charset="0"/>
                <a:cs typeface="Times New Roman" panose="02020603050405020304" pitchFamily="18" charset="0"/>
              </a:rPr>
              <a:t>: This project involves analyzing a dataset that includes employee information across various departments, focusing on their annual salary, job rate, overtime hours, and performance ratings. The objective is to uncover insights that can help optimize employee performance, improve compensation strategies, and enhance overall departmental productivity. By exploring correlations and trends, the project aims to provide actionable recommendations to management for better resource allocation and performance management.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F76C69E3-72FD-AD9D-FBC0-9C1441518FDD}"/>
              </a:ext>
            </a:extLst>
          </p:cNvPr>
          <p:cNvSpPr txBox="1"/>
          <p:nvPr/>
        </p:nvSpPr>
        <p:spPr>
          <a:xfrm>
            <a:off x="1295400" y="2019300"/>
            <a:ext cx="6858000" cy="3970318"/>
          </a:xfrm>
          <a:prstGeom prst="rect">
            <a:avLst/>
          </a:prstGeom>
          <a:noFill/>
        </p:spPr>
        <p:txBody>
          <a:bodyPr wrap="square" rtlCol="0">
            <a:spAutoFit/>
          </a:bodyPr>
          <a:lstStyle/>
          <a:p>
            <a:r>
              <a:rPr lang="en-US" sz="3600" dirty="0"/>
              <a:t>The end users are HR, department managers, executive management, and the finance department, who will use the analysis to make decisions on compensation, resource allocation, and performance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BB4CB6D-F239-39E5-E537-9EDDCCFA32F3}"/>
              </a:ext>
            </a:extLst>
          </p:cNvPr>
          <p:cNvSpPr txBox="1"/>
          <p:nvPr/>
        </p:nvSpPr>
        <p:spPr>
          <a:xfrm>
            <a:off x="3657600" y="2438400"/>
            <a:ext cx="5638800" cy="3539430"/>
          </a:xfrm>
          <a:prstGeom prst="rect">
            <a:avLst/>
          </a:prstGeom>
          <a:noFill/>
        </p:spPr>
        <p:txBody>
          <a:bodyPr wrap="square" rtlCol="0">
            <a:spAutoFit/>
          </a:bodyPr>
          <a:lstStyle/>
          <a:p>
            <a:r>
              <a:rPr lang="en-US" sz="2800" dirty="0"/>
              <a:t>*Solution:* Analyze compensation, overtime, and performance data to optimize resource allocation and improve productivity.*Value Proposition:* Enhance performance management, ensure fair compensation, and support data-driven decision-making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825A08A-F024-6EF3-5396-A7D9E7A07B1C}"/>
              </a:ext>
            </a:extLst>
          </p:cNvPr>
          <p:cNvSpPr txBox="1"/>
          <p:nvPr/>
        </p:nvSpPr>
        <p:spPr>
          <a:xfrm>
            <a:off x="838200" y="1752600"/>
            <a:ext cx="6781800" cy="4524315"/>
          </a:xfrm>
          <a:prstGeom prst="rect">
            <a:avLst/>
          </a:prstGeom>
          <a:noFill/>
        </p:spPr>
        <p:txBody>
          <a:bodyPr wrap="square" rtlCol="0">
            <a:spAutoFit/>
          </a:bodyPr>
          <a:lstStyle/>
          <a:p>
            <a:r>
              <a:rPr lang="en-US" sz="3600" dirty="0"/>
              <a:t>The dataset includes 20 employees with data on their department, annual salary, job rate, overtime hours, and performance rating. It's used to analyze the relationship between compensation, job level, overtime, and performance across departments.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F4C804B-4E82-A1BD-ED19-7ACF96CA0D63}"/>
              </a:ext>
            </a:extLst>
          </p:cNvPr>
          <p:cNvSpPr txBox="1"/>
          <p:nvPr/>
        </p:nvSpPr>
        <p:spPr>
          <a:xfrm>
            <a:off x="1981200" y="2019299"/>
            <a:ext cx="8153400" cy="3416320"/>
          </a:xfrm>
          <a:prstGeom prst="rect">
            <a:avLst/>
          </a:prstGeom>
          <a:noFill/>
        </p:spPr>
        <p:txBody>
          <a:bodyPr wrap="square" rtlCol="0">
            <a:spAutoFit/>
          </a:bodyPr>
          <a:lstStyle/>
          <a:p>
            <a:r>
              <a:rPr lang="en-US" sz="2400" dirty="0"/>
              <a:t>The "wow" factor in our solution is its ability to precisely identify the optimal balance between compensation, job complexity, and employee performance. By leveraging data-driven insights, we empower managers to make strategic decisions that not only enhance productivity but also ensure fair and motivating compensation structures. This approach leads to improved employee satisfaction, reduced turnover, and a more efficient allocation of resources, directly impacting the company's bottom line and overall success.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TotalTime>
  <Words>554</Words>
  <Application>Microsoft Office PowerPoint</Application>
  <PresentationFormat>Widescreen</PresentationFormat>
  <Paragraphs>59</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Jamuna M</cp:lastModifiedBy>
  <cp:revision>15</cp:revision>
  <dcterms:created xsi:type="dcterms:W3CDTF">2024-03-29T15:07:22Z</dcterms:created>
  <dcterms:modified xsi:type="dcterms:W3CDTF">2024-09-01T06:27:17Z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