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090106" y="3180503"/>
            <a:ext cx="11574965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31221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49268"/>
            <a:ext cx="2432575" cy="21869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29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2024-03-28T06:07:22Z</dcterms:created>
  <dcterms:modified xsi:type="dcterms:W3CDTF">2024-09-10T04:51:55Z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bd0b99c0bf3e4c459815b5542512b96b</vt:lpwstr>
  </property>
</Properties>
</file>