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4" y="2884804"/>
            <a:ext cx="10342418" cy="2250439"/>
          </a:xfrm>
          <a:prstGeom prst="rect"/>
          <a:noFill/>
        </p:spPr>
        <p:txBody>
          <a:bodyPr rtlCol="0" wrap="square">
            <a:spAutoFit/>
          </a:bodyPr>
          <a:p>
            <a:r>
              <a:rPr b="1" sz="2400" lang="en-US">
                <a:latin typeface="Noto Sans Bhaiksuki"/>
              </a:rPr>
              <a:t>STUDENT NAME:</a:t>
            </a:r>
            <a:r>
              <a:rPr b="1" sz="2400" lang="en-US">
                <a:latin typeface="Noto Sans Bhaiksuki"/>
              </a:rPr>
              <a:t> </a:t>
            </a:r>
            <a:r>
              <a:rPr b="1" sz="2400" lang="en-US">
                <a:latin typeface="Noto Sans Bhaiksuki"/>
              </a:rPr>
              <a:t> </a:t>
            </a:r>
            <a:r>
              <a:rPr b="1" sz="2400" lang="en-US">
                <a:latin typeface="Noto Sans Bhaiksuki"/>
              </a:rPr>
              <a:t>H</a:t>
            </a:r>
            <a:r>
              <a:rPr b="1" sz="2400" lang="en-US">
                <a:latin typeface="Noto Sans Bhaiksuki"/>
              </a:rPr>
              <a:t>e</a:t>
            </a:r>
            <a:r>
              <a:rPr b="1" sz="2400" lang="en-US">
                <a:latin typeface="Noto Sans Bhaiksuki"/>
              </a:rPr>
              <a:t>m</a:t>
            </a:r>
            <a:r>
              <a:rPr b="1" sz="2400" lang="en-US">
                <a:latin typeface="Noto Sans Bhaiksuki"/>
              </a:rPr>
              <a:t>a</a:t>
            </a:r>
            <a:r>
              <a:rPr b="1" sz="2400" lang="en-US">
                <a:latin typeface="Noto Sans Bhaiksuki"/>
              </a:rPr>
              <a:t>l</a:t>
            </a:r>
            <a:r>
              <a:rPr b="1" sz="2400" lang="en-US">
                <a:latin typeface="Noto Sans Bhaiksuki"/>
              </a:rPr>
              <a:t>atha</a:t>
            </a:r>
            <a:r>
              <a:rPr b="1" sz="2400" lang="en-US">
                <a:latin typeface="Noto Sans Bhaiksuki"/>
              </a:rPr>
              <a:t>.</a:t>
            </a:r>
            <a:r>
              <a:rPr b="1" sz="2400" lang="en-US">
                <a:latin typeface="Noto Sans Bhaiksuki"/>
              </a:rPr>
              <a:t>L</a:t>
            </a:r>
            <a:endParaRPr b="1" dirty="0" sz="2400" lang="en-US">
              <a:latin typeface="Noto Sans Bhaiksuki"/>
            </a:endParaRPr>
          </a:p>
          <a:p>
            <a:r>
              <a:rPr b="1" dirty="0" sz="2400" lang="en-US">
                <a:latin typeface="Noto Sans Bhaiksuki"/>
              </a:rPr>
              <a:t>REGISTER NO:</a:t>
            </a:r>
            <a:r>
              <a:rPr b="1" dirty="0" sz="2400" lang="en-US">
                <a:latin typeface="Noto Sans Bhaiksuki"/>
              </a:rPr>
              <a:t> </a:t>
            </a:r>
            <a:r>
              <a:rPr b="1" dirty="0" sz="2400" lang="en-US">
                <a:latin typeface="Noto Sans Bhaiksuki"/>
              </a:rPr>
              <a:t>asunm161312203315</a:t>
            </a:r>
            <a:r>
              <a:rPr b="1" dirty="0" sz="2400" lang="en-US">
                <a:latin typeface="Noto Sans Bhaiksuki"/>
              </a:rPr>
              <a:t>(</a:t>
            </a:r>
            <a:r>
              <a:rPr b="1" dirty="0" sz="2400" lang="en-US">
                <a:latin typeface="Noto Sans Bhaiksuki"/>
              </a:rPr>
              <a:t>312203315</a:t>
            </a:r>
            <a:r>
              <a:rPr b="1" dirty="0" sz="2400" lang="en-US">
                <a:latin typeface="Noto Sans Bhaiksuki"/>
              </a:rPr>
              <a:t>)</a:t>
            </a:r>
            <a:endParaRPr b="1" dirty="0" sz="2400" lang="en-US">
              <a:latin typeface="Noto Sans Bhaiksuki"/>
            </a:endParaRPr>
          </a:p>
          <a:p>
            <a:r>
              <a:rPr b="1" dirty="0" sz="2400" lang="en-US">
                <a:latin typeface="Noto Sans Bhaiksuki"/>
              </a:rPr>
              <a:t>DEPARTMENT:</a:t>
            </a:r>
            <a:r>
              <a:rPr b="1" dirty="0" sz="2400" lang="en-US">
                <a:latin typeface="Noto Sans Bhaiksuki"/>
              </a:rPr>
              <a:t> </a:t>
            </a:r>
            <a:r>
              <a:rPr b="1" dirty="0" sz="2400" lang="en-US">
                <a:latin typeface="Noto Sans Bhaiksuki"/>
              </a:rPr>
              <a:t>Commerce</a:t>
            </a:r>
            <a:r>
              <a:rPr b="1" dirty="0" sz="2400" lang="en-US">
                <a:latin typeface="Noto Sans Bhaiksuki"/>
              </a:rPr>
              <a:t> (</a:t>
            </a:r>
            <a:r>
              <a:rPr b="1" dirty="0" sz="2400" lang="en-US">
                <a:latin typeface="Noto Sans Bhaiksuki"/>
              </a:rPr>
              <a:t>G</a:t>
            </a:r>
            <a:r>
              <a:rPr b="1" dirty="0" sz="2400" lang="en-US">
                <a:latin typeface="Noto Sans Bhaiksuki"/>
              </a:rPr>
              <a:t>)</a:t>
            </a:r>
            <a:endParaRPr b="1" dirty="0" sz="2400" lang="en-US">
              <a:latin typeface="Noto Sans Bhaiksuki"/>
            </a:endParaRPr>
          </a:p>
          <a:p>
            <a:r>
              <a:rPr b="1" dirty="0" sz="2400" lang="en-US">
                <a:latin typeface="Noto Sans Bhaiksuki"/>
              </a:rPr>
              <a:t>COLLEGE</a:t>
            </a:r>
            <a:r>
              <a:rPr b="1" dirty="0" sz="2400" lang="en-US">
                <a:latin typeface="Noto Sans Bhaiksuki"/>
              </a:rPr>
              <a:t>:</a:t>
            </a:r>
            <a:r>
              <a:rPr b="1" dirty="0" sz="2400" lang="en-US">
                <a:latin typeface="Noto Sans Bhaiksuki"/>
              </a:rPr>
              <a:t> </a:t>
            </a:r>
            <a:r>
              <a:rPr b="1" dirty="0" sz="2400" lang="en-US">
                <a:latin typeface="Noto Sans Bhaiksuki"/>
              </a:rPr>
              <a:t>P</a:t>
            </a:r>
            <a:r>
              <a:rPr b="1" dirty="0" sz="2400" lang="en-US">
                <a:latin typeface="Noto Sans Bhaiksuki"/>
              </a:rPr>
              <a:t>r</a:t>
            </a:r>
            <a:r>
              <a:rPr b="1" dirty="0" sz="2400" lang="en-US">
                <a:latin typeface="Noto Sans Bhaiksuki"/>
              </a:rPr>
              <a:t>i</a:t>
            </a:r>
            <a:r>
              <a:rPr b="1" dirty="0" sz="2400" lang="en-US">
                <a:latin typeface="Noto Sans Bhaiksuki"/>
              </a:rPr>
              <a:t>n</a:t>
            </a:r>
            <a:r>
              <a:rPr b="1" dirty="0" sz="2400" lang="en-US">
                <a:latin typeface="Noto Sans Bhaiksuki"/>
              </a:rPr>
              <a:t>ce</a:t>
            </a:r>
            <a:r>
              <a:rPr b="1" dirty="0" sz="2400" lang="en-US">
                <a:latin typeface="Noto Sans Bhaiksuki"/>
              </a:rPr>
              <a:t> Shri</a:t>
            </a:r>
            <a:r>
              <a:rPr b="1" dirty="0" sz="2400" lang="en-US">
                <a:latin typeface="Noto Sans Bhaiksuki"/>
              </a:rPr>
              <a:t> venkateshwara</a:t>
            </a:r>
            <a:r>
              <a:rPr b="1" dirty="0" sz="2400" lang="en-US">
                <a:latin typeface="Noto Sans Bhaiksuki"/>
              </a:rPr>
              <a:t> Arts</a:t>
            </a:r>
            <a:r>
              <a:rPr b="1" dirty="0" sz="2400" lang="en-US">
                <a:latin typeface="Noto Sans Bhaiksuki"/>
              </a:rPr>
              <a:t> and</a:t>
            </a:r>
            <a:r>
              <a:rPr b="1" dirty="0" sz="2400" lang="en-US">
                <a:latin typeface="Noto Sans Bhaiksuki"/>
              </a:rPr>
              <a:t> science</a:t>
            </a:r>
            <a:r>
              <a:rPr b="1" dirty="0" sz="2400" lang="en-US">
                <a:latin typeface="Noto Sans Bhaiksuki"/>
              </a:rPr>
              <a:t> college</a:t>
            </a:r>
            <a:endParaRPr b="1" dirty="0" sz="2400" lang="en-US">
              <a:latin typeface="Noto Sans Bhaiksuki"/>
            </a:endParaRPr>
          </a:p>
          <a:p>
            <a:r>
              <a:rPr b="1" dirty="0" sz="2400" lang="en-US">
                <a:latin typeface="Noto Sans Bhaiksuki"/>
              </a:rPr>
              <a:t>           </a:t>
            </a:r>
            <a:endParaRPr b="1" dirty="0" sz="2400" lang="en-IN">
              <a:latin typeface="Noto Sans Bhaiksuk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TextBox 3"/>
          <p:cNvSpPr txBox="1"/>
          <p:nvPr/>
        </p:nvSpPr>
        <p:spPr>
          <a:xfrm>
            <a:off x="1219200" y="1371600"/>
            <a:ext cx="6019800" cy="447040"/>
          </a:xfrm>
          <a:prstGeom prst="rect"/>
          <a:noFill/>
        </p:spPr>
        <p:txBody>
          <a:bodyPr rtlCol="0" wrap="square">
            <a:spAutoFit/>
          </a:bodyPr>
          <a:p>
            <a:r>
              <a:rPr b="1" dirty="0" sz="2000" lang="en-IN">
                <a:latin typeface="Noto Sans Bhaiksuki"/>
              </a:rPr>
              <a:t>Data collection :                                                                                        </a:t>
            </a:r>
            <a:endParaRPr b="1" dirty="0" sz="2000" lang="en-IN">
              <a:latin typeface="Noto Sans Bhaiksuki"/>
            </a:endParaRPr>
          </a:p>
        </p:txBody>
      </p:sp>
      <p:sp>
        <p:nvSpPr>
          <p:cNvPr id="1048680" name="TextBox 6"/>
          <p:cNvSpPr txBox="1"/>
          <p:nvPr/>
        </p:nvSpPr>
        <p:spPr>
          <a:xfrm>
            <a:off x="1751867" y="1771710"/>
            <a:ext cx="4429125" cy="1513840"/>
          </a:xfrm>
          <a:prstGeom prst="rect"/>
          <a:noFill/>
        </p:spPr>
        <p:txBody>
          <a:bodyPr rtlCol="0" wrap="square">
            <a:spAutoFit/>
          </a:bodyPr>
          <a:p>
            <a:r>
              <a:rPr b="1" dirty="0" sz="2000" lang="en-IN">
                <a:latin typeface="Noto Sans Bhaiksuki"/>
                <a:ea typeface="Calibri Light" panose="020F0302020204030204" pitchFamily="34" charset="0"/>
                <a:cs typeface="Calibri Light" panose="020F0302020204030204" pitchFamily="34" charset="0"/>
              </a:rPr>
              <a:t>1). Department                                                        2). Division                                                          3). Job Function                                                  4). Employee Classification</a:t>
            </a:r>
            <a:endParaRPr b="1" dirty="0" sz="2000" lang="en-IN">
              <a:latin typeface="Noto Sans Bhaiksuki"/>
              <a:ea typeface="Calibri Light" panose="020F0302020204030204" pitchFamily="34" charset="0"/>
              <a:cs typeface="Calibri Light" panose="020F0302020204030204" pitchFamily="34" charset="0"/>
            </a:endParaRPr>
          </a:p>
        </p:txBody>
      </p:sp>
      <p:sp>
        <p:nvSpPr>
          <p:cNvPr id="1048681" name="TextBox 10"/>
          <p:cNvSpPr txBox="1"/>
          <p:nvPr/>
        </p:nvSpPr>
        <p:spPr>
          <a:xfrm>
            <a:off x="1219200" y="3197164"/>
            <a:ext cx="2590800" cy="447039"/>
          </a:xfrm>
          <a:prstGeom prst="rect"/>
          <a:noFill/>
        </p:spPr>
        <p:txBody>
          <a:bodyPr rtlCol="0" wrap="square">
            <a:spAutoFit/>
          </a:bodyPr>
          <a:p>
            <a:r>
              <a:rPr b="1" dirty="0" lang="en-IN">
                <a:latin typeface="Noto Sans Bhaiksuki"/>
              </a:rPr>
              <a:t> </a:t>
            </a:r>
            <a:r>
              <a:rPr b="1" dirty="0" sz="2000" lang="en-IN">
                <a:latin typeface="Noto Sans Bhaiksuki"/>
              </a:rPr>
              <a:t>DATA CLEANING : </a:t>
            </a:r>
            <a:r>
              <a:rPr b="1" dirty="0" lang="en-IN">
                <a:latin typeface="Noto Sans Bhaiksuki"/>
              </a:rPr>
              <a:t> </a:t>
            </a:r>
            <a:endParaRPr b="1" dirty="0" lang="en-IN">
              <a:latin typeface="Noto Sans Bhaiksuki"/>
            </a:endParaRPr>
          </a:p>
        </p:txBody>
      </p:sp>
      <p:sp>
        <p:nvSpPr>
          <p:cNvPr id="1048682" name="TextBox 12"/>
          <p:cNvSpPr txBox="1"/>
          <p:nvPr/>
        </p:nvSpPr>
        <p:spPr>
          <a:xfrm>
            <a:off x="1751867" y="3699289"/>
            <a:ext cx="2438400" cy="802639"/>
          </a:xfrm>
          <a:prstGeom prst="rect"/>
          <a:noFill/>
        </p:spPr>
        <p:txBody>
          <a:bodyPr rtlCol="0" wrap="square">
            <a:spAutoFit/>
          </a:bodyPr>
          <a:p>
            <a:r>
              <a:rPr b="1" dirty="0" sz="2000" lang="en-IN">
                <a:latin typeface="Noto Sans Bhaiksuki"/>
                <a:ea typeface="Calibri Light" panose="020F0302020204030204" pitchFamily="34" charset="0"/>
                <a:cs typeface="Calibri Light" panose="020F0302020204030204" pitchFamily="34" charset="0"/>
              </a:rPr>
              <a:t>1). Start date                     2). End date</a:t>
            </a:r>
            <a:endParaRPr b="1" dirty="0" sz="2000" lang="en-IN">
              <a:latin typeface="Noto Sans Bhaiksuki"/>
              <a:ea typeface="Calibri Light" panose="020F0302020204030204" pitchFamily="34" charset="0"/>
              <a:cs typeface="Calibri Light" panose="020F0302020204030204" pitchFamily="34" charset="0"/>
            </a:endParaRPr>
          </a:p>
        </p:txBody>
      </p:sp>
      <p:sp>
        <p:nvSpPr>
          <p:cNvPr id="1048683" name="TextBox 14"/>
          <p:cNvSpPr txBox="1"/>
          <p:nvPr/>
        </p:nvSpPr>
        <p:spPr>
          <a:xfrm>
            <a:off x="1222131" y="4509190"/>
            <a:ext cx="3505200" cy="447039"/>
          </a:xfrm>
          <a:prstGeom prst="rect"/>
          <a:noFill/>
        </p:spPr>
        <p:txBody>
          <a:bodyPr rtlCol="0" wrap="square">
            <a:spAutoFit/>
          </a:bodyPr>
          <a:p>
            <a:r>
              <a:rPr b="1" dirty="0" sz="2000" lang="en-IN">
                <a:latin typeface="Noto Sans Bhaiksuki"/>
              </a:rPr>
              <a:t>PERFORMANCE LEVEL : </a:t>
            </a:r>
            <a:endParaRPr b="1" dirty="0" sz="2000" lang="en-IN">
              <a:latin typeface="Noto Sans Bhaiksuki"/>
            </a:endParaRPr>
          </a:p>
        </p:txBody>
      </p:sp>
      <p:sp>
        <p:nvSpPr>
          <p:cNvPr id="1048684" name="TextBox 15"/>
          <p:cNvSpPr txBox="1"/>
          <p:nvPr/>
        </p:nvSpPr>
        <p:spPr>
          <a:xfrm>
            <a:off x="1751867" y="4999902"/>
            <a:ext cx="2669931" cy="1513840"/>
          </a:xfrm>
          <a:prstGeom prst="rect"/>
          <a:noFill/>
        </p:spPr>
        <p:txBody>
          <a:bodyPr rtlCol="0" wrap="square">
            <a:spAutoFit/>
          </a:bodyPr>
          <a:p>
            <a:r>
              <a:rPr b="1" dirty="0" sz="2000" lang="en-IN">
                <a:latin typeface="Noto Sans Bhaiksuki"/>
                <a:ea typeface="Calibri Light" panose="020F0302020204030204" pitchFamily="34" charset="0"/>
                <a:cs typeface="Calibri Light" panose="020F0302020204030204" pitchFamily="34" charset="0"/>
              </a:rPr>
              <a:t>1). Very high                        2). High                                   3). Medium                           4). Low </a:t>
            </a:r>
            <a:endParaRPr b="1" dirty="0" sz="2000" lang="en-IN">
              <a:latin typeface="Noto Sans Bhaiksuki"/>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066800" y="1600200"/>
            <a:ext cx="7467600" cy="3139441"/>
          </a:xfrm>
          <a:prstGeom prst="rect"/>
          <a:noFill/>
        </p:spPr>
        <p:txBody>
          <a:bodyPr rtlCol="0" wrap="square">
            <a:spAutoFit/>
          </a:bodyPr>
          <a:p>
            <a:r>
              <a:rPr b="1" dirty="0" sz="2800" lang="en-US">
                <a:latin typeface="Noto Sans Bhaiksuki"/>
                <a:ea typeface="Noto Sans CJK KR"/>
                <a:cs typeface="Noto Sans Buhid"/>
              </a:rPr>
              <a:t>In summary, a comprehensive conclusion for a data analysis in a research study involves a strategic synthesis of key finding of the performance level of an each employee specifically and their implications,  contribution to the </a:t>
            </a:r>
            <a:r>
              <a:rPr b="1" dirty="0" sz="2800" lang="en-US" err="1">
                <a:latin typeface="Noto Sans Bhaiksuki"/>
                <a:ea typeface="Noto Sans CJK KR"/>
                <a:cs typeface="Noto Sans Buhid"/>
              </a:rPr>
              <a:t>organisation</a:t>
            </a:r>
            <a:r>
              <a:rPr b="1" dirty="0" sz="2800" lang="en-US">
                <a:latin typeface="Noto Sans Bhaiksuki"/>
                <a:ea typeface="Noto Sans CJK KR"/>
                <a:cs typeface="Noto Sans Buhid"/>
              </a:rPr>
              <a:t> as a brief </a:t>
            </a:r>
            <a:r>
              <a:rPr b="1" dirty="0" lang="en-US">
                <a:latin typeface="Noto Sans Bhaiksuki"/>
                <a:ea typeface="Noto Sans CJK KR"/>
                <a:cs typeface="Noto Sans Buhid"/>
              </a:rPr>
              <a:t>. </a:t>
            </a:r>
            <a:endParaRPr b="1" dirty="0" lang="en-IN">
              <a:latin typeface="Noto Sans Bhaiksuki"/>
              <a:ea typeface="Noto Sans CJK KR"/>
              <a:cs typeface="Noto Sans Buhi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666239"/>
          </a:xfrm>
          <a:prstGeom prst="rect"/>
          <a:noFill/>
        </p:spPr>
        <p:txBody>
          <a:bodyPr rtlCol="0" wrap="square">
            <a:spAutoFit/>
          </a:bodyPr>
          <a:p>
            <a:r>
              <a:rPr b="1" dirty="0" sz="4400" lang="en-US">
                <a:solidFill>
                  <a:srgbClr val="0F0F0F"/>
                </a:solidFill>
                <a:latin typeface="Noto Sans Bhaiksuki"/>
                <a:cs typeface="Times New Roman" panose="02020603050405020304" pitchFamily="18" charset="0"/>
              </a:rPr>
              <a:t>Employee Performance Analysis using Excel</a:t>
            </a:r>
            <a:endParaRPr b="1" dirty="0" sz="2800" lang="en-IN">
              <a:solidFill>
                <a:srgbClr val="7030A0"/>
              </a:solidFill>
              <a:latin typeface="Noto Sans Bhaiksuki"/>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71439"/>
          </a:xfrm>
          <a:prstGeom prst="rect"/>
          <a:noFill/>
        </p:spPr>
        <p:txBody>
          <a:bodyPr rtlCol="0" wrap="square">
            <a:spAutoFit/>
          </a:bodyPr>
          <a:p>
            <a:pPr algn="l"/>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Problem Statement</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Project Overview</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End Users</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Our Solution and Proposition</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lang="en-US">
                <a:solidFill>
                  <a:srgbClr val="0D0D0D"/>
                </a:solidFill>
                <a:latin typeface="Noto Sans Bhaiksuki"/>
                <a:cs typeface="Times New Roman" panose="02020603050405020304" pitchFamily="18" charset="0"/>
              </a:rPr>
              <a:t>Dataset Description</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Modelling Approach</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Results and </a:t>
            </a:r>
            <a:r>
              <a:rPr b="1" dirty="0" sz="2800" lang="en-US">
                <a:solidFill>
                  <a:srgbClr val="0D0D0D"/>
                </a:solidFill>
                <a:latin typeface="Noto Sans Bhaiksuki"/>
                <a:cs typeface="Times New Roman" panose="02020603050405020304" pitchFamily="18" charset="0"/>
              </a:rPr>
              <a:t>Discussion</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Conclusion</a:t>
            </a:r>
            <a:endParaRPr b="1" dirty="0" sz="2800" i="0" lang="en-US">
              <a:solidFill>
                <a:srgbClr val="0D0D0D"/>
              </a:solidFill>
              <a:effectLst/>
              <a:latin typeface="Noto Sans Bhaiksuki"/>
              <a:cs typeface="Times New Roman" panose="02020603050405020304" pitchFamily="18" charset="0"/>
            </a:endParaRPr>
          </a:p>
          <a:p>
            <a:endParaRPr b="1" dirty="0" sz="2800" lang="en-IN">
              <a:latin typeface="Noto Sans Bhaiksuki"/>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834072" y="1456285"/>
            <a:ext cx="7172325" cy="4765041"/>
          </a:xfrm>
          <a:prstGeom prst="rect"/>
          <a:noFill/>
        </p:spPr>
        <p:txBody>
          <a:bodyPr rtlCol="0" wrap="square">
            <a:spAutoFit/>
          </a:bodyPr>
          <a:p>
            <a:r>
              <a:rPr b="1" dirty="0" sz="3200" lang="en-US">
                <a:latin typeface="Noto Sans Bhaiksuki"/>
              </a:rPr>
              <a:t>A  large dataset of employee information in Excel, including personal details, job roles, performance metrics, and attendance records. Despite having this data, we face challenges in efficiently analyzing and leveraging this information for decision-making.</a:t>
            </a:r>
            <a:endParaRPr b="1" dirty="0" sz="3600" lang="en-IN">
              <a:latin typeface="Noto Sans Bhaiksuk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866775" y="1975545"/>
            <a:ext cx="8486775" cy="4663440"/>
          </a:xfrm>
          <a:prstGeom prst="rect"/>
          <a:noFill/>
        </p:spPr>
        <p:txBody>
          <a:bodyPr rtlCol="0" wrap="square">
            <a:spAutoFit/>
          </a:bodyPr>
          <a:p>
            <a:r>
              <a:rPr b="1" dirty="0" sz="2800" lang="en-US">
                <a:latin typeface="Noto Sans Bhaiksuki"/>
              </a:rPr>
              <a:t>It is a summary of employee dataset analysis the performance of various employees by consulting the various factors like employee type current </a:t>
            </a:r>
            <a:r>
              <a:rPr b="1" dirty="0" sz="2800" lang="en-US" err="1">
                <a:latin typeface="Noto Sans Bhaiksuki"/>
              </a:rPr>
              <a:t>emploi</a:t>
            </a:r>
            <a:r>
              <a:rPr b="1" dirty="0" sz="2800" lang="en-US">
                <a:latin typeface="Noto Sans Bhaiksuki"/>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b="1" dirty="0" sz="2800" lang="en-IN">
              <a:latin typeface="Noto Sans Bhaiksuk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59"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0"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1"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3733800" y="2151727"/>
            <a:ext cx="6705600" cy="3012440"/>
          </a:xfrm>
          <a:prstGeom prst="rect"/>
          <a:noFill/>
        </p:spPr>
        <p:txBody>
          <a:bodyPr rtlCol="0" wrap="square">
            <a:spAutoFit/>
          </a:bodyPr>
          <a:p>
            <a:r>
              <a:rPr b="1" dirty="0" sz="3200" lang="en-IN">
                <a:latin typeface="Noto Sans Bhaiksuki"/>
                <a:ea typeface="Cambria Math" panose="02040503050406030204" pitchFamily="18" charset="0"/>
              </a:rPr>
              <a:t>Conditional Formatting – Missing          Filter – Remove                                       Formulae – Performance                            Pivot – Summary                                         </a:t>
            </a:r>
            <a:r>
              <a:rPr b="1" dirty="0" sz="3200" lang="en-IN" err="1">
                <a:latin typeface="Noto Sans Bhaiksuki"/>
                <a:ea typeface="Cambria Math" panose="02040503050406030204" pitchFamily="18" charset="0"/>
              </a:rPr>
              <a:t>Gragh</a:t>
            </a:r>
            <a:r>
              <a:rPr b="1" dirty="0" sz="3200" lang="en-IN">
                <a:latin typeface="Noto Sans Bhaiksuki"/>
                <a:ea typeface="Cambria Math" panose="02040503050406030204" pitchFamily="18" charset="0"/>
              </a:rPr>
              <a:t> – Data Visualization</a:t>
            </a:r>
            <a:endParaRPr b="1" dirty="0" sz="3200" lang="en-IN">
              <a:latin typeface="Noto Sans Bhaiksuki"/>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584201"/>
          </a:xfrm>
        </p:spPr>
        <p:txBody>
          <a:bodyPr/>
          <a:p>
            <a:r>
              <a:rPr dirty="0" lang="en-IN"/>
              <a:t>Dataset Description</a:t>
            </a:r>
          </a:p>
        </p:txBody>
      </p:sp>
      <p:sp>
        <p:nvSpPr>
          <p:cNvPr id="1048668" name="TextBox 5"/>
          <p:cNvSpPr txBox="1"/>
          <p:nvPr/>
        </p:nvSpPr>
        <p:spPr>
          <a:xfrm>
            <a:off x="755332" y="1828800"/>
            <a:ext cx="10843846" cy="3596640"/>
          </a:xfrm>
          <a:prstGeom prst="rect"/>
          <a:noFill/>
        </p:spPr>
        <p:txBody>
          <a:bodyPr rtlCol="0" wrap="square">
            <a:spAutoFit/>
          </a:bodyPr>
          <a:p>
            <a:r>
              <a:rPr b="1" dirty="0" sz="3200" lang="en-IN">
                <a:latin typeface="Noto Sans Bhaiksuki"/>
                <a:ea typeface="Cambria Math" panose="02040503050406030204" pitchFamily="18" charset="0"/>
              </a:rPr>
              <a:t>Employee dataset – Kaggle 26 Features                                     Employee ID - </a:t>
            </a:r>
            <a:r>
              <a:rPr b="1" dirty="0" sz="2400" lang="en-IN">
                <a:latin typeface="Noto Sans Bhaiksuki"/>
                <a:ea typeface="Cambria Math" panose="02040503050406030204" pitchFamily="18" charset="0"/>
              </a:rPr>
              <a:t>DE5B5E0E981696191474813EBC226A7F</a:t>
            </a:r>
            <a:r>
              <a:rPr b="1" dirty="0" sz="3200" lang="en-IN">
                <a:latin typeface="Noto Sans Bhaiksuki"/>
                <a:ea typeface="Cambria Math" panose="02040503050406030204" pitchFamily="18" charset="0"/>
              </a:rPr>
              <a:t>                     Name – Text                                                                                           Performance Level – Very High , High , Medium , Low         Gender – Male , Female                                                             Employee Ratings </a:t>
            </a:r>
            <a:endParaRPr b="1" dirty="0" sz="3200" lang="en-IN">
              <a:latin typeface="Noto Sans Bhaiksuki"/>
              <a:ea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TextBox 9"/>
          <p:cNvSpPr txBox="1"/>
          <p:nvPr/>
        </p:nvSpPr>
        <p:spPr>
          <a:xfrm>
            <a:off x="990600" y="1717928"/>
            <a:ext cx="9525000" cy="2072640"/>
          </a:xfrm>
          <a:prstGeom prst="rect"/>
          <a:noFill/>
        </p:spPr>
        <p:txBody>
          <a:bodyPr rtlCol="0" wrap="square">
            <a:spAutoFit/>
          </a:bodyPr>
          <a:p>
            <a:r>
              <a:rPr b="1" dirty="0" sz="3600" lang="en-US">
                <a:latin typeface="Noto Sans Bhaiksuki"/>
              </a:rPr>
              <a:t>Performance level                                                         IFS(Z8-5,"VERY HIGH" 28 -4,"HIGH",28&gt;-3,"MED", TRUE, "LOW")</a:t>
            </a:r>
            <a:endParaRPr b="1" dirty="0" sz="3200" lang="en-IN">
              <a:latin typeface="Noto Sans Bhaiksuk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2024-03-28T06:07:22Z</dcterms:created>
  <dcterms:modified xsi:type="dcterms:W3CDTF">2024-08-30T14:14:07Z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3ef105b473a049f8b4f0ac8567145a83</vt:lpwstr>
  </property>
</Properties>
</file>