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Hemalatha.s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2213391036218</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DEPARTMENT: B.com - commerce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Queen Mary's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5"/>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07" name="Google Shape;107;p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8" name="Google Shape;108;p5"/>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9" name="Google Shape;109;p5"/>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5"/>
          <p:cNvSpPr txBox="1"/>
          <p:nvPr/>
        </p:nvSpPr>
        <p:spPr>
          <a:xfrm>
            <a:off x="739775" y="1303675"/>
            <a:ext cx="6108000" cy="38799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The dataset can be modeled by mapping business initiatives to strategic goals, creating a matrix that highlights each initiative's contribution to specific objectives. This can be broken down into key components:Input Variables:Business initiatives (e.g., brand awareness, cost reduction, cybersecurity, etc.)Goals/Tasks (e.g., increase market share, automate tasks, enhance protection, reduce carbon footprint, etc.)</a:t>
            </a:r>
            <a:endParaRPr b="1"/>
          </a:p>
        </p:txBody>
      </p:sp>
      <p:sp>
        <p:nvSpPr>
          <p:cNvPr id="111" name="Google Shape;111;p5"/>
          <p:cNvSpPr txBox="1"/>
          <p:nvPr/>
        </p:nvSpPr>
        <p:spPr>
          <a:xfrm>
            <a:off x="739775" y="3360149"/>
            <a:ext cx="6108000" cy="18231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Output Variables:Contribution values (numerical weights) representing how much each initiative supports specific objectives (e.g., 13 for brand awareness, 15 for market expansion).Model Structure:A matrix of initiatives (rows) vs. goals/tasks (columns).Summation across rows and columns to find the total contribution of each initiative and goal.</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6" name="Google Shape;116;p6"/>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17" name="Google Shape;117;p6"/>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18" name="Google Shape;118;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19" name="Google Shape;119;p6"/>
          <p:cNvSpPr txBox="1"/>
          <p:nvPr/>
        </p:nvSpPr>
        <p:spPr>
          <a:xfrm>
            <a:off x="629841" y="1857375"/>
            <a:ext cx="6108000" cy="28623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The result of this dataset analysis shows how different business initiatives contribute to the company's strategic goals. Key takeaways include:Market Expansion: Highest contribution (15), driven by initiatives such as increasing market share.Cybersecurity: Significant emphasis (14) on enhancing data protection.Brand Awareness: Strong focus (13) on increasing brand visibility.Mobile App Development: A notable effort (12) toward launching a new mobile app.Cost Reduction &amp; Sustainability: Lower focus (3 and 10) on reducing costs and carbon footprint, respectively.</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2" name="Google Shape;122;p7"/>
          <p:cNvSpPr txBox="1"/>
          <p:nvPr/>
        </p:nvSpPr>
        <p:spPr>
          <a:xfrm>
            <a:off x="755325" y="1504820"/>
            <a:ext cx="6108000" cy="38700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The conclusion of this dataset reveals a well-rounded focus on multiple business objectives, with market expansion (15), cybersecurity (14), and brand awareness (13) being the top priorities. These initiatives aim to boost market share, enhance data protection, and increase visibility. Meanwhile, mobile app development (12) and data integration (8) show a commitment to innovation and improved user experience.</a:t>
            </a:r>
            <a:endParaRPr b="1"/>
          </a:p>
        </p:txBody>
      </p:sp>
      <p:sp>
        <p:nvSpPr>
          <p:cNvPr id="123" name="Google Shape;123;p7"/>
          <p:cNvSpPr txBox="1"/>
          <p:nvPr/>
        </p:nvSpPr>
        <p:spPr>
          <a:xfrm>
            <a:off x="755332" y="3897353"/>
            <a:ext cx="6108000" cy="14772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Lower focus areas include cost reduction (3) and product launch (2), indicating these are not immediate priorities. Overall, the company is driving growth through a mix of market expansion, technology, and brand initiatives, supported by sustainability and employee training efforts.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txBox="1"/>
          <p:nvPr/>
        </p:nvSpPr>
        <p:spPr>
          <a:xfrm>
            <a:off x="834075" y="2019300"/>
            <a:ext cx="7704000" cy="103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just">
              <a:spcBef>
                <a:spcPts val="0"/>
              </a:spcBef>
              <a:spcAft>
                <a:spcPts val="0"/>
              </a:spcAft>
              <a:buNone/>
            </a:pPr>
            <a:r>
              <a:rPr b="1" lang="en-US"/>
              <a:t>A problem statement is a short, clear explanation of an issue or challenge that sums up what you want to change. It helps you, team members, and other stakeholders to focus on the problem, why it's important, and who it impacts. A good problem statement should create awareness and stimulate creative thinking.</a:t>
            </a:r>
            <a:endParaRPr b="1"/>
          </a:p>
        </p:txBody>
      </p:sp>
      <p:sp>
        <p:nvSpPr>
          <p:cNvPr id="47" name="Google Shape;47;p2"/>
          <p:cNvSpPr txBox="1"/>
          <p:nvPr/>
        </p:nvSpPr>
        <p:spPr>
          <a:xfrm>
            <a:off x="834075" y="2933700"/>
            <a:ext cx="7157400" cy="36426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The organization aims to increase market share by 15% through market expansion, automation, and improved customer retention. Key challenges include enhancing brand awareness by 20%, reducing operational costs by 10%, improving cybersecurity, integrating customer data systems, enhancing employee skills, and reducing the carbon footprint by 5%.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grpSp>
        <p:nvGrpSpPr>
          <p:cNvPr id="49" name="Google Shape;49;p3"/>
          <p:cNvGrpSpPr/>
          <p:nvPr/>
        </p:nvGrpSpPr>
        <p:grpSpPr>
          <a:xfrm>
            <a:off x="8097400" y="2647950"/>
            <a:ext cx="4094600" cy="3810000"/>
            <a:chOff x="8097400" y="2647950"/>
            <a:chExt cx="4094600" cy="3810000"/>
          </a:xfrm>
        </p:grpSpPr>
        <p:sp>
          <p:nvSpPr>
            <p:cNvPr id="50" name="Google Shape;50;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 name="Google Shape;52;p3"/>
            <p:cNvPicPr preferRelativeResize="0"/>
            <p:nvPr/>
          </p:nvPicPr>
          <p:blipFill rotWithShape="1">
            <a:blip r:embed="rId2">
              <a:alphaModFix/>
            </a:blip>
            <a:srcRect b="0" l="0" r="0" t="0"/>
            <a:stretch/>
          </p:blipFill>
          <p:spPr>
            <a:xfrm>
              <a:off x="8097400" y="2647950"/>
              <a:ext cx="4094600" cy="3810000"/>
            </a:xfrm>
            <a:prstGeom prst="rect">
              <a:avLst/>
            </a:prstGeom>
            <a:noFill/>
            <a:ln>
              <a:noFill/>
            </a:ln>
          </p:spPr>
        </p:pic>
      </p:grpSp>
      <p:sp>
        <p:nvSpPr>
          <p:cNvPr id="53" name="Google Shape;53;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5" name="Google Shape;55;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6" name="Google Shape;56;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7" name="Google Shape;57;p3"/>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 name="Google Shape;58;p3"/>
          <p:cNvSpPr txBox="1"/>
          <p:nvPr/>
        </p:nvSpPr>
        <p:spPr>
          <a:xfrm>
            <a:off x="990550" y="1652525"/>
            <a:ext cx="7924800" cy="819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a:t>A project  overview is a detailed description of a project's goals and objectives, the steps to achieve these goals, and the expected outcomes. In addition, a project overview enables you to outline the project schedule, budget, necessary resources, and status.</a:t>
            </a:r>
            <a:endParaRPr b="1"/>
          </a:p>
        </p:txBody>
      </p:sp>
      <p:sp>
        <p:nvSpPr>
          <p:cNvPr id="59" name="Google Shape;59;p3"/>
          <p:cNvSpPr txBox="1"/>
          <p:nvPr/>
        </p:nvSpPr>
        <p:spPr>
          <a:xfrm>
            <a:off x="990600" y="2647950"/>
            <a:ext cx="7584300" cy="31266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The project focuses on increasing market share by 15% through various strategic initiatives. Key areas include market expansion, automating routine tasks, enhancing cybersecurity, employee training, and improving customer retention by 5%. The plan also aims to boost brand awareness by 20%, integrate customer data systems, launch a new mobile app and product line, and reduce the carbon footprint by 5%. Additional goals include cost reduction, supply chain management, and improving user experience, all contributing to a total of 119 tasks across these efforts.</a:t>
            </a:r>
            <a:endParaRPr b="1"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2" name="Google Shape;72;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3" name="Google Shape;73;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4" name="Google Shape;74;p1"/>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75" name="Google Shape;75;p1"/>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76" name="Google Shape;7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77" name="Google Shape;77;p1"/>
          <p:cNvSpPr txBox="1"/>
          <p:nvPr/>
        </p:nvSpPr>
        <p:spPr>
          <a:xfrm>
            <a:off x="1187725" y="2019300"/>
            <a:ext cx="71484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b="1" i="0" sz="1400" u="none" cap="none" strike="noStrike">
              <a:solidFill>
                <a:srgbClr val="000000"/>
              </a:solidFill>
              <a:latin typeface="Arial"/>
              <a:ea typeface="Arial"/>
              <a:cs typeface="Arial"/>
              <a:sym typeface="Arial"/>
            </a:endParaRPr>
          </a:p>
        </p:txBody>
      </p:sp>
      <p:sp>
        <p:nvSpPr>
          <p:cNvPr id="78" name="Google Shape;78;p1"/>
          <p:cNvSpPr txBox="1"/>
          <p:nvPr/>
        </p:nvSpPr>
        <p:spPr>
          <a:xfrm>
            <a:off x="1187725" y="3050700"/>
            <a:ext cx="61077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An end user is a person or other entity that consumes or makes use of the goods or services produced by businesses. In this way, an end user may differ from a customer since the entity or person that buys a product or service may not be the one who actually uses it.</a:t>
            </a:r>
            <a:endParaRPr b="1" i="0" sz="1400" u="none" cap="none" strike="noStrike">
              <a:solidFill>
                <a:srgbClr val="000000"/>
              </a:solidFill>
              <a:latin typeface="Arial"/>
              <a:ea typeface="Arial"/>
              <a:cs typeface="Arial"/>
              <a:sym typeface="Arial"/>
            </a:endParaRPr>
          </a:p>
        </p:txBody>
      </p:sp>
      <p:sp>
        <p:nvSpPr>
          <p:cNvPr id="79" name="Google Shape;79;p1"/>
          <p:cNvSpPr txBox="1"/>
          <p:nvPr/>
        </p:nvSpPr>
        <p:spPr>
          <a:xfrm>
            <a:off x="1187650" y="4082100"/>
            <a:ext cx="6107700" cy="145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a:t>In product development, an end user (sometimes end-user)[a] is a person who ultimately uses or is intended to ultimately use a product.[1][2][3] The end user stands in contrast to users who support or maintain the product,[4] such as sysops, system administrators, database administrators,[5] information technology (IT) experts, software professionals, and computer technicians.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2"/>
          <p:cNvPicPr preferRelativeResize="0"/>
          <p:nvPr/>
        </p:nvPicPr>
        <p:blipFill/>
        <p:spPr>
          <a:xfrm>
            <a:off x="0" y="1476375"/>
            <a:ext cx="2695574" cy="3248025"/>
          </a:xfrm>
          <a:prstGeom prst="rect">
            <a:avLst/>
          </a:prstGeom>
          <a:noFill/>
          <a:ln>
            <a:noFill/>
          </a:ln>
        </p:spPr>
      </p:pic>
      <p:sp>
        <p:nvSpPr>
          <p:cNvPr id="82" name="Google Shape;82;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86" name="Google Shape;86;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87" name="Google Shape;8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8" name="Google Shape;88;p2"/>
          <p:cNvSpPr txBox="1"/>
          <p:nvPr/>
        </p:nvSpPr>
        <p:spPr>
          <a:xfrm>
            <a:off x="3053953" y="1591270"/>
            <a:ext cx="6108000" cy="36933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The solution focuses on driving market share growth by 15% through a comprehensive strategy that includes market expansion, automation of routine tasks, cybersecurity enhancement, and improved employee training. It integrates customer data systems, enhances user experience, and boosts brand awareness by 20%. Additionally, the solution involves launching a new mobile app and product line, reducing operational costs by 10%, and addressing sustainability by cutting the carbon footprint by 5%.Value Proposition: This approach delivers competitive advantage by improving customer satisfaction, increasing operational efficiency, and driving innovation, all while reducing costs and enhancing brand visibility.</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91" name="Google Shape;91;p3"/>
          <p:cNvSpPr txBox="1"/>
          <p:nvPr/>
        </p:nvSpPr>
        <p:spPr>
          <a:xfrm>
            <a:off x="1505650" y="1670900"/>
            <a:ext cx="7877100" cy="145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a:t>A data set (or dataset) is a collection of data. In the case of tabular data, a data set corresponds to one or more database tables, where every column of a table represents a particular variable, and each row corresponds to a given record of the data set in question. The data set lists values for each of the variables, such as for example height and weight of an object, for each member of the data set. Data sets can also consist of a collection of documents or files.</a:t>
            </a:r>
            <a:endParaRPr b="1"/>
          </a:p>
        </p:txBody>
      </p:sp>
      <p:sp>
        <p:nvSpPr>
          <p:cNvPr id="92" name="Google Shape;92;p3"/>
          <p:cNvSpPr txBox="1"/>
          <p:nvPr/>
        </p:nvSpPr>
        <p:spPr>
          <a:xfrm>
            <a:off x="1505650" y="3415500"/>
            <a:ext cx="6833100" cy="34425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Each column represents a specific business objective or area of focus, while the rows denote specific initiatives like brand awareness, cost reduction, and sustainability. Numbers within the matrix likely represent priorities, goals, or performance metrics for each initiative. The final row provides the total value for each objective, summing up contributions from different initiatives to give a grand total of 119.</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5" name="Google Shape;95;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8" name="Google Shape;98;p4"/>
          <p:cNvPicPr preferRelativeResize="0"/>
          <p:nvPr/>
        </p:nvPicPr>
        <p:blipFill/>
        <p:spPr>
          <a:xfrm>
            <a:off x="66675" y="3381373"/>
            <a:ext cx="2466975" cy="3419475"/>
          </a:xfrm>
          <a:prstGeom prst="rect">
            <a:avLst/>
          </a:prstGeom>
          <a:noFill/>
          <a:ln>
            <a:noFill/>
          </a:ln>
        </p:spPr>
      </p:pic>
      <p:sp>
        <p:nvSpPr>
          <p:cNvPr id="99" name="Google Shape;99;p4"/>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00" name="Google Shape;100;p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1" name="Google Shape;101;p4"/>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2" name="Google Shape;102;p4"/>
          <p:cNvSpPr txBox="1"/>
          <p:nvPr/>
        </p:nvSpPr>
        <p:spPr>
          <a:xfrm>
            <a:off x="2895600" y="2507103"/>
            <a:ext cx="8534100" cy="9540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3" name="Google Shape;103;p4"/>
          <p:cNvSpPr txBox="1"/>
          <p:nvPr/>
        </p:nvSpPr>
        <p:spPr>
          <a:xfrm>
            <a:off x="2526025" y="1857375"/>
            <a:ext cx="7008600" cy="45243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The "wow" factor in this solution lies in its comprehensive approach to driving business growth through multiple key initiatives. It focuses on both strategic and operational aspects, such as:Market Expansion and Brand Awareness: Strong emphasis on increasing market share (15%) and boosting brand awareness (20%), which are crucial for growth.Automation and Efficiency: Automating routine tasks, reducing operational costs (10%), and supply chain disruptions to improve efficiency.Employee and Customer-Centric Enhancements: Enhancing employee skills and retention (5%), improving user experience, and integrating customer data systems for better personalization.Sustainability and Innovation: Reducing the carbon footprint by 5% and launching a new product line and mobile app, showing innovation and commitment to environmental goals.The solution integrates growth, efficiency, and innovation, providing a well-rounded strategy for success.</a:t>
            </a:r>
            <a:endParaRPr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