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2" y="-13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6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82798" y="324389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 smtClean="0"/>
              <a:t>NAME:P.Hemalatha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NO:312218273</a:t>
            </a:r>
            <a:endParaRPr lang="en-US" sz="2400" dirty="0"/>
          </a:p>
          <a:p>
            <a:r>
              <a:rPr lang="en-US" sz="2400" dirty="0" err="1" smtClean="0"/>
              <a:t>DEPARTMENT:Commerce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Govt</a:t>
            </a:r>
            <a:r>
              <a:rPr lang="en-US" sz="2400" dirty="0" smtClean="0"/>
              <a:t> Art and Science College(RK </a:t>
            </a:r>
            <a:r>
              <a:rPr lang="en-US" sz="2400" dirty="0" err="1" smtClean="0"/>
              <a:t>nagar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792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Data Collection1.kaggle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1.Collection of required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2.Identify the blank cell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3.Removing the blank cell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1.Empl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2.First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3.Second 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4.Business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5.Performance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6.Current employee 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7.Gender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8.Employee status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1.Very high-5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2.High-4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3.Medium-3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 smtClean="0">
                <a:latin typeface="Trebuchet MS"/>
                <a:cs typeface="Trebuchet MS"/>
              </a:rPr>
              <a:t>4.Low-2.1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68018"/>
            <a:ext cx="6352583" cy="286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04800"/>
            <a:ext cx="10134600" cy="1447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2814" y="609600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 </a:t>
            </a:r>
            <a:r>
              <a:rPr lang="en-US" sz="4250" b="0" i="1" spc="10" dirty="0" smtClean="0">
                <a:latin typeface="Sylfaen" panose="010A0502050306030303" pitchFamily="18" charset="0"/>
              </a:rPr>
              <a:t>EMPLOYEE ATTENDANCE</a:t>
            </a:r>
            <a:br>
              <a:rPr lang="en-US" sz="4250" b="0" i="1" spc="10" dirty="0" smtClean="0">
                <a:latin typeface="Sylfaen" panose="010A0502050306030303" pitchFamily="18" charset="0"/>
              </a:rPr>
            </a:br>
            <a:r>
              <a:rPr lang="en-US" sz="4250" b="0" i="1" spc="10" dirty="0" smtClean="0">
                <a:latin typeface="Sylfaen" panose="010A0502050306030303" pitchFamily="18" charset="0"/>
              </a:rPr>
              <a:t>SALARY INCREMENT</a:t>
            </a:r>
            <a:endParaRPr sz="4250" b="0" i="1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2133600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 employee presence and genders like high medium and low and salary increment this kind of things to be project overview.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err="1" smtClean="0"/>
              <a:t>Employes</a:t>
            </a:r>
            <a:r>
              <a:rPr lang="en-US" sz="3200" spc="5" dirty="0" smtClean="0"/>
              <a:t> and Employer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0487"/>
            <a:ext cx="758190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 smtClean="0"/>
              <a:t>S</a:t>
            </a:r>
            <a:r>
              <a:rPr sz="3600" spc="10" dirty="0" smtClean="0"/>
              <a:t>O</a:t>
            </a:r>
            <a:r>
              <a:rPr sz="3600" spc="25" dirty="0" smtClean="0"/>
              <a:t>LU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sz="3600" spc="-345" dirty="0" smtClean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200" dirty="0" smtClean="0"/>
              <a:t>Conditional </a:t>
            </a:r>
            <a:br>
              <a:rPr lang="en-US" sz="3200" dirty="0" smtClean="0"/>
            </a:br>
            <a:r>
              <a:rPr lang="en-US" sz="3200" dirty="0" smtClean="0"/>
              <a:t>formatting-missing       </a:t>
            </a:r>
            <a:br>
              <a:rPr lang="en-US" sz="3200" dirty="0" smtClean="0"/>
            </a:br>
            <a:r>
              <a:rPr lang="en-US" sz="3200" dirty="0" smtClean="0"/>
              <a:t>filter- </a:t>
            </a:r>
            <a:r>
              <a:rPr lang="en-US" sz="3200" dirty="0"/>
              <a:t>R</a:t>
            </a:r>
            <a:r>
              <a:rPr lang="en-US" sz="3200" dirty="0" smtClean="0"/>
              <a:t>emove                                     </a:t>
            </a:r>
            <a:br>
              <a:rPr lang="en-US" sz="3200" dirty="0" smtClean="0"/>
            </a:br>
            <a:r>
              <a:rPr lang="en-US" sz="3200" dirty="0" smtClean="0"/>
              <a:t>Formula –Performance                                          Pivot – Summary                                  </a:t>
            </a:r>
            <a:br>
              <a:rPr lang="en-US" sz="3200" dirty="0" smtClean="0"/>
            </a:br>
            <a:r>
              <a:rPr lang="en-US" sz="3200" dirty="0" smtClean="0"/>
              <a:t>Graph – Data Visualization</a:t>
            </a:r>
            <a:br>
              <a:rPr lang="en-US" sz="3200" dirty="0" smtClean="0"/>
            </a:b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50865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2000" dirty="0" smtClean="0"/>
              <a:t> Employee – </a:t>
            </a:r>
            <a:r>
              <a:rPr lang="en-IN" sz="2000" dirty="0" err="1" smtClean="0"/>
              <a:t>kaggle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26- Features</a:t>
            </a:r>
            <a:br>
              <a:rPr lang="en-IN" sz="2000" dirty="0" smtClean="0"/>
            </a:br>
            <a:r>
              <a:rPr lang="en-IN" sz="2000" dirty="0" smtClean="0"/>
              <a:t>9- Features</a:t>
            </a:r>
            <a:br>
              <a:rPr lang="en-IN" sz="2000" dirty="0" smtClean="0"/>
            </a:br>
            <a:r>
              <a:rPr lang="en-IN" sz="2000" dirty="0" err="1" smtClean="0"/>
              <a:t>Emp</a:t>
            </a:r>
            <a:r>
              <a:rPr lang="en-IN" sz="2000" dirty="0" smtClean="0"/>
              <a:t>-id-</a:t>
            </a:r>
            <a:r>
              <a:rPr lang="en-IN" sz="2000" dirty="0" err="1" smtClean="0"/>
              <a:t>num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Name-text</a:t>
            </a:r>
            <a:br>
              <a:rPr lang="en-IN" sz="2000" dirty="0" smtClean="0"/>
            </a:br>
            <a:r>
              <a:rPr lang="en-IN" sz="2000" dirty="0" err="1" smtClean="0"/>
              <a:t>Emp</a:t>
            </a:r>
            <a:r>
              <a:rPr lang="en-IN" sz="2000" dirty="0" smtClean="0"/>
              <a:t> Type</a:t>
            </a:r>
            <a:br>
              <a:rPr lang="en-IN" sz="2000" dirty="0" smtClean="0"/>
            </a:br>
            <a:r>
              <a:rPr lang="en-IN" sz="2000" dirty="0" smtClean="0"/>
              <a:t>Performance Level</a:t>
            </a:r>
            <a:br>
              <a:rPr lang="en-IN" sz="2000" dirty="0" smtClean="0"/>
            </a:br>
            <a:r>
              <a:rPr lang="en-IN" sz="2000" dirty="0" smtClean="0"/>
              <a:t>Gender –Male and female </a:t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>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914400" y="2105705"/>
            <a:ext cx="6933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496" y="1832991"/>
            <a:ext cx="5953125" cy="147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=</a:t>
            </a:r>
            <a:r>
              <a:rPr lang="en-IN" dirty="0"/>
              <a:t>IF(Z8&gt;=5,"VERY HIGH",IF(Z8&gt;=4,  "HIGH", IF(Z8&gt;=3, "MED", "LOW")))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183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Sylfaen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EMPLOYEE ATTENDANCE SALARY INCREMENT</vt:lpstr>
      <vt:lpstr>PROJECT OVERVIEW</vt:lpstr>
      <vt:lpstr>WHO ARE THE END USERS? Employes and Employer</vt:lpstr>
      <vt:lpstr>OUR SOLUTION AND ITS VALUE PROPOSITION  Conditional  formatting-missing        filter- Remove                                      Formula –Performance                                          Pivot – Summary                                   Graph – Data Visualization </vt:lpstr>
      <vt:lpstr>Dataset Description  Employee – kaggle 26- Features 9- Features Emp-id-num Name-text Emp Type Performance Level Gender –Male and female  </vt:lpstr>
      <vt:lpstr>THE "WOW" IN OUR SOLUTION </vt:lpstr>
      <vt:lpstr>PowerPoint Presentation</vt:lpstr>
      <vt:lpstr>RESULTS</vt:lpstr>
      <vt:lpstr>Conclusion  We need to motivate average employee like valuable support higher Staff Motivation and Good Positive environment.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20</cp:revision>
  <dcterms:created xsi:type="dcterms:W3CDTF">2024-03-29T15:07:22Z</dcterms:created>
  <dcterms:modified xsi:type="dcterms:W3CDTF">2024-09-03T14:04:04Z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