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B7E007C0-02B1-4C78-9162-9DF7AECA9404}" type="datetime">
              <a:rPr b="0" lang="en-US" sz="1200" spc="-1" strike="noStrike">
                <a:solidFill>
                  <a:srgbClr val="8b8b8b"/>
                </a:solidFill>
                <a:latin typeface="Calibri"/>
              </a:rPr>
              <a:t>2/21/22</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F170EEEB-300F-43FA-ACB9-02DFF8FFF839}"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007F1B4A-7A24-4196-83BA-40027328D07D}" type="datetime">
              <a:rPr b="0" lang="en-US" sz="1200" spc="-1" strike="noStrike">
                <a:solidFill>
                  <a:srgbClr val="8b8b8b"/>
                </a:solidFill>
                <a:latin typeface="Calibri"/>
              </a:rPr>
              <a:t>2/21/22</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57C138B2-2825-4FD8-9A87-FE52BA9D23F8}"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F6F0B845-D712-4F15-8642-6E482BC18BD9}" type="datetime">
              <a:rPr b="0" lang="en-US" sz="1200" spc="-1" strike="noStrike">
                <a:solidFill>
                  <a:srgbClr val="8b8b8b"/>
                </a:solidFill>
                <a:latin typeface="Calibri"/>
              </a:rPr>
              <a:t>2/21/22</a:t>
            </a:fld>
            <a:endParaRPr b="0" lang="en-US" sz="1200" spc="-1" strike="noStrike">
              <a:latin typeface="Times New Roman"/>
            </a:endParaRPr>
          </a:p>
        </p:txBody>
      </p:sp>
      <p:sp>
        <p:nvSpPr>
          <p:cNvPr id="83" name="PlaceHolder 2"/>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84"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A91B039E-8066-42E1-B64D-C04F29496C91}" type="slidenum">
              <a:rPr b="0" lang="en-US" sz="1200" spc="-1" strike="noStrike">
                <a:solidFill>
                  <a:srgbClr val="8b8b8b"/>
                </a:solidFill>
                <a:latin typeface="Calibri"/>
              </a:rPr>
              <a:t>&lt;number&gt;</a:t>
            </a:fld>
            <a:endParaRPr b="0" lang="en-US" sz="12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itle 1"/>
          <p:cNvSpPr txBox="1"/>
          <p:nvPr/>
        </p:nvSpPr>
        <p:spPr>
          <a:xfrm>
            <a:off x="2191320" y="3597120"/>
            <a:ext cx="8360640" cy="1679760"/>
          </a:xfrm>
          <a:prstGeom prst="rect">
            <a:avLst/>
          </a:prstGeom>
          <a:noFill/>
          <a:ln w="0">
            <a:noFill/>
          </a:ln>
        </p:spPr>
        <p:txBody>
          <a:bodyPr anchor="ctr">
            <a:normAutofit fontScale="15000"/>
          </a:bodyPr>
          <a:p>
            <a:pPr algn="ctr">
              <a:lnSpc>
                <a:spcPct val="90000"/>
              </a:lnSpc>
            </a:pPr>
            <a:r>
              <a:rPr b="1" lang="en-US" sz="3600" spc="-1" strike="noStrike">
                <a:solidFill>
                  <a:srgbClr val="000000"/>
                </a:solidFill>
                <a:latin typeface="Times New Roman"/>
              </a:rPr>
              <a:t>LIBRARY MANAGEMENT SYSTEM</a:t>
            </a:r>
            <a:br/>
            <a:br/>
            <a:r>
              <a:rPr b="0" lang="en-US" sz="3600" spc="-1" strike="noStrike">
                <a:solidFill>
                  <a:srgbClr val="000000"/>
                </a:solidFill>
                <a:latin typeface="Calibri Light"/>
                <a:ea typeface="Calibri Light"/>
              </a:rPr>
              <a:t>By</a:t>
            </a:r>
            <a:endParaRPr b="0" lang="en-US" sz="3600" spc="-1" strike="noStrike">
              <a:solidFill>
                <a:srgbClr val="000000"/>
              </a:solidFill>
              <a:latin typeface="Calibri"/>
            </a:endParaRPr>
          </a:p>
          <a:p>
            <a:pPr algn="ctr">
              <a:lnSpc>
                <a:spcPct val="90000"/>
              </a:lnSpc>
            </a:pPr>
            <a:endParaRPr b="0" lang="en-US" sz="3600" spc="-1" strike="noStrike">
              <a:solidFill>
                <a:srgbClr val="000000"/>
              </a:solidFill>
              <a:latin typeface="Calibri"/>
            </a:endParaRPr>
          </a:p>
          <a:p>
            <a:pPr algn="ctr">
              <a:lnSpc>
                <a:spcPct val="90000"/>
              </a:lnSpc>
            </a:pPr>
            <a:r>
              <a:rPr b="0" lang="en-US" sz="2800" spc="-1" strike="noStrike">
                <a:solidFill>
                  <a:srgbClr val="000000"/>
                </a:solidFill>
                <a:latin typeface="Calibri Light"/>
                <a:ea typeface="Calibri Light"/>
              </a:rPr>
              <a:t>Sai Santhosh</a:t>
            </a:r>
            <a:endParaRPr b="0" lang="en-US" sz="2800" spc="-1" strike="noStrike">
              <a:solidFill>
                <a:srgbClr val="000000"/>
              </a:solidFill>
              <a:latin typeface="Calibri"/>
            </a:endParaRPr>
          </a:p>
          <a:p>
            <a:pPr algn="ctr">
              <a:lnSpc>
                <a:spcPct val="90000"/>
              </a:lnSpc>
            </a:pPr>
            <a:r>
              <a:rPr b="0" lang="en-US" sz="2800" spc="-1" strike="noStrike">
                <a:solidFill>
                  <a:srgbClr val="000000"/>
                </a:solidFill>
                <a:latin typeface="Calibri Light"/>
                <a:ea typeface="Calibri Light"/>
              </a:rPr>
              <a:t>Bharath Reddy</a:t>
            </a:r>
            <a:endParaRPr b="0" lang="en-US" sz="2800" spc="-1" strike="noStrike">
              <a:solidFill>
                <a:srgbClr val="000000"/>
              </a:solidFill>
              <a:latin typeface="Calibri"/>
            </a:endParaRPr>
          </a:p>
          <a:p>
            <a:pPr algn="ctr">
              <a:lnSpc>
                <a:spcPct val="90000"/>
              </a:lnSpc>
            </a:pPr>
            <a:r>
              <a:rPr b="0" lang="en-US" sz="2800" spc="-1" strike="noStrike">
                <a:solidFill>
                  <a:srgbClr val="000000"/>
                </a:solidFill>
                <a:latin typeface="Calibri Light"/>
                <a:ea typeface="Calibri Light"/>
              </a:rPr>
              <a:t>Sai Teja</a:t>
            </a:r>
            <a:endParaRPr b="0" lang="en-US" sz="2800" spc="-1" strike="noStrike">
              <a:solidFill>
                <a:srgbClr val="000000"/>
              </a:solidFill>
              <a:latin typeface="Calibri"/>
            </a:endParaRPr>
          </a:p>
          <a:p>
            <a:pPr algn="ctr">
              <a:lnSpc>
                <a:spcPct val="90000"/>
              </a:lnSpc>
            </a:pPr>
            <a:r>
              <a:rPr b="0" lang="en-US" sz="2800" spc="-1" strike="noStrike">
                <a:solidFill>
                  <a:srgbClr val="000000"/>
                </a:solidFill>
                <a:latin typeface="Calibri Light"/>
                <a:ea typeface="Calibri Light"/>
              </a:rPr>
              <a:t>Varalakshmi</a:t>
            </a:r>
            <a:endParaRPr b="0" lang="en-US" sz="2800" spc="-1" strike="noStrike">
              <a:solidFill>
                <a:srgbClr val="000000"/>
              </a:solidFill>
              <a:latin typeface="Calibri"/>
            </a:endParaRPr>
          </a:p>
          <a:p>
            <a:pPr algn="ctr">
              <a:lnSpc>
                <a:spcPct val="90000"/>
              </a:lnSpc>
            </a:pPr>
            <a:r>
              <a:rPr b="0" lang="en-US" sz="2800" spc="-1" strike="noStrike">
                <a:solidFill>
                  <a:srgbClr val="000000"/>
                </a:solidFill>
                <a:latin typeface="Calibri Light"/>
                <a:ea typeface="Calibri Light"/>
              </a:rPr>
              <a:t>Hemalatha</a:t>
            </a:r>
            <a:endParaRPr b="0" lang="en-US" sz="2800" spc="-1" strike="noStrike">
              <a:solidFill>
                <a:srgbClr val="000000"/>
              </a:solidFill>
              <a:latin typeface="Calibri"/>
            </a:endParaRPr>
          </a:p>
          <a:p>
            <a:pPr algn="ctr">
              <a:lnSpc>
                <a:spcPct val="90000"/>
              </a:lnSpc>
            </a:pPr>
            <a:br/>
            <a:endParaRPr b="0" lang="en-US" sz="2800" spc="-1" strike="noStrike">
              <a:solidFill>
                <a:srgbClr val="000000"/>
              </a:solidFill>
              <a:latin typeface="Calibri"/>
            </a:endParaRPr>
          </a:p>
          <a:p>
            <a:pPr>
              <a:lnSpc>
                <a:spcPct val="90000"/>
              </a:lnSpc>
            </a:pPr>
            <a:b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itle 1"/>
          <p:cNvSpPr txBox="1"/>
          <p:nvPr/>
        </p:nvSpPr>
        <p:spPr>
          <a:xfrm>
            <a:off x="838080" y="365040"/>
            <a:ext cx="10515240" cy="1325160"/>
          </a:xfrm>
          <a:prstGeom prst="rect">
            <a:avLst/>
          </a:prstGeom>
          <a:noFill/>
          <a:ln w="0">
            <a:noFill/>
          </a:ln>
        </p:spPr>
        <p:txBody>
          <a:bodyPr anchor="ctr">
            <a:normAutofit/>
          </a:bodyPr>
          <a:p>
            <a:pPr>
              <a:lnSpc>
                <a:spcPct val="90000"/>
              </a:lnSpc>
            </a:pPr>
            <a:r>
              <a:rPr b="1" lang="en-US" sz="4400" spc="-1" strike="noStrike">
                <a:solidFill>
                  <a:srgbClr val="000000"/>
                </a:solidFill>
                <a:latin typeface="Times New Roman"/>
              </a:rPr>
              <a:t>PROBLEM STATEMENT</a:t>
            </a:r>
            <a:endParaRPr b="0" lang="en-US" sz="4400" spc="-1" strike="noStrike">
              <a:solidFill>
                <a:srgbClr val="000000"/>
              </a:solidFill>
              <a:latin typeface="Calibri"/>
            </a:endParaRPr>
          </a:p>
        </p:txBody>
      </p:sp>
      <p:sp>
        <p:nvSpPr>
          <p:cNvPr id="125" name="Content Placeholder 2"/>
          <p:cNvSpPr txBox="1"/>
          <p:nvPr/>
        </p:nvSpPr>
        <p:spPr>
          <a:xfrm>
            <a:off x="851400" y="1536480"/>
            <a:ext cx="10515240" cy="4666320"/>
          </a:xfrm>
          <a:prstGeom prst="rect">
            <a:avLst/>
          </a:prstGeom>
          <a:noFill/>
          <a:ln w="0">
            <a:noFill/>
          </a:ln>
        </p:spPr>
        <p:txBody>
          <a:bodyPr>
            <a:normAutofit/>
          </a:bodyPr>
          <a:p>
            <a:pPr>
              <a:lnSpc>
                <a:spcPct val="90000"/>
              </a:lnSpc>
              <a:spcBef>
                <a:spcPts val="1001"/>
              </a:spcBef>
              <a:tabLst>
                <a:tab algn="l" pos="0"/>
              </a:tabLst>
            </a:pPr>
            <a:r>
              <a:rPr b="0" lang="en-US" sz="2800" spc="-1" strike="noStrike">
                <a:solidFill>
                  <a:srgbClr val="000000"/>
                </a:solidFill>
                <a:latin typeface="Calibri"/>
              </a:rPr>
              <a:t>In Library management system the data is secured and validate with the correct data information provided by the user.</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If user provided incorrect data it gives the error message I.e, invalid credentials.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itle 1"/>
          <p:cNvSpPr txBox="1"/>
          <p:nvPr/>
        </p:nvSpPr>
        <p:spPr>
          <a:xfrm>
            <a:off x="838080" y="365040"/>
            <a:ext cx="10515240" cy="1325160"/>
          </a:xfrm>
          <a:prstGeom prst="rect">
            <a:avLst/>
          </a:prstGeom>
          <a:noFill/>
          <a:ln w="0">
            <a:noFill/>
          </a:ln>
        </p:spPr>
        <p:txBody>
          <a:bodyPr anchor="ctr">
            <a:normAutofit/>
          </a:bodyPr>
          <a:p>
            <a:pPr>
              <a:lnSpc>
                <a:spcPct val="90000"/>
              </a:lnSpc>
            </a:pPr>
            <a:r>
              <a:rPr b="1" lang="en-US" sz="4400" spc="-1" strike="noStrike">
                <a:solidFill>
                  <a:srgbClr val="000000"/>
                </a:solidFill>
                <a:latin typeface="Times New Roman"/>
              </a:rPr>
              <a:t>SHORT DESCRIPTION</a:t>
            </a:r>
            <a:endParaRPr b="0" lang="en-US" sz="4400" spc="-1" strike="noStrike">
              <a:solidFill>
                <a:srgbClr val="000000"/>
              </a:solidFill>
              <a:latin typeface="Calibri"/>
            </a:endParaRPr>
          </a:p>
        </p:txBody>
      </p:sp>
      <p:sp>
        <p:nvSpPr>
          <p:cNvPr id="127" name="Content Placeholder 2"/>
          <p:cNvSpPr txBox="1"/>
          <p:nvPr/>
        </p:nvSpPr>
        <p:spPr>
          <a:xfrm>
            <a:off x="838080" y="1786320"/>
            <a:ext cx="10515240" cy="5034240"/>
          </a:xfrm>
          <a:prstGeom prst="rect">
            <a:avLst/>
          </a:prstGeom>
          <a:noFill/>
          <a:ln w="0">
            <a:noFill/>
          </a:ln>
        </p:spPr>
        <p:txBody>
          <a:bodyPr>
            <a:normAutofit/>
          </a:bodyPr>
          <a:p>
            <a:pPr marL="457200">
              <a:lnSpc>
                <a:spcPct val="90000"/>
              </a:lnSpc>
              <a:spcBef>
                <a:spcPts val="499"/>
              </a:spcBef>
              <a:tabLst>
                <a:tab algn="l" pos="0"/>
              </a:tabLst>
            </a:pPr>
            <a:r>
              <a:rPr b="0" lang="en-US" sz="2400" spc="-1" strike="noStrike">
                <a:solidFill>
                  <a:srgbClr val="000000"/>
                </a:solidFill>
                <a:latin typeface="Calibri"/>
                <a:ea typeface="Calibri"/>
              </a:rPr>
              <a:t>In Library Management System  we designed the project  with 3 pages </a:t>
            </a:r>
            <a:endParaRPr b="0" lang="en-US" sz="2400" spc="-1" strike="noStrike">
              <a:solidFill>
                <a:srgbClr val="000000"/>
              </a:solidFill>
              <a:latin typeface="Calibri"/>
            </a:endParaRPr>
          </a:p>
          <a:p>
            <a:pPr marL="457200">
              <a:lnSpc>
                <a:spcPct val="90000"/>
              </a:lnSpc>
              <a:spcBef>
                <a:spcPts val="499"/>
              </a:spcBef>
              <a:tabLst>
                <a:tab algn="l" pos="0"/>
              </a:tabLst>
            </a:pPr>
            <a:r>
              <a:rPr b="0" lang="en-US" sz="2400" spc="-1" strike="noStrike">
                <a:solidFill>
                  <a:srgbClr val="000000"/>
                </a:solidFill>
                <a:latin typeface="Calibri"/>
                <a:ea typeface="Calibri"/>
              </a:rPr>
              <a:t> </a:t>
            </a:r>
            <a:r>
              <a:rPr b="0" lang="en-US" sz="2400" spc="-1" strike="noStrike">
                <a:solidFill>
                  <a:srgbClr val="000000"/>
                </a:solidFill>
                <a:latin typeface="Calibri"/>
                <a:ea typeface="Calibri"/>
              </a:rPr>
              <a:t>1. Login page</a:t>
            </a:r>
            <a:endParaRPr b="0" lang="en-US" sz="2400" spc="-1" strike="noStrike">
              <a:solidFill>
                <a:srgbClr val="000000"/>
              </a:solidFill>
              <a:latin typeface="Calibri"/>
            </a:endParaRPr>
          </a:p>
          <a:p>
            <a:pPr marL="457200">
              <a:lnSpc>
                <a:spcPct val="90000"/>
              </a:lnSpc>
              <a:spcBef>
                <a:spcPts val="499"/>
              </a:spcBef>
              <a:tabLst>
                <a:tab algn="l" pos="0"/>
              </a:tabLst>
            </a:pPr>
            <a:r>
              <a:rPr b="0" lang="en-US" sz="2400" spc="-1" strike="noStrike">
                <a:solidFill>
                  <a:srgbClr val="000000"/>
                </a:solidFill>
                <a:latin typeface="Calibri"/>
                <a:ea typeface="Calibri"/>
              </a:rPr>
              <a:t> </a:t>
            </a:r>
            <a:r>
              <a:rPr b="0" lang="en-US" sz="2400" spc="-1" strike="noStrike">
                <a:solidFill>
                  <a:srgbClr val="000000"/>
                </a:solidFill>
                <a:latin typeface="Calibri"/>
                <a:ea typeface="Calibri"/>
              </a:rPr>
              <a:t>2. Registration page</a:t>
            </a:r>
            <a:endParaRPr b="0" lang="en-US" sz="2400" spc="-1" strike="noStrike">
              <a:solidFill>
                <a:srgbClr val="000000"/>
              </a:solidFill>
              <a:latin typeface="Calibri"/>
            </a:endParaRPr>
          </a:p>
          <a:p>
            <a:pPr marL="457200">
              <a:lnSpc>
                <a:spcPct val="90000"/>
              </a:lnSpc>
              <a:spcBef>
                <a:spcPts val="499"/>
              </a:spcBef>
              <a:tabLst>
                <a:tab algn="l" pos="0"/>
              </a:tabLst>
            </a:pPr>
            <a:r>
              <a:rPr b="0" lang="en-US" sz="2400" spc="-1" strike="noStrike">
                <a:solidFill>
                  <a:srgbClr val="000000"/>
                </a:solidFill>
                <a:latin typeface="Calibri"/>
                <a:ea typeface="Calibri"/>
              </a:rPr>
              <a:t> </a:t>
            </a:r>
            <a:r>
              <a:rPr b="0" lang="en-US" sz="2400" spc="-1" strike="noStrike">
                <a:solidFill>
                  <a:srgbClr val="000000"/>
                </a:solidFill>
                <a:latin typeface="Calibri"/>
                <a:ea typeface="Calibri"/>
              </a:rPr>
              <a:t>3. Home page</a:t>
            </a:r>
            <a:endParaRPr b="0" lang="en-US" sz="2400" spc="-1" strike="noStrike">
              <a:solidFill>
                <a:srgbClr val="000000"/>
              </a:solidFill>
              <a:latin typeface="Calibri"/>
            </a:endParaRPr>
          </a:p>
          <a:p>
            <a:pPr marL="457200">
              <a:lnSpc>
                <a:spcPct val="90000"/>
              </a:lnSpc>
              <a:spcBef>
                <a:spcPts val="499"/>
              </a:spcBef>
              <a:tabLst>
                <a:tab algn="l" pos="0"/>
              </a:tabLst>
            </a:pPr>
            <a:r>
              <a:rPr b="0" lang="en-US" sz="2400" spc="-1" strike="noStrike">
                <a:solidFill>
                  <a:srgbClr val="000000"/>
                </a:solidFill>
                <a:latin typeface="Calibri"/>
                <a:ea typeface="Calibri"/>
              </a:rPr>
              <a:t> </a:t>
            </a:r>
            <a:r>
              <a:rPr b="0" lang="en-US" sz="2400" spc="-1" strike="noStrike">
                <a:solidFill>
                  <a:srgbClr val="000000"/>
                </a:solidFill>
                <a:latin typeface="Calibri"/>
                <a:ea typeface="Calibri"/>
              </a:rPr>
              <a:t>Login page used by the user to login into system. They are required to enter user id and password before they are allowed to enter the system .The user id and password will be verified and if invalid id is there user is allowed to not enter the system.</a:t>
            </a:r>
            <a:endParaRPr b="0" lang="en-US" sz="2400" spc="-1" strike="noStrike">
              <a:solidFill>
                <a:srgbClr val="000000"/>
              </a:solidFill>
              <a:latin typeface="Calibri"/>
            </a:endParaRPr>
          </a:p>
          <a:p>
            <a:pPr marL="457200">
              <a:lnSpc>
                <a:spcPct val="90000"/>
              </a:lnSpc>
              <a:spcBef>
                <a:spcPts val="499"/>
              </a:spcBef>
              <a:tabLst>
                <a:tab algn="l" pos="0"/>
              </a:tabLst>
            </a:pPr>
            <a:r>
              <a:rPr b="0" lang="en-US" sz="2400" spc="-1" strike="noStrike">
                <a:solidFill>
                  <a:srgbClr val="000000"/>
                </a:solidFill>
                <a:latin typeface="Calibri"/>
                <a:ea typeface="Calibri"/>
              </a:rPr>
              <a:t> </a:t>
            </a:r>
            <a:r>
              <a:rPr b="0" lang="en-US" sz="2400" spc="-1" strike="noStrike">
                <a:solidFill>
                  <a:srgbClr val="000000"/>
                </a:solidFill>
                <a:latin typeface="Calibri"/>
                <a:ea typeface="Calibri"/>
              </a:rPr>
              <a:t>In registration page  where user should give the information i.e,Name,Branch,</a:t>
            </a:r>
            <a:endParaRPr b="0" lang="en-US" sz="2400" spc="-1" strike="noStrike">
              <a:solidFill>
                <a:srgbClr val="000000"/>
              </a:solidFill>
              <a:latin typeface="Calibri"/>
            </a:endParaRPr>
          </a:p>
          <a:p>
            <a:pPr marL="457200">
              <a:lnSpc>
                <a:spcPct val="90000"/>
              </a:lnSpc>
              <a:spcBef>
                <a:spcPts val="499"/>
              </a:spcBef>
              <a:tabLst>
                <a:tab algn="l" pos="0"/>
              </a:tabLst>
            </a:pPr>
            <a:r>
              <a:rPr b="0" lang="en-US" sz="2400" spc="-1" strike="noStrike">
                <a:solidFill>
                  <a:srgbClr val="000000"/>
                </a:solidFill>
                <a:latin typeface="Calibri"/>
                <a:ea typeface="Calibri"/>
              </a:rPr>
              <a:t> </a:t>
            </a:r>
            <a:r>
              <a:rPr b="0" lang="en-US" sz="2400" spc="-1" strike="noStrike">
                <a:solidFill>
                  <a:srgbClr val="000000"/>
                </a:solidFill>
                <a:latin typeface="Calibri"/>
                <a:ea typeface="Calibri"/>
              </a:rPr>
              <a:t>Email id, Contact number, Username and Password.</a:t>
            </a:r>
            <a:endParaRPr b="0" lang="en-US" sz="2400" spc="-1" strike="noStrike">
              <a:solidFill>
                <a:srgbClr val="000000"/>
              </a:solidFill>
              <a:latin typeface="Calibri"/>
            </a:endParaRPr>
          </a:p>
          <a:p>
            <a:pPr marL="457200">
              <a:lnSpc>
                <a:spcPct val="90000"/>
              </a:lnSpc>
              <a:spcBef>
                <a:spcPts val="499"/>
              </a:spcBef>
              <a:tabLst>
                <a:tab algn="l" pos="0"/>
              </a:tabLst>
            </a:pPr>
            <a:r>
              <a:rPr b="0" lang="en-US" sz="2400" spc="-1" strike="noStrike">
                <a:solidFill>
                  <a:srgbClr val="000000"/>
                </a:solidFill>
                <a:latin typeface="Calibri"/>
                <a:ea typeface="Calibri"/>
              </a:rPr>
              <a:t> </a:t>
            </a:r>
            <a:r>
              <a:rPr b="0" lang="en-US" sz="2400" spc="-1" strike="noStrike">
                <a:solidFill>
                  <a:srgbClr val="000000"/>
                </a:solidFill>
                <a:latin typeface="Calibri"/>
                <a:ea typeface="Calibri"/>
              </a:rPr>
              <a:t>Home page will be directed after entering correct Username and Password.</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Flowchart: Terminator 2"/>
          <p:cNvSpPr/>
          <p:nvPr/>
        </p:nvSpPr>
        <p:spPr>
          <a:xfrm>
            <a:off x="6745680" y="4414680"/>
            <a:ext cx="3336840" cy="1195200"/>
          </a:xfrm>
          <a:prstGeom prst="flowChartTerminator">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Welcome to Library Management System</a:t>
            </a:r>
            <a:endParaRPr b="0" lang="en-US" sz="1800" spc="-1" strike="noStrike">
              <a:latin typeface="Arial"/>
            </a:endParaRPr>
          </a:p>
        </p:txBody>
      </p:sp>
      <p:sp>
        <p:nvSpPr>
          <p:cNvPr id="129" name="Rectangle 3"/>
          <p:cNvSpPr/>
          <p:nvPr/>
        </p:nvSpPr>
        <p:spPr>
          <a:xfrm>
            <a:off x="1824480" y="2145960"/>
            <a:ext cx="2456280" cy="564480"/>
          </a:xfrm>
          <a:prstGeom prst="rect">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New User</a:t>
            </a:r>
            <a:endParaRPr b="0" lang="en-US" sz="1800" spc="-1" strike="noStrike">
              <a:latin typeface="Arial"/>
            </a:endParaRPr>
          </a:p>
        </p:txBody>
      </p:sp>
      <p:sp>
        <p:nvSpPr>
          <p:cNvPr id="130" name="Diamond 4"/>
          <p:cNvSpPr/>
          <p:nvPr/>
        </p:nvSpPr>
        <p:spPr>
          <a:xfrm>
            <a:off x="1589760" y="3233880"/>
            <a:ext cx="3048480" cy="2226960"/>
          </a:xfrm>
          <a:prstGeom prst="diamond">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0d0d0d"/>
                </a:solidFill>
                <a:latin typeface="Calibri"/>
                <a:ea typeface="Calibri"/>
              </a:rPr>
              <a:t>Kindly Register</a:t>
            </a:r>
            <a:endParaRPr b="0" lang="en-US" sz="1400" spc="-1" strike="noStrike">
              <a:latin typeface="Arial"/>
            </a:endParaRPr>
          </a:p>
          <a:p>
            <a:pPr algn="ctr">
              <a:lnSpc>
                <a:spcPct val="100000"/>
              </a:lnSpc>
            </a:pPr>
            <a:r>
              <a:rPr b="0" lang="en-US" sz="1400" spc="-1" strike="noStrike">
                <a:solidFill>
                  <a:srgbClr val="0d0d0d"/>
                </a:solidFill>
                <a:latin typeface="Calibri"/>
                <a:ea typeface="Calibri"/>
              </a:rPr>
              <a:t>Name:</a:t>
            </a:r>
            <a:endParaRPr b="0" lang="en-US" sz="1400" spc="-1" strike="noStrike">
              <a:latin typeface="Arial"/>
            </a:endParaRPr>
          </a:p>
          <a:p>
            <a:pPr algn="ctr">
              <a:lnSpc>
                <a:spcPct val="100000"/>
              </a:lnSpc>
            </a:pPr>
            <a:r>
              <a:rPr b="0" lang="en-US" sz="1400" spc="-1" strike="noStrike">
                <a:solidFill>
                  <a:srgbClr val="0d0d0d"/>
                </a:solidFill>
                <a:latin typeface="Calibri"/>
                <a:ea typeface="Calibri"/>
              </a:rPr>
              <a:t>Branch:</a:t>
            </a:r>
            <a:endParaRPr b="0" lang="en-US" sz="1400" spc="-1" strike="noStrike">
              <a:latin typeface="Arial"/>
            </a:endParaRPr>
          </a:p>
          <a:p>
            <a:pPr algn="ctr">
              <a:lnSpc>
                <a:spcPct val="100000"/>
              </a:lnSpc>
            </a:pPr>
            <a:r>
              <a:rPr b="0" lang="en-US" sz="1400" spc="-1" strike="noStrike">
                <a:solidFill>
                  <a:srgbClr val="0d0d0d"/>
                </a:solidFill>
                <a:latin typeface="Calibri"/>
                <a:ea typeface="Calibri"/>
              </a:rPr>
              <a:t>Email id:</a:t>
            </a:r>
            <a:endParaRPr b="0" lang="en-US" sz="1400" spc="-1" strike="noStrike">
              <a:latin typeface="Arial"/>
            </a:endParaRPr>
          </a:p>
          <a:p>
            <a:pPr algn="ctr">
              <a:lnSpc>
                <a:spcPct val="100000"/>
              </a:lnSpc>
            </a:pPr>
            <a:r>
              <a:rPr b="0" lang="en-US" sz="1400" spc="-1" strike="noStrike">
                <a:solidFill>
                  <a:srgbClr val="0d0d0d"/>
                </a:solidFill>
                <a:latin typeface="Calibri"/>
                <a:ea typeface="Calibri"/>
              </a:rPr>
              <a:t>Contact no:</a:t>
            </a:r>
            <a:endParaRPr b="0" lang="en-US" sz="1400" spc="-1" strike="noStrike">
              <a:latin typeface="Arial"/>
            </a:endParaRPr>
          </a:p>
          <a:p>
            <a:pPr algn="ctr">
              <a:lnSpc>
                <a:spcPct val="100000"/>
              </a:lnSpc>
            </a:pPr>
            <a:r>
              <a:rPr b="0" lang="en-US" sz="1400" spc="-1" strike="noStrike">
                <a:solidFill>
                  <a:srgbClr val="0d0d0d"/>
                </a:solidFill>
                <a:latin typeface="Calibri"/>
                <a:ea typeface="Calibri"/>
              </a:rPr>
              <a:t>Username:</a:t>
            </a:r>
            <a:endParaRPr b="0" lang="en-US" sz="1400" spc="-1" strike="noStrike">
              <a:latin typeface="Arial"/>
            </a:endParaRPr>
          </a:p>
          <a:p>
            <a:pPr algn="ctr">
              <a:lnSpc>
                <a:spcPct val="100000"/>
              </a:lnSpc>
            </a:pPr>
            <a:r>
              <a:rPr b="0" lang="en-US" sz="1400" spc="-1" strike="noStrike">
                <a:solidFill>
                  <a:srgbClr val="0d0d0d"/>
                </a:solidFill>
                <a:latin typeface="Calibri"/>
                <a:ea typeface="Calibri"/>
              </a:rPr>
              <a:t>Password:</a:t>
            </a:r>
            <a:endParaRPr b="0" lang="en-US" sz="1400" spc="-1" strike="noStrike">
              <a:latin typeface="Arial"/>
            </a:endParaRPr>
          </a:p>
          <a:p>
            <a:pPr algn="ctr">
              <a:lnSpc>
                <a:spcPct val="100000"/>
              </a:lnSpc>
            </a:pPr>
            <a:endParaRPr b="0" lang="en-US" sz="1400" spc="-1" strike="noStrike">
              <a:latin typeface="Arial"/>
            </a:endParaRPr>
          </a:p>
        </p:txBody>
      </p:sp>
      <p:sp>
        <p:nvSpPr>
          <p:cNvPr id="131" name="Rectangle 5"/>
          <p:cNvSpPr/>
          <p:nvPr/>
        </p:nvSpPr>
        <p:spPr>
          <a:xfrm>
            <a:off x="1815840" y="5993640"/>
            <a:ext cx="2456280" cy="695880"/>
          </a:xfrm>
          <a:prstGeom prst="rect">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Register</a:t>
            </a:r>
            <a:endParaRPr b="0" lang="en-US" sz="1800" spc="-1" strike="noStrike">
              <a:latin typeface="Arial"/>
            </a:endParaRPr>
          </a:p>
        </p:txBody>
      </p:sp>
      <p:sp>
        <p:nvSpPr>
          <p:cNvPr id="132" name="Diamond 6"/>
          <p:cNvSpPr/>
          <p:nvPr/>
        </p:nvSpPr>
        <p:spPr>
          <a:xfrm>
            <a:off x="7174440" y="1395720"/>
            <a:ext cx="2377440" cy="2154240"/>
          </a:xfrm>
          <a:prstGeom prst="diamond">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Login:</a:t>
            </a:r>
            <a:endParaRPr b="0" lang="en-US" sz="1800" spc="-1" strike="noStrike">
              <a:latin typeface="Arial"/>
            </a:endParaRPr>
          </a:p>
          <a:p>
            <a:pPr algn="ctr">
              <a:lnSpc>
                <a:spcPct val="100000"/>
              </a:lnSpc>
            </a:pPr>
            <a:r>
              <a:rPr b="0" lang="en-US" sz="1800" spc="-1" strike="noStrike">
                <a:solidFill>
                  <a:srgbClr val="000000"/>
                </a:solidFill>
                <a:latin typeface="Calibri"/>
              </a:rPr>
              <a:t>Username</a:t>
            </a:r>
            <a:endParaRPr b="0" lang="en-US" sz="1800" spc="-1" strike="noStrike">
              <a:latin typeface="Arial"/>
            </a:endParaRPr>
          </a:p>
          <a:p>
            <a:pPr algn="ctr">
              <a:lnSpc>
                <a:spcPct val="100000"/>
              </a:lnSpc>
            </a:pPr>
            <a:r>
              <a:rPr b="0" lang="en-US" sz="1800" spc="-1" strike="noStrike">
                <a:solidFill>
                  <a:srgbClr val="000000"/>
                </a:solidFill>
                <a:latin typeface="Calibri"/>
              </a:rPr>
              <a:t>Password</a:t>
            </a:r>
            <a:endParaRPr b="0" lang="en-US" sz="1800" spc="-1" strike="noStrike">
              <a:latin typeface="Arial"/>
            </a:endParaRPr>
          </a:p>
        </p:txBody>
      </p:sp>
      <p:sp>
        <p:nvSpPr>
          <p:cNvPr id="133" name="Straight Arrow Connector 7"/>
          <p:cNvSpPr/>
          <p:nvPr/>
        </p:nvSpPr>
        <p:spPr>
          <a:xfrm flipV="1">
            <a:off x="4277880" y="2465640"/>
            <a:ext cx="2889360" cy="1800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34" name="Straight Arrow Connector 8"/>
          <p:cNvSpPr/>
          <p:nvPr/>
        </p:nvSpPr>
        <p:spPr>
          <a:xfrm>
            <a:off x="3032640" y="2719080"/>
            <a:ext cx="20520" cy="50436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35" name="Straight Arrow Connector 10"/>
          <p:cNvSpPr/>
          <p:nvPr/>
        </p:nvSpPr>
        <p:spPr>
          <a:xfrm>
            <a:off x="8351280" y="3560760"/>
            <a:ext cx="20520" cy="84852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36" name="Straight Arrow Connector 11"/>
          <p:cNvSpPr/>
          <p:nvPr/>
        </p:nvSpPr>
        <p:spPr>
          <a:xfrm>
            <a:off x="3026520" y="5466240"/>
            <a:ext cx="7560" cy="51084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37" name="Straight Arrow Connector 12"/>
          <p:cNvSpPr/>
          <p:nvPr/>
        </p:nvSpPr>
        <p:spPr>
          <a:xfrm>
            <a:off x="464040" y="6336720"/>
            <a:ext cx="1347480" cy="756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38" name="Straight Arrow Connector 13"/>
          <p:cNvSpPr/>
          <p:nvPr/>
        </p:nvSpPr>
        <p:spPr>
          <a:xfrm>
            <a:off x="8345160" y="941760"/>
            <a:ext cx="7560" cy="449280"/>
          </a:xfrm>
          <a:custGeom>
            <a:avLst/>
            <a:gdLst/>
            <a:ahLst/>
            <a:rect l="l" t="t" r="r" b="b"/>
            <a:pathLst>
              <a:path w="21600" h="21600">
                <a:moveTo>
                  <a:pt x="0" y="0"/>
                </a:moveTo>
                <a:lnTo>
                  <a:pt x="21600" y="21600"/>
                </a:lnTo>
              </a:path>
            </a:pathLst>
          </a:custGeom>
          <a:noFill/>
          <a:ln>
            <a:solidFill>
              <a:srgbClr val="4472c4"/>
            </a:solidFill>
            <a:tailEnd len="med" type="triangle" w="med"/>
          </a:ln>
        </p:spPr>
        <p:style>
          <a:lnRef idx="1">
            <a:schemeClr val="accent1"/>
          </a:lnRef>
          <a:fillRef idx="0">
            <a:schemeClr val="accent1"/>
          </a:fillRef>
          <a:effectRef idx="0">
            <a:schemeClr val="accent1"/>
          </a:effectRef>
          <a:fontRef idx="minor"/>
        </p:style>
      </p:sp>
      <p:sp>
        <p:nvSpPr>
          <p:cNvPr id="139" name="Straight Arrow Connector 15"/>
          <p:cNvSpPr/>
          <p:nvPr/>
        </p:nvSpPr>
        <p:spPr>
          <a:xfrm flipV="1">
            <a:off x="445680" y="969840"/>
            <a:ext cx="7894800" cy="82080"/>
          </a:xfrm>
          <a:custGeom>
            <a:avLst/>
            <a:gdLst/>
            <a:ahLst/>
            <a:rect l="l" t="t" r="r" b="b"/>
            <a:pathLst>
              <a:path w="21600" h="21600">
                <a:moveTo>
                  <a:pt x="0" y="0"/>
                </a:moveTo>
                <a:lnTo>
                  <a:pt x="21600" y="21600"/>
                </a:lnTo>
              </a:path>
            </a:pathLst>
          </a:custGeom>
          <a:noFill/>
          <a:ln>
            <a:solidFill>
              <a:srgbClr val="4472c4"/>
            </a:solidFill>
          </a:ln>
        </p:spPr>
        <p:style>
          <a:lnRef idx="1">
            <a:schemeClr val="accent1"/>
          </a:lnRef>
          <a:fillRef idx="0">
            <a:schemeClr val="accent1"/>
          </a:fillRef>
          <a:effectRef idx="0">
            <a:schemeClr val="accent1"/>
          </a:effectRef>
          <a:fontRef idx="minor"/>
        </p:style>
      </p:sp>
      <p:sp>
        <p:nvSpPr>
          <p:cNvPr id="140" name="Straight Arrow Connector 16"/>
          <p:cNvSpPr/>
          <p:nvPr/>
        </p:nvSpPr>
        <p:spPr>
          <a:xfrm>
            <a:off x="459360" y="1038240"/>
            <a:ext cx="20160" cy="5304960"/>
          </a:xfrm>
          <a:custGeom>
            <a:avLst/>
            <a:gdLst/>
            <a:ahLst/>
            <a:rect l="l" t="t" r="r" b="b"/>
            <a:pathLst>
              <a:path w="21600" h="21600">
                <a:moveTo>
                  <a:pt x="0" y="0"/>
                </a:moveTo>
                <a:lnTo>
                  <a:pt x="21600" y="21600"/>
                </a:lnTo>
              </a:path>
            </a:pathLst>
          </a:custGeom>
          <a:noFill/>
          <a:ln>
            <a:solidFill>
              <a:srgbClr val="4472c4"/>
            </a:solidFill>
          </a:ln>
        </p:spPr>
        <p:style>
          <a:lnRef idx="1">
            <a:schemeClr val="accent1"/>
          </a:lnRef>
          <a:fillRef idx="0">
            <a:schemeClr val="accent1"/>
          </a:fillRef>
          <a:effectRef idx="0">
            <a:schemeClr val="accent1"/>
          </a:effectRef>
          <a:fontRef idx="minor"/>
        </p:style>
      </p:sp>
      <p:sp>
        <p:nvSpPr>
          <p:cNvPr id="141" name="TextBox 17"/>
          <p:cNvSpPr/>
          <p:nvPr/>
        </p:nvSpPr>
        <p:spPr>
          <a:xfrm>
            <a:off x="5036040" y="2080440"/>
            <a:ext cx="2742840" cy="366120"/>
          </a:xfrm>
          <a:prstGeom prst="rect">
            <a:avLst/>
          </a:prstGeom>
          <a:noFill/>
          <a:ln w="0">
            <a:noFill/>
          </a:ln>
        </p:spPr>
        <p:style>
          <a:lnRef idx="0"/>
          <a:fillRef idx="0"/>
          <a:effectRef idx="0"/>
          <a:fontRef idx="minor"/>
        </p:style>
        <p:txBody>
          <a:bodyPr horzOverflow="overflow" vertOverflow="overflow">
            <a:spAutoFit/>
          </a:bodyPr>
          <a:p>
            <a:pPr>
              <a:lnSpc>
                <a:spcPct val="100000"/>
              </a:lnSpc>
            </a:pPr>
            <a:r>
              <a:rPr b="0" lang="en-US" sz="1800" spc="-1" strike="noStrike">
                <a:solidFill>
                  <a:srgbClr val="000000"/>
                </a:solidFill>
                <a:latin typeface="Calibri"/>
              </a:rPr>
              <a:t>NO</a:t>
            </a:r>
            <a:endParaRPr b="0" lang="en-US" sz="1800" spc="-1" strike="noStrike">
              <a:latin typeface="Arial"/>
            </a:endParaRPr>
          </a:p>
        </p:txBody>
      </p:sp>
      <p:sp>
        <p:nvSpPr>
          <p:cNvPr id="142" name="TextBox 19"/>
          <p:cNvSpPr/>
          <p:nvPr/>
        </p:nvSpPr>
        <p:spPr>
          <a:xfrm>
            <a:off x="8580240" y="3706200"/>
            <a:ext cx="2742840" cy="366120"/>
          </a:xfrm>
          <a:prstGeom prst="rect">
            <a:avLst/>
          </a:prstGeom>
          <a:noFill/>
          <a:ln w="0">
            <a:noFill/>
          </a:ln>
        </p:spPr>
        <p:style>
          <a:lnRef idx="0"/>
          <a:fillRef idx="0"/>
          <a:effectRef idx="0"/>
          <a:fontRef idx="minor"/>
        </p:style>
        <p:txBody>
          <a:bodyPr horzOverflow="overflow" vertOverflow="overflow">
            <a:spAutoFit/>
          </a:bodyPr>
          <a:p>
            <a:pPr>
              <a:lnSpc>
                <a:spcPct val="100000"/>
              </a:lnSpc>
            </a:pPr>
            <a:r>
              <a:rPr b="0" lang="en-US" sz="1800" spc="-1" strike="noStrike">
                <a:solidFill>
                  <a:srgbClr val="000000"/>
                </a:solidFill>
                <a:latin typeface="Calibri"/>
              </a:rPr>
              <a:t>YES</a:t>
            </a:r>
            <a:endParaRPr b="0" lang="en-US" sz="1800" spc="-1" strike="noStrike">
              <a:latin typeface="Arial"/>
            </a:endParaRPr>
          </a:p>
        </p:txBody>
      </p:sp>
      <p:sp>
        <p:nvSpPr>
          <p:cNvPr id="143" name="TextBox 20"/>
          <p:cNvSpPr/>
          <p:nvPr/>
        </p:nvSpPr>
        <p:spPr>
          <a:xfrm>
            <a:off x="3101400" y="2871360"/>
            <a:ext cx="2742840" cy="366120"/>
          </a:xfrm>
          <a:prstGeom prst="rect">
            <a:avLst/>
          </a:prstGeom>
          <a:noFill/>
          <a:ln w="0">
            <a:noFill/>
          </a:ln>
        </p:spPr>
        <p:style>
          <a:lnRef idx="0"/>
          <a:fillRef idx="0"/>
          <a:effectRef idx="0"/>
          <a:fontRef idx="minor"/>
        </p:style>
        <p:txBody>
          <a:bodyPr horzOverflow="overflow" vertOverflow="overflow">
            <a:spAutoFit/>
          </a:bodyPr>
          <a:p>
            <a:pPr>
              <a:lnSpc>
                <a:spcPct val="100000"/>
              </a:lnSpc>
            </a:pPr>
            <a:r>
              <a:rPr b="0" lang="en-US" sz="1800" spc="-1" strike="noStrike">
                <a:solidFill>
                  <a:srgbClr val="000000"/>
                </a:solidFill>
                <a:latin typeface="Calibri"/>
              </a:rPr>
              <a:t>YES</a:t>
            </a:r>
            <a:endParaRPr b="0" lang="en-US" sz="1800" spc="-1" strike="noStrike">
              <a:latin typeface="Arial"/>
            </a:endParaRPr>
          </a:p>
        </p:txBody>
      </p:sp>
      <p:sp>
        <p:nvSpPr>
          <p:cNvPr id="144" name="TextBox 21"/>
          <p:cNvSpPr/>
          <p:nvPr/>
        </p:nvSpPr>
        <p:spPr>
          <a:xfrm>
            <a:off x="396720" y="253080"/>
            <a:ext cx="3605400" cy="579240"/>
          </a:xfrm>
          <a:prstGeom prst="rect">
            <a:avLst/>
          </a:prstGeom>
          <a:noFill/>
          <a:ln w="0">
            <a:noFill/>
          </a:ln>
        </p:spPr>
        <p:style>
          <a:lnRef idx="0"/>
          <a:fillRef idx="0"/>
          <a:effectRef idx="0"/>
          <a:fontRef idx="minor"/>
        </p:style>
        <p:txBody>
          <a:bodyPr horzOverflow="overflow" vertOverflow="overflow">
            <a:spAutoFit/>
          </a:bodyPr>
          <a:p>
            <a:pPr>
              <a:lnSpc>
                <a:spcPct val="100000"/>
              </a:lnSpc>
            </a:pPr>
            <a:r>
              <a:rPr b="1" lang="en-US" sz="3200" spc="-1" strike="noStrike">
                <a:solidFill>
                  <a:srgbClr val="000000"/>
                </a:solidFill>
                <a:latin typeface="Times New Roman"/>
              </a:rPr>
              <a:t>ARCHITECTURE</a:t>
            </a:r>
            <a:endParaRPr b="0" lang="en-US" sz="3200" spc="-1" strike="noStrike">
              <a:latin typeface="Arial"/>
            </a:endParaRPr>
          </a:p>
        </p:txBody>
      </p:sp>
      <p:sp>
        <p:nvSpPr>
          <p:cNvPr id="145" name="Flowchart: Terminator 2_0"/>
          <p:cNvSpPr/>
          <p:nvPr/>
        </p:nvSpPr>
        <p:spPr>
          <a:xfrm>
            <a:off x="4638240" y="2971800"/>
            <a:ext cx="3336840" cy="1182240"/>
          </a:xfrm>
          <a:prstGeom prst="flowChartTerminator">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Welcome to Library Management System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Flowchart: Terminator 2_1"/>
          <p:cNvSpPr/>
          <p:nvPr/>
        </p:nvSpPr>
        <p:spPr>
          <a:xfrm>
            <a:off x="2622240" y="1143000"/>
            <a:ext cx="2057400" cy="462240"/>
          </a:xfrm>
          <a:prstGeom prst="flowChartTerminator">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Start</a:t>
            </a:r>
            <a:endParaRPr b="0" lang="en-US" sz="1800" spc="-1" strike="noStrike">
              <a:latin typeface="Arial"/>
            </a:endParaRPr>
          </a:p>
        </p:txBody>
      </p:sp>
      <p:sp>
        <p:nvSpPr>
          <p:cNvPr id="147" name="Rectangle 3_0"/>
          <p:cNvSpPr/>
          <p:nvPr/>
        </p:nvSpPr>
        <p:spPr>
          <a:xfrm>
            <a:off x="2743200" y="2057400"/>
            <a:ext cx="1828800" cy="564480"/>
          </a:xfrm>
          <a:prstGeom prst="rect">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New User</a:t>
            </a:r>
            <a:endParaRPr b="0" lang="en-US" sz="1800" spc="-1" strike="noStrike">
              <a:latin typeface="Arial"/>
            </a:endParaRPr>
          </a:p>
        </p:txBody>
      </p:sp>
      <p:sp>
        <p:nvSpPr>
          <p:cNvPr id="148" name=""/>
          <p:cNvSpPr/>
          <p:nvPr/>
        </p:nvSpPr>
        <p:spPr>
          <a:xfrm>
            <a:off x="2514600" y="3215520"/>
            <a:ext cx="2175120" cy="534600"/>
          </a:xfrm>
          <a:custGeom>
            <a:avLst/>
            <a:gdLst/>
            <a:ahLst/>
            <a:rect l="0" t="0" r="r" b="b"/>
            <a:pathLst>
              <a:path w="6044" h="1487">
                <a:moveTo>
                  <a:pt x="1510" y="0"/>
                </a:moveTo>
                <a:lnTo>
                  <a:pt x="6043" y="0"/>
                </a:lnTo>
                <a:lnTo>
                  <a:pt x="4532" y="1486"/>
                </a:lnTo>
                <a:lnTo>
                  <a:pt x="0" y="1486"/>
                </a:lnTo>
                <a:lnTo>
                  <a:pt x="1510"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Registration pg</a:t>
            </a:r>
            <a:endParaRPr b="0" lang="en-US" sz="1800" spc="-1" strike="noStrike">
              <a:latin typeface="Arial"/>
            </a:endParaRPr>
          </a:p>
        </p:txBody>
      </p:sp>
      <p:sp>
        <p:nvSpPr>
          <p:cNvPr id="149" name=""/>
          <p:cNvSpPr/>
          <p:nvPr/>
        </p:nvSpPr>
        <p:spPr>
          <a:xfrm>
            <a:off x="6400800" y="2730600"/>
            <a:ext cx="2057400" cy="685800"/>
          </a:xfrm>
          <a:custGeom>
            <a:avLst/>
            <a:gdLst/>
            <a:ahLst/>
            <a:rect l="0" t="0" r="r" b="b"/>
            <a:pathLst>
              <a:path w="5716" h="1907">
                <a:moveTo>
                  <a:pt x="1428" y="0"/>
                </a:moveTo>
                <a:lnTo>
                  <a:pt x="5715" y="0"/>
                </a:lnTo>
                <a:lnTo>
                  <a:pt x="4287" y="1906"/>
                </a:lnTo>
                <a:lnTo>
                  <a:pt x="0" y="1906"/>
                </a:lnTo>
                <a:lnTo>
                  <a:pt x="1428"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Login pg</a:t>
            </a:r>
            <a:endParaRPr b="0" lang="en-US" sz="1800" spc="-1" strike="noStrike">
              <a:latin typeface="Arial"/>
            </a:endParaRPr>
          </a:p>
        </p:txBody>
      </p:sp>
      <p:sp>
        <p:nvSpPr>
          <p:cNvPr id="150" name=""/>
          <p:cNvSpPr/>
          <p:nvPr/>
        </p:nvSpPr>
        <p:spPr>
          <a:xfrm>
            <a:off x="2514600" y="5131440"/>
            <a:ext cx="1600200" cy="583560"/>
          </a:xfrm>
          <a:custGeom>
            <a:avLst/>
            <a:gdLst/>
            <a:ahLst/>
            <a:rect l="0" t="0" r="r" b="b"/>
            <a:pathLst>
              <a:path w="4447" h="1622">
                <a:moveTo>
                  <a:pt x="1111" y="0"/>
                </a:moveTo>
                <a:lnTo>
                  <a:pt x="4446" y="0"/>
                </a:lnTo>
                <a:lnTo>
                  <a:pt x="3334" y="1621"/>
                </a:lnTo>
                <a:lnTo>
                  <a:pt x="0" y="1621"/>
                </a:lnTo>
                <a:lnTo>
                  <a:pt x="1111"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Error </a:t>
            </a:r>
            <a:endParaRPr b="0" lang="en-US" sz="1800" spc="-1" strike="noStrike">
              <a:latin typeface="Arial"/>
            </a:endParaRPr>
          </a:p>
        </p:txBody>
      </p:sp>
      <p:sp>
        <p:nvSpPr>
          <p:cNvPr id="151" name=""/>
          <p:cNvSpPr/>
          <p:nvPr/>
        </p:nvSpPr>
        <p:spPr>
          <a:xfrm>
            <a:off x="7772400" y="3886200"/>
            <a:ext cx="2286000" cy="685800"/>
          </a:xfrm>
          <a:custGeom>
            <a:avLst/>
            <a:gdLst/>
            <a:ahLst/>
            <a:rect l="0" t="0" r="r" b="b"/>
            <a:pathLst>
              <a:path w="6352" h="1907">
                <a:moveTo>
                  <a:pt x="1587" y="0"/>
                </a:moveTo>
                <a:lnTo>
                  <a:pt x="6351" y="0"/>
                </a:lnTo>
                <a:lnTo>
                  <a:pt x="4763" y="1906"/>
                </a:lnTo>
                <a:lnTo>
                  <a:pt x="0" y="1906"/>
                </a:lnTo>
                <a:lnTo>
                  <a:pt x="1587" y="0"/>
                </a:lnTo>
              </a:path>
            </a:pathLst>
          </a:custGeom>
          <a:solidFill>
            <a:srgbClr val="fffff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Error </a:t>
            </a:r>
            <a:endParaRPr b="0" lang="en-US" sz="1800" spc="-1" strike="noStrike">
              <a:latin typeface="Arial"/>
            </a:endParaRPr>
          </a:p>
        </p:txBody>
      </p:sp>
      <p:sp>
        <p:nvSpPr>
          <p:cNvPr id="152" name="Flowchart: Terminator 2_2"/>
          <p:cNvSpPr/>
          <p:nvPr/>
        </p:nvSpPr>
        <p:spPr>
          <a:xfrm>
            <a:off x="6014880" y="5207040"/>
            <a:ext cx="2061720" cy="685800"/>
          </a:xfrm>
          <a:prstGeom prst="flowChartTerminator">
            <a:avLst/>
          </a:prstGeom>
          <a:solidFill>
            <a:schemeClr val="bg1"/>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Home pg  </a:t>
            </a:r>
            <a:endParaRPr b="0" lang="en-US" sz="1800" spc="-1" strike="noStrike">
              <a:latin typeface="Arial"/>
            </a:endParaRPr>
          </a:p>
        </p:txBody>
      </p:sp>
      <p:sp>
        <p:nvSpPr>
          <p:cNvPr id="153" name=""/>
          <p:cNvSpPr/>
          <p:nvPr/>
        </p:nvSpPr>
        <p:spPr>
          <a:xfrm>
            <a:off x="3657600" y="1605240"/>
            <a:ext cx="0" cy="452160"/>
          </a:xfrm>
          <a:prstGeom prst="line">
            <a:avLst/>
          </a:prstGeom>
          <a:ln w="0">
            <a:solidFill>
              <a:srgbClr val="3465a4"/>
            </a:solidFill>
            <a:tailEnd len="med" type="triangle" w="med"/>
          </a:ln>
        </p:spPr>
        <p:style>
          <a:lnRef idx="0"/>
          <a:fillRef idx="0"/>
          <a:effectRef idx="0"/>
          <a:fontRef idx="minor"/>
        </p:style>
      </p:sp>
      <p:sp>
        <p:nvSpPr>
          <p:cNvPr id="154" name=""/>
          <p:cNvSpPr/>
          <p:nvPr/>
        </p:nvSpPr>
        <p:spPr>
          <a:xfrm>
            <a:off x="3657600" y="2621880"/>
            <a:ext cx="0" cy="578520"/>
          </a:xfrm>
          <a:prstGeom prst="line">
            <a:avLst/>
          </a:prstGeom>
          <a:ln w="0">
            <a:solidFill>
              <a:srgbClr val="3465a4"/>
            </a:solidFill>
            <a:tailEnd len="med" type="triangle" w="med"/>
          </a:ln>
        </p:spPr>
        <p:style>
          <a:lnRef idx="0"/>
          <a:fillRef idx="0"/>
          <a:effectRef idx="0"/>
          <a:fontRef idx="minor"/>
        </p:style>
      </p:sp>
      <p:sp>
        <p:nvSpPr>
          <p:cNvPr id="155" name=""/>
          <p:cNvSpPr/>
          <p:nvPr/>
        </p:nvSpPr>
        <p:spPr>
          <a:xfrm flipH="1">
            <a:off x="1636200" y="5257800"/>
            <a:ext cx="1143000" cy="0"/>
          </a:xfrm>
          <a:prstGeom prst="line">
            <a:avLst/>
          </a:prstGeom>
          <a:ln w="0">
            <a:solidFill>
              <a:srgbClr val="3465a4"/>
            </a:solidFill>
          </a:ln>
        </p:spPr>
        <p:style>
          <a:lnRef idx="0"/>
          <a:fillRef idx="0"/>
          <a:effectRef idx="0"/>
          <a:fontRef idx="minor"/>
        </p:style>
      </p:sp>
      <p:sp>
        <p:nvSpPr>
          <p:cNvPr id="156" name=""/>
          <p:cNvSpPr/>
          <p:nvPr/>
        </p:nvSpPr>
        <p:spPr>
          <a:xfrm flipV="1">
            <a:off x="1600200" y="3429000"/>
            <a:ext cx="0" cy="1828800"/>
          </a:xfrm>
          <a:prstGeom prst="line">
            <a:avLst/>
          </a:prstGeom>
          <a:ln w="0">
            <a:solidFill>
              <a:srgbClr val="3465a4"/>
            </a:solidFill>
          </a:ln>
        </p:spPr>
        <p:style>
          <a:lnRef idx="0"/>
          <a:fillRef idx="0"/>
          <a:effectRef idx="0"/>
          <a:fontRef idx="minor"/>
        </p:style>
      </p:sp>
      <p:sp>
        <p:nvSpPr>
          <p:cNvPr id="157" name=""/>
          <p:cNvSpPr/>
          <p:nvPr/>
        </p:nvSpPr>
        <p:spPr>
          <a:xfrm>
            <a:off x="1600200" y="3429000"/>
            <a:ext cx="1215000" cy="0"/>
          </a:xfrm>
          <a:prstGeom prst="line">
            <a:avLst/>
          </a:prstGeom>
          <a:ln w="0">
            <a:solidFill>
              <a:srgbClr val="3465a4"/>
            </a:solidFill>
            <a:tailEnd len="med" type="triangle" w="med"/>
          </a:ln>
        </p:spPr>
        <p:style>
          <a:lnRef idx="0"/>
          <a:fillRef idx="0"/>
          <a:effectRef idx="0"/>
          <a:fontRef idx="minor"/>
        </p:style>
      </p:sp>
      <p:sp>
        <p:nvSpPr>
          <p:cNvPr id="158" name=""/>
          <p:cNvSpPr/>
          <p:nvPr/>
        </p:nvSpPr>
        <p:spPr>
          <a:xfrm>
            <a:off x="9685800" y="4343400"/>
            <a:ext cx="829800" cy="0"/>
          </a:xfrm>
          <a:prstGeom prst="line">
            <a:avLst/>
          </a:prstGeom>
          <a:ln w="0">
            <a:solidFill>
              <a:srgbClr val="3465a4"/>
            </a:solidFill>
          </a:ln>
        </p:spPr>
        <p:style>
          <a:lnRef idx="0"/>
          <a:fillRef idx="0"/>
          <a:effectRef idx="0"/>
          <a:fontRef idx="minor"/>
        </p:style>
      </p:sp>
      <p:sp>
        <p:nvSpPr>
          <p:cNvPr id="159" name=""/>
          <p:cNvSpPr/>
          <p:nvPr/>
        </p:nvSpPr>
        <p:spPr>
          <a:xfrm>
            <a:off x="8265600" y="2971800"/>
            <a:ext cx="2286000" cy="0"/>
          </a:xfrm>
          <a:prstGeom prst="line">
            <a:avLst/>
          </a:prstGeom>
          <a:ln w="0">
            <a:solidFill>
              <a:srgbClr val="3465a4"/>
            </a:solidFill>
            <a:headEnd len="med" type="triangle" w="med"/>
          </a:ln>
        </p:spPr>
        <p:style>
          <a:lnRef idx="0"/>
          <a:fillRef idx="0"/>
          <a:effectRef idx="0"/>
          <a:fontRef idx="minor"/>
        </p:style>
      </p:sp>
      <p:sp>
        <p:nvSpPr>
          <p:cNvPr id="160" name=""/>
          <p:cNvSpPr/>
          <p:nvPr/>
        </p:nvSpPr>
        <p:spPr>
          <a:xfrm flipV="1">
            <a:off x="10515600" y="2971800"/>
            <a:ext cx="0" cy="1371600"/>
          </a:xfrm>
          <a:prstGeom prst="line">
            <a:avLst/>
          </a:prstGeom>
          <a:ln w="0">
            <a:solidFill>
              <a:srgbClr val="3465a4"/>
            </a:solidFill>
          </a:ln>
        </p:spPr>
        <p:style>
          <a:lnRef idx="0"/>
          <a:fillRef idx="0"/>
          <a:effectRef idx="0"/>
          <a:fontRef idx="minor"/>
        </p:style>
      </p:sp>
      <p:sp>
        <p:nvSpPr>
          <p:cNvPr id="161" name=""/>
          <p:cNvSpPr/>
          <p:nvPr/>
        </p:nvSpPr>
        <p:spPr>
          <a:xfrm>
            <a:off x="7086600" y="3429000"/>
            <a:ext cx="0" cy="1778040"/>
          </a:xfrm>
          <a:prstGeom prst="line">
            <a:avLst/>
          </a:prstGeom>
          <a:ln w="0">
            <a:solidFill>
              <a:srgbClr val="3465a4"/>
            </a:solidFill>
            <a:tailEnd len="med" type="triangle" w="med"/>
          </a:ln>
        </p:spPr>
        <p:style>
          <a:lnRef idx="0"/>
          <a:fillRef idx="0"/>
          <a:effectRef idx="0"/>
          <a:fontRef idx="minor"/>
        </p:style>
      </p:sp>
      <p:sp>
        <p:nvSpPr>
          <p:cNvPr id="162" name=""/>
          <p:cNvSpPr/>
          <p:nvPr/>
        </p:nvSpPr>
        <p:spPr>
          <a:xfrm>
            <a:off x="4572000" y="2286000"/>
            <a:ext cx="2743200" cy="0"/>
          </a:xfrm>
          <a:prstGeom prst="line">
            <a:avLst/>
          </a:prstGeom>
          <a:ln w="0">
            <a:solidFill>
              <a:srgbClr val="3465a4"/>
            </a:solidFill>
          </a:ln>
        </p:spPr>
        <p:style>
          <a:lnRef idx="0"/>
          <a:fillRef idx="0"/>
          <a:effectRef idx="0"/>
          <a:fontRef idx="minor"/>
        </p:style>
      </p:sp>
      <p:sp>
        <p:nvSpPr>
          <p:cNvPr id="163" name=""/>
          <p:cNvSpPr/>
          <p:nvPr/>
        </p:nvSpPr>
        <p:spPr>
          <a:xfrm>
            <a:off x="7328160" y="2283840"/>
            <a:ext cx="0" cy="452160"/>
          </a:xfrm>
          <a:prstGeom prst="line">
            <a:avLst/>
          </a:prstGeom>
          <a:ln w="0">
            <a:solidFill>
              <a:srgbClr val="3465a4"/>
            </a:solidFill>
            <a:tailEnd len="med" type="triangle" w="med"/>
          </a:ln>
        </p:spPr>
        <p:style>
          <a:lnRef idx="0"/>
          <a:fillRef idx="0"/>
          <a:effectRef idx="0"/>
          <a:fontRef idx="minor"/>
        </p:style>
      </p:sp>
      <p:sp>
        <p:nvSpPr>
          <p:cNvPr id="164" name="TextBox 17_0"/>
          <p:cNvSpPr/>
          <p:nvPr/>
        </p:nvSpPr>
        <p:spPr>
          <a:xfrm>
            <a:off x="5540040" y="1900440"/>
            <a:ext cx="2742840" cy="366120"/>
          </a:xfrm>
          <a:prstGeom prst="rect">
            <a:avLst/>
          </a:prstGeom>
          <a:noFill/>
          <a:ln w="0">
            <a:noFill/>
          </a:ln>
        </p:spPr>
        <p:style>
          <a:lnRef idx="0"/>
          <a:fillRef idx="0"/>
          <a:effectRef idx="0"/>
          <a:fontRef idx="minor"/>
        </p:style>
        <p:txBody>
          <a:bodyPr horzOverflow="overflow" vertOverflow="overflow">
            <a:spAutoFit/>
          </a:bodyPr>
          <a:p>
            <a:pPr>
              <a:lnSpc>
                <a:spcPct val="100000"/>
              </a:lnSpc>
            </a:pPr>
            <a:r>
              <a:rPr b="0" lang="en-US" sz="1800" spc="-1" strike="noStrike">
                <a:solidFill>
                  <a:srgbClr val="000000"/>
                </a:solidFill>
                <a:latin typeface="Calibri"/>
              </a:rPr>
              <a:t>NO</a:t>
            </a:r>
            <a:endParaRPr b="0" lang="en-US" sz="1800" spc="-1" strike="noStrike">
              <a:latin typeface="Arial"/>
            </a:endParaRPr>
          </a:p>
        </p:txBody>
      </p:sp>
      <p:sp>
        <p:nvSpPr>
          <p:cNvPr id="165" name="TextBox 17_1"/>
          <p:cNvSpPr/>
          <p:nvPr/>
        </p:nvSpPr>
        <p:spPr>
          <a:xfrm>
            <a:off x="3628080" y="2753280"/>
            <a:ext cx="2796480" cy="366120"/>
          </a:xfrm>
          <a:prstGeom prst="rect">
            <a:avLst/>
          </a:prstGeom>
          <a:noFill/>
          <a:ln w="0">
            <a:noFill/>
          </a:ln>
        </p:spPr>
        <p:style>
          <a:lnRef idx="0"/>
          <a:fillRef idx="0"/>
          <a:effectRef idx="0"/>
          <a:fontRef idx="minor"/>
        </p:style>
        <p:txBody>
          <a:bodyPr horzOverflow="overflow" vertOverflow="overflow">
            <a:spAutoFit/>
          </a:bodyPr>
          <a:p>
            <a:pPr>
              <a:lnSpc>
                <a:spcPct val="100000"/>
              </a:lnSpc>
            </a:pPr>
            <a:r>
              <a:rPr b="0" lang="en-US" sz="1800" spc="-1" strike="noStrike">
                <a:solidFill>
                  <a:srgbClr val="000000"/>
                </a:solidFill>
                <a:latin typeface="Calibri"/>
              </a:rPr>
              <a:t>YES</a:t>
            </a:r>
            <a:endParaRPr b="0" lang="en-US" sz="1800" spc="-1" strike="noStrike">
              <a:latin typeface="Arial"/>
            </a:endParaRPr>
          </a:p>
        </p:txBody>
      </p:sp>
      <p:sp>
        <p:nvSpPr>
          <p:cNvPr id="166" name="TextBox 20_0"/>
          <p:cNvSpPr/>
          <p:nvPr/>
        </p:nvSpPr>
        <p:spPr>
          <a:xfrm>
            <a:off x="6629760" y="3977280"/>
            <a:ext cx="2742840" cy="366120"/>
          </a:xfrm>
          <a:prstGeom prst="rect">
            <a:avLst/>
          </a:prstGeom>
          <a:noFill/>
          <a:ln w="0">
            <a:noFill/>
          </a:ln>
        </p:spPr>
        <p:style>
          <a:lnRef idx="0"/>
          <a:fillRef idx="0"/>
          <a:effectRef idx="0"/>
          <a:fontRef idx="minor"/>
        </p:style>
        <p:txBody>
          <a:bodyPr horzOverflow="overflow" vertOverflow="overflow">
            <a:spAutoFit/>
          </a:bodyPr>
          <a:p>
            <a:pPr>
              <a:lnSpc>
                <a:spcPct val="100000"/>
              </a:lnSpc>
            </a:pPr>
            <a:r>
              <a:rPr b="0" lang="en-US" sz="1800" spc="-1" strike="noStrike">
                <a:solidFill>
                  <a:srgbClr val="000000"/>
                </a:solidFill>
                <a:latin typeface="Calibri"/>
              </a:rPr>
              <a:t>YES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itle 1"/>
          <p:cNvSpPr txBox="1"/>
          <p:nvPr/>
        </p:nvSpPr>
        <p:spPr>
          <a:xfrm>
            <a:off x="838080" y="365040"/>
            <a:ext cx="10515240" cy="1325160"/>
          </a:xfrm>
          <a:prstGeom prst="rect">
            <a:avLst/>
          </a:prstGeom>
          <a:noFill/>
          <a:ln w="0">
            <a:noFill/>
          </a:ln>
        </p:spPr>
        <p:txBody>
          <a:bodyPr anchor="ctr">
            <a:normAutofit/>
          </a:bodyPr>
          <a:p>
            <a:pPr>
              <a:lnSpc>
                <a:spcPct val="90000"/>
              </a:lnSpc>
            </a:pPr>
            <a:r>
              <a:rPr b="1" lang="en-US" sz="4400" spc="-1" strike="noStrike">
                <a:solidFill>
                  <a:srgbClr val="000000"/>
                </a:solidFill>
                <a:latin typeface="Times New Roman"/>
              </a:rPr>
              <a:t>TECHNOLOGIES</a:t>
            </a:r>
            <a:endParaRPr b="0" lang="en-US" sz="4400" spc="-1" strike="noStrike">
              <a:solidFill>
                <a:srgbClr val="000000"/>
              </a:solidFill>
              <a:latin typeface="Calibri"/>
            </a:endParaRPr>
          </a:p>
        </p:txBody>
      </p:sp>
      <p:sp>
        <p:nvSpPr>
          <p:cNvPr id="168" name="Content Placeholder 2"/>
          <p:cNvSpPr txBox="1"/>
          <p:nvPr/>
        </p:nvSpPr>
        <p:spPr>
          <a:xfrm>
            <a:off x="838080" y="1825560"/>
            <a:ext cx="10515240" cy="4350960"/>
          </a:xfrm>
          <a:prstGeom prst="rect">
            <a:avLst/>
          </a:prstGeom>
          <a:noFill/>
          <a:ln w="0">
            <a:noFill/>
          </a:ln>
        </p:spPr>
        <p:txBody>
          <a:bodyPr>
            <a:normAutofit/>
          </a:bodyPr>
          <a:p>
            <a:pPr marL="228600" indent="-228240">
              <a:lnSpc>
                <a:spcPct val="90000"/>
              </a:lnSpc>
              <a:spcBef>
                <a:spcPts val="1001"/>
              </a:spcBef>
              <a:tabLst>
                <a:tab algn="l" pos="0"/>
              </a:tabLst>
            </a:pPr>
            <a:r>
              <a:rPr b="0" lang="en-US" sz="2800" spc="-1" strike="noStrike">
                <a:solidFill>
                  <a:srgbClr val="000000"/>
                </a:solidFill>
                <a:latin typeface="Calibri"/>
              </a:rPr>
              <a:t>The technologies used our project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Frontend:</a:t>
            </a:r>
            <a:endParaRPr b="0" lang="en-US" sz="2800" spc="-1" strike="noStrike">
              <a:solidFill>
                <a:srgbClr val="000000"/>
              </a:solidFill>
              <a:latin typeface="Calibri"/>
            </a:endParaRPr>
          </a:p>
          <a:p>
            <a:pPr marL="228600" indent="-228240">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HTML, CSS, Javascript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Backend:</a:t>
            </a:r>
            <a:endParaRPr b="0" lang="en-US" sz="2800" spc="-1" strike="noStrike">
              <a:solidFill>
                <a:srgbClr val="000000"/>
              </a:solidFill>
              <a:latin typeface="Calibri"/>
            </a:endParaRPr>
          </a:p>
          <a:p>
            <a:pPr marL="228600" indent="-228240">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Spring, Java,MySQL</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itle 1"/>
          <p:cNvSpPr txBox="1"/>
          <p:nvPr/>
        </p:nvSpPr>
        <p:spPr>
          <a:xfrm>
            <a:off x="838080" y="365040"/>
            <a:ext cx="10515240" cy="1325160"/>
          </a:xfrm>
          <a:prstGeom prst="rect">
            <a:avLst/>
          </a:prstGeom>
          <a:noFill/>
          <a:ln w="0">
            <a:noFill/>
          </a:ln>
        </p:spPr>
        <p:txBody>
          <a:bodyPr anchor="ctr">
            <a:noAutofit/>
          </a:bodyPr>
          <a:p>
            <a:pPr>
              <a:lnSpc>
                <a:spcPct val="90000"/>
              </a:lnSpc>
            </a:pPr>
            <a:r>
              <a:rPr b="1" lang="en-US" sz="4400" spc="-1" strike="noStrike">
                <a:solidFill>
                  <a:srgbClr val="000000"/>
                </a:solidFill>
                <a:latin typeface="Times New Roman"/>
              </a:rPr>
              <a:t>TOOLS</a:t>
            </a:r>
            <a:endParaRPr b="0" lang="en-US" sz="4400" spc="-1" strike="noStrike">
              <a:solidFill>
                <a:srgbClr val="000000"/>
              </a:solidFill>
              <a:latin typeface="Calibri"/>
            </a:endParaRPr>
          </a:p>
        </p:txBody>
      </p:sp>
      <p:sp>
        <p:nvSpPr>
          <p:cNvPr id="170" name="Content Placeholder 2"/>
          <p:cNvSpPr txBox="1"/>
          <p:nvPr/>
        </p:nvSpPr>
        <p:spPr>
          <a:xfrm>
            <a:off x="838080" y="1602360"/>
            <a:ext cx="10515240" cy="4350960"/>
          </a:xfrm>
          <a:prstGeom prst="rect">
            <a:avLst/>
          </a:prstGeom>
          <a:noFill/>
          <a:ln w="0">
            <a:noFill/>
          </a:ln>
        </p:spPr>
        <p:txBody>
          <a:bodyPr>
            <a:normAutofit/>
          </a:bodyPr>
          <a:p>
            <a:pPr>
              <a:lnSpc>
                <a:spcPct val="90000"/>
              </a:lnSpc>
              <a:spcBef>
                <a:spcPts val="1001"/>
              </a:spcBef>
              <a:tabLst>
                <a:tab algn="l" pos="0"/>
              </a:tabLst>
            </a:pPr>
            <a:r>
              <a:rPr b="0" lang="en-US" sz="2800" spc="-1" strike="noStrike">
                <a:solidFill>
                  <a:srgbClr val="000000"/>
                </a:solidFill>
                <a:latin typeface="Calibri"/>
              </a:rPr>
              <a:t>The tools used in our project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Springtoolsuite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MySQL Workbench</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itle 1"/>
          <p:cNvSpPr txBox="1"/>
          <p:nvPr/>
        </p:nvSpPr>
        <p:spPr>
          <a:xfrm>
            <a:off x="838080" y="365040"/>
            <a:ext cx="10515240" cy="1325160"/>
          </a:xfrm>
          <a:prstGeom prst="rect">
            <a:avLst/>
          </a:prstGeom>
          <a:noFill/>
          <a:ln w="0">
            <a:noFill/>
          </a:ln>
        </p:spPr>
        <p:txBody>
          <a:bodyPr anchor="ctr">
            <a:noAutofit/>
          </a:bodyPr>
          <a:p>
            <a:pPr>
              <a:lnSpc>
                <a:spcPct val="90000"/>
              </a:lnSpc>
            </a:pPr>
            <a:r>
              <a:rPr b="1" lang="en-US" sz="4400" spc="-1" strike="noStrike">
                <a:solidFill>
                  <a:srgbClr val="000000"/>
                </a:solidFill>
                <a:latin typeface="Times New Roman"/>
              </a:rPr>
              <a:t>RESULTS</a:t>
            </a:r>
            <a:endParaRPr b="0" lang="en-US" sz="4400" spc="-1" strike="noStrike">
              <a:solidFill>
                <a:srgbClr val="000000"/>
              </a:solidFill>
              <a:latin typeface="Calibri"/>
            </a:endParaRPr>
          </a:p>
        </p:txBody>
      </p:sp>
      <p:sp>
        <p:nvSpPr>
          <p:cNvPr id="172" name="Content Placeholder 2"/>
          <p:cNvSpPr txBox="1"/>
          <p:nvPr/>
        </p:nvSpPr>
        <p:spPr>
          <a:xfrm>
            <a:off x="838080" y="1825560"/>
            <a:ext cx="10515240" cy="4350960"/>
          </a:xfrm>
          <a:prstGeom prst="rect">
            <a:avLst/>
          </a:prstGeom>
          <a:noFill/>
          <a:ln w="0">
            <a:noFill/>
          </a:ln>
        </p:spPr>
        <p:txBody>
          <a:bodyPr>
            <a:no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itle 1"/>
          <p:cNvSpPr txBox="1"/>
          <p:nvPr/>
        </p:nvSpPr>
        <p:spPr>
          <a:xfrm>
            <a:off x="3741840" y="2716920"/>
            <a:ext cx="4498200" cy="1325160"/>
          </a:xfrm>
          <a:prstGeom prst="rect">
            <a:avLst/>
          </a:prstGeom>
          <a:noFill/>
          <a:ln w="0">
            <a:noFill/>
          </a:ln>
        </p:spPr>
        <p:txBody>
          <a:bodyPr anchor="ctr">
            <a:normAutofit/>
          </a:bodyPr>
          <a:p>
            <a:pPr>
              <a:lnSpc>
                <a:spcPct val="90000"/>
              </a:lnSpc>
            </a:pPr>
            <a:r>
              <a:rPr b="1" lang="en-US" sz="5400" spc="-1" strike="noStrike">
                <a:solidFill>
                  <a:srgbClr val="0d0d0d"/>
                </a:solidFill>
                <a:latin typeface="Times New Roman"/>
              </a:rPr>
              <a:t>THANK YOU</a:t>
            </a:r>
            <a:endParaRPr b="0" lang="en-US" sz="5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8</TotalTime>
  <Application>LibreOffice/7.1.8.1$Windows_X86_64 LibreOffice_project/e1f30c802c3269a1d052614453f260e49458c82c</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2022-02-20T11:02:00Z</dcterms:created>
  <dc:creator/>
  <dc:description/>
  <dc:language>en-US</dc:language>
  <cp:lastModifiedBy/>
  <dcterms:modified xsi:type="dcterms:W3CDTF">2022-02-21T18:23:37Z</dcterms:modified>
  <cp:revision>746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