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Override1.xml" ContentType="application/vnd.openxmlformats-officedocument.themeOverride+xml"/>
  <Override PartName="/ppt/slides/slide5.xml" ContentType="application/vnd.openxmlformats-officedocument.presentationml.slide+xml"/>
  <Override PartName="/ppt/theme/themeOverride2.xml" ContentType="application/vnd.openxmlformats-officedocument.themeOverride+xml"/>
  <Override PartName="/ppt/slides/slide6.xml" ContentType="application/vnd.openxmlformats-officedocument.presentationml.slide+xml"/>
  <Override PartName="/ppt/theme/themeOverride3.xml" ContentType="application/vnd.openxmlformats-officedocument.themeOverride+xml"/>
  <Override PartName="/ppt/slides/slide7.xml" ContentType="application/vnd.openxmlformats-officedocument.presentationml.slide+xml"/>
  <Override PartName="/ppt/theme/themeOverride4.xml" ContentType="application/vnd.openxmlformats-officedocument.themeOverride+xml"/>
  <Override PartName="/ppt/slides/slide8.xml" ContentType="application/vnd.openxmlformats-officedocument.presentationml.slide+xml"/>
  <Override PartName="/ppt/theme/themeOverride5.xml" ContentType="application/vnd.openxmlformats-officedocument.themeOverride+xml"/>
  <Override PartName="/ppt/slides/slide9.xml" ContentType="application/vnd.openxmlformats-officedocument.presentationml.slide+xml"/>
  <Override PartName="/ppt/theme/themeOverride6.xml" ContentType="application/vnd.openxmlformats-officedocument.themeOverride+xml"/>
  <Override PartName="/ppt/slides/slide10.xml" ContentType="application/vnd.openxmlformats-officedocument.presentationml.slide+xml"/>
  <Override PartName="/ppt/theme/themeOverride7.xml" ContentType="application/vnd.openxmlformats-officedocument.themeOverr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8.xml" ContentType="application/vnd.openxmlformats-officedocument.themeOverride+xml"/>
  <Override PartName="/ppt/slides/slide12.xml" ContentType="application/vnd.openxmlformats-officedocument.presentationml.slide+xml"/>
  <Override PartName="/ppt/theme/themeOverride9.xml" ContentType="application/vnd.openxmlformats-officedocument.themeOverr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21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themeOverride" Target="../theme/themeOverride7.xml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themeOverride" Target="../theme/themeOverride8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themeOverride" Target="../theme/themeOverride1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themeOverride" Target="../theme/themeOverride2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themeOverride" Target="../theme/themeOverride3.xml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themeOverride" Target="../theme/themeOverride4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themeOverride" Target="../theme/themeOverride6.xml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2930842"/>
            <a:ext cx="6936509" cy="1996440"/>
          </a:xfrm>
          <a:prstGeom prst="rect"/>
          <a:solidFill>
            <a:srgbClr val="FFE5E5"/>
          </a:solidFill>
          <a:ln w="63500">
            <a:solidFill>
              <a:srgbClr val="000000"/>
            </a:solidFill>
            <a:prstDash val="solid"/>
          </a:ln>
        </p:spPr>
        <p:txBody>
          <a:bodyPr rtlCol="0" wrap="square">
            <a:spAutoFit/>
          </a:bodyPr>
          <a:p>
            <a:r>
              <a:rPr b="1" dirty="0" sz="2400" i="1" lang="en-US"/>
              <a:t>STUDENT NAME: </a:t>
            </a:r>
            <a:r>
              <a:rPr altLang="en-GB" b="1" dirty="0" sz="2400" i="1" lang="en-US" smtClean="0"/>
              <a:t>H</a:t>
            </a:r>
            <a:r>
              <a:rPr altLang="en-GB" b="1" dirty="0" sz="2400" i="1" lang="en-US" smtClean="0"/>
              <a:t>e</a:t>
            </a:r>
            <a:r>
              <a:rPr altLang="en-GB" b="1" dirty="0" sz="2400" i="1" lang="en-US" smtClean="0"/>
              <a:t>m</a:t>
            </a:r>
            <a:r>
              <a:rPr altLang="en-GB" b="1" dirty="0" sz="2400" i="1" lang="en-US" smtClean="0"/>
              <a:t>a</a:t>
            </a:r>
            <a:r>
              <a:rPr altLang="en-GB" b="1" dirty="0" sz="2400" i="1" lang="en-US" smtClean="0"/>
              <a:t>l</a:t>
            </a:r>
            <a:r>
              <a:rPr altLang="en-GB" b="1" dirty="0" sz="2400" i="1" lang="en-US" smtClean="0"/>
              <a:t>a</a:t>
            </a:r>
            <a:r>
              <a:rPr altLang="en-GB" b="1" dirty="0" sz="2400" i="1" lang="en-US" smtClean="0"/>
              <a:t>tha </a:t>
            </a:r>
            <a:r>
              <a:rPr altLang="en-GB" b="1" dirty="0" sz="2400" i="1" lang="en-US" smtClean="0"/>
              <a:t>A</a:t>
            </a:r>
            <a:endParaRPr b="1" dirty="0" sz="2400" i="1" lang="en-US"/>
          </a:p>
          <a:p>
            <a:r>
              <a:rPr b="1" dirty="0" sz="2400" i="1" lang="en-US"/>
              <a:t>REGISTER NO</a:t>
            </a:r>
            <a:r>
              <a:rPr b="1" sz="2400" i="1" lang="en-US"/>
              <a:t>:</a:t>
            </a:r>
            <a:r>
              <a:rPr altLang="en-GB" b="1" sz="2400" i="1" lang="en-US"/>
              <a:t>3</a:t>
            </a:r>
            <a:r>
              <a:rPr altLang="en-GB" b="1" sz="2400" i="1" lang="en-US"/>
              <a:t>1</a:t>
            </a:r>
            <a:r>
              <a:rPr altLang="en-GB" b="1" sz="2400" i="1" lang="en-US"/>
              <a:t>2</a:t>
            </a:r>
            <a:r>
              <a:rPr altLang="en-GB" b="1" sz="2400" i="1" lang="en-US"/>
              <a:t>2</a:t>
            </a:r>
            <a:r>
              <a:rPr altLang="en-GB" b="1" sz="2400" i="1" lang="en-US"/>
              <a:t>0</a:t>
            </a:r>
            <a:r>
              <a:rPr altLang="en-GB" b="1" sz="2400" i="1" lang="en-US"/>
              <a:t>4</a:t>
            </a:r>
            <a:r>
              <a:rPr altLang="en-GB" b="1" sz="2400" i="1" lang="en-US"/>
              <a:t>9</a:t>
            </a:r>
            <a:r>
              <a:rPr altLang="en-GB" b="1" sz="2400" i="1" lang="en-US"/>
              <a:t>9</a:t>
            </a:r>
            <a:r>
              <a:rPr altLang="en-GB" b="1" sz="2400" i="1" lang="en-US"/>
              <a:t>4</a:t>
            </a:r>
            <a:endParaRPr b="1" dirty="0" sz="2400" i="1" lang="en-US"/>
          </a:p>
          <a:p>
            <a:r>
              <a:rPr b="1" dirty="0" sz="2400" i="1" lang="en-US"/>
              <a:t>DEPARTMENT: B.COM (GENERAL)</a:t>
            </a:r>
            <a:endParaRPr b="1" dirty="0" sz="2400" i="1" lang="en-US"/>
          </a:p>
          <a:p>
            <a:r>
              <a:rPr b="1" dirty="0" sz="2400" i="1" lang="en-US"/>
              <a:t>COLLEGE: NAZARETH COLLEGE OF ARTS AND SCIENCE</a:t>
            </a:r>
            <a:endParaRPr b="1" dirty="0" sz="2400" i="1" lang="en-US"/>
          </a:p>
          <a:p>
            <a:r>
              <a:rPr b="1" dirty="0" sz="2400" i="1" lang="en-US"/>
              <a:t>           </a:t>
            </a:r>
            <a:endParaRPr b="1" dirty="0" sz="2400" i="1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50571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888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D5CD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99FF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42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1361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28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888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888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80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4729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2024-09-10T06:07:25Z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f8761b5ad4054c16a58a28f1f50c1a96</vt:lpwstr>
  </property>
</Properties>
</file>