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7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6110-F004-40CD-A297-2C8BB0A7EAD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B2EB6-F68E-43F1-B03A-58D05E428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7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B2EB6-F68E-43F1-B03A-58D05E428EF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5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6359-C495-4AD3-ADEE-3BFF5E2E627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6212-9766-491F-8300-E9E2BF2E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6359-C495-4AD3-ADEE-3BFF5E2E627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6212-9766-491F-8300-E9E2BF2E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4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6359-C495-4AD3-ADEE-3BFF5E2E627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6212-9766-491F-8300-E9E2BF2E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3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6359-C495-4AD3-ADEE-3BFF5E2E627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6212-9766-491F-8300-E9E2BF2E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0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6359-C495-4AD3-ADEE-3BFF5E2E627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6212-9766-491F-8300-E9E2BF2E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6359-C495-4AD3-ADEE-3BFF5E2E627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6212-9766-491F-8300-E9E2BF2E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1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6359-C495-4AD3-ADEE-3BFF5E2E627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6212-9766-491F-8300-E9E2BF2E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7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6359-C495-4AD3-ADEE-3BFF5E2E627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6212-9766-491F-8300-E9E2BF2E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8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6359-C495-4AD3-ADEE-3BFF5E2E627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6212-9766-491F-8300-E9E2BF2E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6359-C495-4AD3-ADEE-3BFF5E2E627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6212-9766-491F-8300-E9E2BF2E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5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6359-C495-4AD3-ADEE-3BFF5E2E627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6212-9766-491F-8300-E9E2BF2E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87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6359-C495-4AD3-ADEE-3BFF5E2E627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6212-9766-491F-8300-E9E2BF2E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69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4719"/>
          </a:xfrm>
        </p:spPr>
        <p:txBody>
          <a:bodyPr>
            <a:normAutofit fontScale="90000"/>
          </a:bodyPr>
          <a:lstStyle/>
          <a:p>
            <a:r>
              <a:rPr lang="en-IN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CHATBOT DEPLOYMENT WITH IBM CLOUD WATSON ASSISTANT</a:t>
            </a:r>
            <a:endParaRPr lang="en-I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39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i="1" dirty="0" smtClean="0"/>
              <a:t>INTRODUCTION</a:t>
            </a:r>
            <a:endParaRPr lang="en-IN" sz="8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Define the </a:t>
            </a:r>
            <a:r>
              <a:rPr lang="en-IN" b="1" dirty="0" smtClean="0"/>
              <a:t>Problem</a:t>
            </a:r>
          </a:p>
          <a:p>
            <a:r>
              <a:rPr lang="en-IN" b="1" dirty="0"/>
              <a:t>Set </a:t>
            </a:r>
            <a:r>
              <a:rPr lang="en-IN" b="1" dirty="0" smtClean="0"/>
              <a:t>Objectives</a:t>
            </a:r>
          </a:p>
          <a:p>
            <a:r>
              <a:rPr lang="en-IN" b="1" dirty="0"/>
              <a:t>User </a:t>
            </a:r>
            <a:r>
              <a:rPr lang="en-IN" b="1" dirty="0" smtClean="0"/>
              <a:t>Analysis</a:t>
            </a:r>
          </a:p>
          <a:p>
            <a:r>
              <a:rPr lang="en-IN" b="1" dirty="0"/>
              <a:t>Data </a:t>
            </a:r>
            <a:r>
              <a:rPr lang="en-IN" b="1" dirty="0" smtClean="0"/>
              <a:t>Gathering</a:t>
            </a:r>
          </a:p>
          <a:p>
            <a:r>
              <a:rPr lang="en-IN" b="1" dirty="0"/>
              <a:t>Choose Watson </a:t>
            </a:r>
            <a:r>
              <a:rPr lang="en-IN" b="1" dirty="0" smtClean="0"/>
              <a:t>Assistant</a:t>
            </a:r>
          </a:p>
          <a:p>
            <a:r>
              <a:rPr lang="en-IN" b="1" dirty="0"/>
              <a:t>Design Conversational </a:t>
            </a:r>
            <a:r>
              <a:rPr lang="en-IN" b="1" dirty="0" smtClean="0"/>
              <a:t>Flow</a:t>
            </a:r>
          </a:p>
          <a:p>
            <a:r>
              <a:rPr lang="en-IN" b="1" dirty="0"/>
              <a:t>Create Intents and Entities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85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b="1" dirty="0"/>
              <a:t>Build </a:t>
            </a:r>
            <a:r>
              <a:rPr lang="en-IN" b="1" dirty="0" smtClean="0"/>
              <a:t>Dialogs</a:t>
            </a:r>
          </a:p>
          <a:p>
            <a:r>
              <a:rPr lang="en-IN" b="1" dirty="0" smtClean="0"/>
              <a:t>Integration</a:t>
            </a:r>
          </a:p>
          <a:p>
            <a:r>
              <a:rPr lang="en-IN" b="1" dirty="0"/>
              <a:t>Testing and </a:t>
            </a:r>
            <a:r>
              <a:rPr lang="en-IN" b="1" dirty="0" smtClean="0"/>
              <a:t>Iteration</a:t>
            </a:r>
          </a:p>
          <a:p>
            <a:r>
              <a:rPr lang="en-IN" b="1" dirty="0"/>
              <a:t>User </a:t>
            </a:r>
            <a:r>
              <a:rPr lang="en-IN" b="1" dirty="0" smtClean="0"/>
              <a:t>Training</a:t>
            </a:r>
          </a:p>
          <a:p>
            <a:r>
              <a:rPr lang="en-IN" b="1" dirty="0" smtClean="0"/>
              <a:t>Deployment</a:t>
            </a:r>
          </a:p>
          <a:p>
            <a:r>
              <a:rPr lang="en-IN" b="1" dirty="0"/>
              <a:t>Monitoring and </a:t>
            </a:r>
            <a:r>
              <a:rPr lang="en-IN" b="1" dirty="0" smtClean="0"/>
              <a:t>Analytics</a:t>
            </a:r>
          </a:p>
          <a:p>
            <a:r>
              <a:rPr lang="en-IN" b="1" dirty="0"/>
              <a:t>Continuous </a:t>
            </a:r>
            <a:r>
              <a:rPr lang="en-IN" b="1" dirty="0" smtClean="0"/>
              <a:t>Improvement</a:t>
            </a:r>
          </a:p>
          <a:p>
            <a:r>
              <a:rPr lang="en-IN" b="1" dirty="0"/>
              <a:t>Compliance and </a:t>
            </a:r>
            <a:r>
              <a:rPr lang="en-IN" b="1" dirty="0" smtClean="0"/>
              <a:t>Security</a:t>
            </a:r>
          </a:p>
          <a:p>
            <a:r>
              <a:rPr lang="en-IN" b="1" dirty="0"/>
              <a:t>Scale and Maintain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78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you can sign up for one on the IBM Cloud website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You'll need to create an instance of the IBM Watson Assistant service in your IBM Cloud account. </a:t>
            </a:r>
          </a:p>
          <a:p>
            <a:r>
              <a:rPr lang="en-US" sz="3600" dirty="0"/>
              <a:t>you'll need access to that data. </a:t>
            </a:r>
          </a:p>
          <a:p>
            <a:r>
              <a:rPr lang="en-US" sz="3600" dirty="0"/>
              <a:t>To create an effective </a:t>
            </a:r>
            <a:r>
              <a:rPr lang="en-US" sz="3600" dirty="0" err="1"/>
              <a:t>chatbot</a:t>
            </a:r>
            <a:r>
              <a:rPr lang="en-US" sz="3600" dirty="0"/>
              <a:t>, you'll need training data in the form of intents, entities, and dialog flows.</a:t>
            </a:r>
            <a:endParaRPr lang="en-IN" sz="3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i="1" dirty="0" smtClean="0"/>
              <a:t>REQUIREMENTS</a:t>
            </a:r>
            <a:endParaRPr lang="en-IN" sz="8000" i="1" dirty="0"/>
          </a:p>
        </p:txBody>
      </p:sp>
    </p:spTree>
    <p:extLst>
      <p:ext uri="{BB962C8B-B14F-4D97-AF65-F5344CB8AC3E}">
        <p14:creationId xmlns:p14="http://schemas.microsoft.com/office/powerpoint/2010/main" val="403282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i="1" dirty="0" smtClean="0"/>
              <a:t>BENEFITS</a:t>
            </a:r>
            <a:endParaRPr lang="en-IN" sz="8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Watsonx</a:t>
            </a:r>
            <a:r>
              <a:rPr lang="en-US" sz="3600" dirty="0" smtClean="0"/>
              <a:t> </a:t>
            </a:r>
            <a:r>
              <a:rPr lang="en-US" sz="3600" dirty="0"/>
              <a:t>Assistant provides large, complex and data-sensitive organizations with the </a:t>
            </a:r>
            <a:r>
              <a:rPr lang="en-US" sz="3600" dirty="0" err="1"/>
              <a:t>chatbot</a:t>
            </a:r>
            <a:r>
              <a:rPr lang="en-US" sz="3600" dirty="0"/>
              <a:t> security and scalability capabilities you need to safeguard against hackers and misuse of customer data, and support your virtual agent during peak times.</a:t>
            </a:r>
            <a:endParaRPr lang="en-IN" sz="3600" b="1" dirty="0" smtClean="0"/>
          </a:p>
          <a:p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24946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2218258"/>
          </a:xfrm>
        </p:spPr>
        <p:txBody>
          <a:bodyPr>
            <a:noAutofit/>
          </a:bodyPr>
          <a:lstStyle/>
          <a:p>
            <a:r>
              <a:rPr lang="en-IN" sz="8000" i="1" dirty="0" smtClean="0"/>
              <a:t>LANGUAGE AND VERSION</a:t>
            </a:r>
            <a:endParaRPr lang="en-IN" sz="8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The using languages html and </a:t>
            </a:r>
            <a:r>
              <a:rPr lang="en-IN" sz="3600" dirty="0" err="1" smtClean="0"/>
              <a:t>css</a:t>
            </a:r>
            <a:r>
              <a:rPr lang="en-IN" sz="3600" dirty="0" smtClean="0"/>
              <a:t> and the version of  html(5.3) and </a:t>
            </a:r>
            <a:r>
              <a:rPr lang="en-IN" sz="3600" dirty="0" err="1" smtClean="0"/>
              <a:t>Css</a:t>
            </a:r>
            <a:r>
              <a:rPr lang="en-IN" sz="3600" dirty="0" smtClean="0"/>
              <a:t>(css3)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5865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146</Words>
  <Application>Microsoft Office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CHATBOT DEPLOYMENT WITH IBM CLOUD WATSON ASSISTANT</vt:lpstr>
      <vt:lpstr>INTRODUCTION</vt:lpstr>
      <vt:lpstr>PowerPoint Presentation</vt:lpstr>
      <vt:lpstr>REQUIREMENTS</vt:lpstr>
      <vt:lpstr>BENEFITS</vt:lpstr>
      <vt:lpstr>LANGUAGE AND 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 LAB 01</dc:creator>
  <cp:lastModifiedBy>CSE LAB 01</cp:lastModifiedBy>
  <cp:revision>6</cp:revision>
  <dcterms:created xsi:type="dcterms:W3CDTF">2023-09-26T09:03:01Z</dcterms:created>
  <dcterms:modified xsi:type="dcterms:W3CDTF">2023-09-26T09:58:56Z</dcterms:modified>
</cp:coreProperties>
</file>