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57" r:id="rId8"/>
    <p:sldId id="258" r:id="rId9"/>
    <p:sldId id="25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2459128-4C17-4A05-B7F0-CE62725FFD5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77570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459128-4C17-4A05-B7F0-CE62725FFD5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417228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459128-4C17-4A05-B7F0-CE62725FFD5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137382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459128-4C17-4A05-B7F0-CE62725FFD5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223915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59128-4C17-4A05-B7F0-CE62725FFD5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116315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2459128-4C17-4A05-B7F0-CE62725FFD5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81334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2459128-4C17-4A05-B7F0-CE62725FFD5B}"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13654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2459128-4C17-4A05-B7F0-CE62725FFD5B}"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1969857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9128-4C17-4A05-B7F0-CE62725FFD5B}"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372295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59128-4C17-4A05-B7F0-CE62725FFD5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122499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59128-4C17-4A05-B7F0-CE62725FFD5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9659E-156F-46A7-B07F-DA5EEB72C4B4}" type="slidenum">
              <a:rPr lang="en-IN" smtClean="0"/>
              <a:t>‹#›</a:t>
            </a:fld>
            <a:endParaRPr lang="en-IN"/>
          </a:p>
        </p:txBody>
      </p:sp>
    </p:spTree>
    <p:extLst>
      <p:ext uri="{BB962C8B-B14F-4D97-AF65-F5344CB8AC3E}">
        <p14:creationId xmlns:p14="http://schemas.microsoft.com/office/powerpoint/2010/main" val="374933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59128-4C17-4A05-B7F0-CE62725FFD5B}" type="datetimeFigureOut">
              <a:rPr lang="en-IN" smtClean="0"/>
              <a:t>01-11-2023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9659E-156F-46A7-B07F-DA5EEB72C4B4}" type="slidenum">
              <a:rPr lang="en-IN" smtClean="0"/>
              <a:t>‹#›</a:t>
            </a:fld>
            <a:endParaRPr lang="en-IN"/>
          </a:p>
        </p:txBody>
      </p:sp>
    </p:spTree>
    <p:extLst>
      <p:ext uri="{BB962C8B-B14F-4D97-AF65-F5344CB8AC3E}">
        <p14:creationId xmlns:p14="http://schemas.microsoft.com/office/powerpoint/2010/main" val="187188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924944"/>
            <a:ext cx="7772400" cy="1470025"/>
          </a:xfrm>
        </p:spPr>
        <p:txBody>
          <a:bodyPr>
            <a:normAutofit fontScale="90000"/>
          </a:bodyPr>
          <a:lstStyle/>
          <a:p>
            <a:r>
              <a:rPr lang="en-IN" sz="5400" b="1" dirty="0" smtClean="0">
                <a:effectLst>
                  <a:outerShdw blurRad="38100" dist="38100" dir="2700000" algn="tl">
                    <a:srgbClr val="000000">
                      <a:alpha val="43137"/>
                    </a:srgbClr>
                  </a:outerShdw>
                </a:effectLst>
              </a:rPr>
              <a:t>CHATBOT DEPLOYMENT WITH IBM CLOUD WATSON ASSISTANT</a:t>
            </a:r>
            <a:endParaRPr lang="en-IN" sz="5400"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4495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60000"/>
                    <a:lumOff val="40000"/>
                  </a:schemeClr>
                </a:solidFill>
              </a:rPr>
              <a:t>CHATBOT DEPLOYMENT WITH IBM CLOUD WATSON ASSISTANT</a:t>
            </a:r>
            <a:endParaRPr lang="en-IN" dirty="0"/>
          </a:p>
        </p:txBody>
      </p:sp>
      <p:sp>
        <p:nvSpPr>
          <p:cNvPr id="3" name="Content Placeholder 2"/>
          <p:cNvSpPr>
            <a:spLocks noGrp="1"/>
          </p:cNvSpPr>
          <p:nvPr>
            <p:ph idx="1"/>
          </p:nvPr>
        </p:nvSpPr>
        <p:spPr/>
        <p:txBody>
          <a:bodyPr/>
          <a:lstStyle/>
          <a:p>
            <a:r>
              <a:rPr lang="en-US" dirty="0">
                <a:solidFill>
                  <a:srgbClr val="374151"/>
                </a:solidFill>
                <a:latin typeface="Söhne"/>
              </a:rPr>
              <a:t>Deploying a </a:t>
            </a:r>
            <a:r>
              <a:rPr lang="en-US" dirty="0" err="1">
                <a:solidFill>
                  <a:srgbClr val="374151"/>
                </a:solidFill>
                <a:latin typeface="Söhne"/>
              </a:rPr>
              <a:t>chatbot</a:t>
            </a:r>
            <a:r>
              <a:rPr lang="en-US" dirty="0">
                <a:solidFill>
                  <a:srgbClr val="374151"/>
                </a:solidFill>
                <a:latin typeface="Söhne"/>
              </a:rPr>
              <a:t> using IBM Cloud Watson Assistant typically involves creating an integration with a website or application. Here's a step-by-step guide to deploying a Watson Assistant </a:t>
            </a:r>
            <a:r>
              <a:rPr lang="en-US" dirty="0" err="1">
                <a:solidFill>
                  <a:srgbClr val="374151"/>
                </a:solidFill>
                <a:latin typeface="Söhne"/>
              </a:rPr>
              <a:t>chatbot</a:t>
            </a:r>
            <a:r>
              <a:rPr lang="en-US" dirty="0">
                <a:solidFill>
                  <a:srgbClr val="374151"/>
                </a:solidFill>
                <a:latin typeface="Söhne"/>
              </a:rPr>
              <a:t> in a web application using HTML and JavaScript</a:t>
            </a:r>
            <a:endParaRPr lang="en-IN" dirty="0"/>
          </a:p>
        </p:txBody>
      </p:sp>
    </p:spTree>
    <p:extLst>
      <p:ext uri="{BB962C8B-B14F-4D97-AF65-F5344CB8AC3E}">
        <p14:creationId xmlns:p14="http://schemas.microsoft.com/office/powerpoint/2010/main" val="231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HTML CODE </a:t>
            </a:r>
            <a:endParaRPr lang="en-IN" sz="4800" dirty="0"/>
          </a:p>
        </p:txBody>
      </p:sp>
      <p:sp>
        <p:nvSpPr>
          <p:cNvPr id="3" name="Content Placeholder 2"/>
          <p:cNvSpPr>
            <a:spLocks noGrp="1"/>
          </p:cNvSpPr>
          <p:nvPr>
            <p:ph idx="1"/>
          </p:nvPr>
        </p:nvSpPr>
        <p:spPr>
          <a:xfrm>
            <a:off x="457200" y="1600200"/>
            <a:ext cx="8229600" cy="4853136"/>
          </a:xfrm>
        </p:spPr>
        <p:txBody>
          <a:bodyPr>
            <a:normAutofit fontScale="55000" lnSpcReduction="20000"/>
          </a:bodyPr>
          <a:lstStyle/>
          <a:p>
            <a:pPr marL="0" indent="0">
              <a:buNone/>
            </a:pPr>
            <a:r>
              <a:rPr lang="en-IN" dirty="0"/>
              <a:t>&lt;!DOCTYPE html</a:t>
            </a:r>
            <a:r>
              <a:rPr lang="en-IN" dirty="0" smtClean="0"/>
              <a:t>&gt;</a:t>
            </a:r>
          </a:p>
          <a:p>
            <a:pPr marL="0" indent="0">
              <a:buNone/>
            </a:pPr>
            <a:r>
              <a:rPr lang="en-IN" dirty="0" smtClean="0"/>
              <a:t>&lt;</a:t>
            </a:r>
            <a:r>
              <a:rPr lang="en-IN" dirty="0"/>
              <a:t>html&gt;</a:t>
            </a:r>
          </a:p>
          <a:p>
            <a:pPr marL="0" indent="0">
              <a:buNone/>
            </a:pPr>
            <a:r>
              <a:rPr lang="en-IN" dirty="0"/>
              <a:t>&lt;head&gt;</a:t>
            </a:r>
          </a:p>
          <a:p>
            <a:pPr marL="0" indent="0">
              <a:buNone/>
            </a:pPr>
            <a:r>
              <a:rPr lang="en-IN" dirty="0" smtClean="0"/>
              <a:t> </a:t>
            </a:r>
            <a:r>
              <a:rPr lang="en-IN" dirty="0"/>
              <a:t>&lt;title&gt;Watson Assistant </a:t>
            </a:r>
            <a:r>
              <a:rPr lang="en-IN" dirty="0" err="1"/>
              <a:t>Chatbot</a:t>
            </a:r>
            <a:r>
              <a:rPr lang="en-IN" dirty="0"/>
              <a:t>&lt;/title&gt;</a:t>
            </a:r>
          </a:p>
          <a:p>
            <a:pPr marL="0" indent="0">
              <a:buNone/>
            </a:pPr>
            <a:r>
              <a:rPr lang="en-IN" dirty="0"/>
              <a:t>&lt;/head&gt;</a:t>
            </a:r>
          </a:p>
          <a:p>
            <a:pPr marL="0" indent="0">
              <a:buNone/>
            </a:pPr>
            <a:r>
              <a:rPr lang="en-IN" dirty="0"/>
              <a:t>&lt;body</a:t>
            </a:r>
            <a:r>
              <a:rPr lang="en-IN" dirty="0" smtClean="0"/>
              <a:t>&gt;</a:t>
            </a:r>
          </a:p>
          <a:p>
            <a:pPr marL="0" indent="0">
              <a:buNone/>
            </a:pPr>
            <a:r>
              <a:rPr lang="en-IN" dirty="0" smtClean="0"/>
              <a:t> &lt;</a:t>
            </a:r>
            <a:r>
              <a:rPr lang="en-IN" dirty="0"/>
              <a:t>div id="chat-container</a:t>
            </a:r>
            <a:r>
              <a:rPr lang="en-IN" dirty="0" smtClean="0"/>
              <a:t>"&gt;</a:t>
            </a:r>
          </a:p>
          <a:p>
            <a:pPr marL="0" indent="0">
              <a:buNone/>
            </a:pPr>
            <a:r>
              <a:rPr lang="en-IN" dirty="0" smtClean="0"/>
              <a:t>&lt;</a:t>
            </a:r>
            <a:r>
              <a:rPr lang="en-IN" dirty="0"/>
              <a:t>div id="chat"&gt;&lt;/div</a:t>
            </a:r>
            <a:r>
              <a:rPr lang="en-IN" dirty="0" smtClean="0"/>
              <a:t>&gt;</a:t>
            </a:r>
          </a:p>
          <a:p>
            <a:pPr marL="0" indent="0">
              <a:buNone/>
            </a:pPr>
            <a:r>
              <a:rPr lang="en-IN" dirty="0" smtClean="0"/>
              <a:t>&lt;</a:t>
            </a:r>
            <a:r>
              <a:rPr lang="en-IN" dirty="0"/>
              <a:t>input type="text" id="user-input" placeholder="Type your message here..."&gt;</a:t>
            </a:r>
          </a:p>
          <a:p>
            <a:pPr marL="0" indent="0">
              <a:buNone/>
            </a:pPr>
            <a:r>
              <a:rPr lang="en-IN" dirty="0" smtClean="0"/>
              <a:t>&lt;</a:t>
            </a:r>
            <a:r>
              <a:rPr lang="en-IN" dirty="0"/>
              <a:t>button id="send"&gt;Send&lt;/button</a:t>
            </a:r>
            <a:r>
              <a:rPr lang="en-IN" dirty="0" smtClean="0"/>
              <a:t>&gt;</a:t>
            </a:r>
          </a:p>
          <a:p>
            <a:pPr marL="0" indent="0">
              <a:buNone/>
            </a:pPr>
            <a:r>
              <a:rPr lang="en-IN" dirty="0" smtClean="0"/>
              <a:t>&lt;/</a:t>
            </a:r>
            <a:r>
              <a:rPr lang="en-IN" dirty="0"/>
              <a:t>div&gt;</a:t>
            </a:r>
          </a:p>
          <a:p>
            <a:pPr marL="0" indent="0">
              <a:buNone/>
            </a:pPr>
            <a:r>
              <a:rPr lang="en-IN" dirty="0" smtClean="0"/>
              <a:t>&lt;</a:t>
            </a:r>
            <a:r>
              <a:rPr lang="en-IN" dirty="0"/>
              <a:t>script</a:t>
            </a:r>
            <a:r>
              <a:rPr lang="en-IN" dirty="0" smtClean="0"/>
              <a:t>&gt;</a:t>
            </a:r>
          </a:p>
          <a:p>
            <a:pPr marL="0" indent="0">
              <a:buNone/>
            </a:pPr>
            <a:r>
              <a:rPr lang="en-IN" dirty="0" smtClean="0"/>
              <a:t> </a:t>
            </a:r>
            <a:r>
              <a:rPr lang="en-IN" dirty="0"/>
              <a:t>// Your JavaScript code for interacting with Watson Assistant will go here</a:t>
            </a:r>
          </a:p>
          <a:p>
            <a:pPr marL="0" indent="0">
              <a:buNone/>
            </a:pPr>
            <a:r>
              <a:rPr lang="en-IN" dirty="0" smtClean="0"/>
              <a:t>&lt;/</a:t>
            </a:r>
            <a:r>
              <a:rPr lang="en-IN" dirty="0"/>
              <a:t>script&gt;</a:t>
            </a:r>
          </a:p>
          <a:p>
            <a:pPr marL="0" indent="0">
              <a:buNone/>
            </a:pPr>
            <a:r>
              <a:rPr lang="en-IN" dirty="0"/>
              <a:t>&lt;/body&gt;</a:t>
            </a:r>
          </a:p>
          <a:p>
            <a:pPr marL="0" indent="0">
              <a:buNone/>
            </a:pPr>
            <a:r>
              <a:rPr lang="en-IN" dirty="0"/>
              <a:t>&lt;/html&gt;</a:t>
            </a:r>
          </a:p>
          <a:p>
            <a:endParaRPr lang="en-IN" dirty="0"/>
          </a:p>
        </p:txBody>
      </p:sp>
    </p:spTree>
    <p:extLst>
      <p:ext uri="{BB962C8B-B14F-4D97-AF65-F5344CB8AC3E}">
        <p14:creationId xmlns:p14="http://schemas.microsoft.com/office/powerpoint/2010/main" val="373341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JAVASCRIPT</a:t>
            </a:r>
            <a:endParaRPr lang="en-IN" sz="4800" dirty="0"/>
          </a:p>
        </p:txBody>
      </p:sp>
      <p:sp>
        <p:nvSpPr>
          <p:cNvPr id="3" name="Content Placeholder 2"/>
          <p:cNvSpPr>
            <a:spLocks noGrp="1"/>
          </p:cNvSpPr>
          <p:nvPr>
            <p:ph idx="1"/>
          </p:nvPr>
        </p:nvSpPr>
        <p:spPr>
          <a:xfrm>
            <a:off x="395536" y="1484784"/>
            <a:ext cx="8229600" cy="4857403"/>
          </a:xfrm>
        </p:spPr>
        <p:txBody>
          <a:bodyPr>
            <a:normAutofit fontScale="62500" lnSpcReduction="20000"/>
          </a:bodyPr>
          <a:lstStyle/>
          <a:p>
            <a:pPr marL="0" indent="0">
              <a:buNone/>
            </a:pPr>
            <a:r>
              <a:rPr lang="en-IN" dirty="0" smtClean="0"/>
              <a:t>  </a:t>
            </a:r>
            <a:r>
              <a:rPr lang="en-IN" dirty="0" err="1" smtClean="0"/>
              <a:t>document.addEventListener</a:t>
            </a:r>
            <a:r>
              <a:rPr lang="en-IN" dirty="0"/>
              <a:t>("</a:t>
            </a:r>
            <a:r>
              <a:rPr lang="en-IN" dirty="0" err="1"/>
              <a:t>DOMContentLoaded</a:t>
            </a:r>
            <a:r>
              <a:rPr lang="en-IN" dirty="0"/>
              <a:t>", function () </a:t>
            </a:r>
            <a:r>
              <a:rPr lang="en-IN" dirty="0" smtClean="0"/>
              <a:t>{</a:t>
            </a:r>
          </a:p>
          <a:p>
            <a:pPr marL="0" indent="0">
              <a:buNone/>
            </a:pPr>
            <a:r>
              <a:rPr lang="en-IN" dirty="0" smtClean="0"/>
              <a:t>     </a:t>
            </a:r>
            <a:r>
              <a:rPr lang="en-IN" dirty="0" err="1" smtClean="0"/>
              <a:t>const</a:t>
            </a:r>
            <a:r>
              <a:rPr lang="en-IN" dirty="0" smtClean="0"/>
              <a:t> </a:t>
            </a:r>
            <a:r>
              <a:rPr lang="en-IN" dirty="0" err="1"/>
              <a:t>chatDiv</a:t>
            </a:r>
            <a:r>
              <a:rPr lang="en-IN" dirty="0"/>
              <a:t> = </a:t>
            </a:r>
            <a:r>
              <a:rPr lang="en-IN" dirty="0" err="1"/>
              <a:t>document.getElementById</a:t>
            </a:r>
            <a:r>
              <a:rPr lang="en-IN" dirty="0"/>
              <a:t>("chat</a:t>
            </a:r>
            <a:r>
              <a:rPr lang="en-IN" dirty="0" smtClean="0"/>
              <a:t>");</a:t>
            </a:r>
          </a:p>
          <a:p>
            <a:pPr marL="0" indent="0">
              <a:buNone/>
            </a:pPr>
            <a:r>
              <a:rPr lang="en-IN" dirty="0" smtClean="0"/>
              <a:t>   </a:t>
            </a:r>
            <a:r>
              <a:rPr lang="en-IN" dirty="0" err="1" smtClean="0"/>
              <a:t>const</a:t>
            </a:r>
            <a:r>
              <a:rPr lang="en-IN" dirty="0" smtClean="0"/>
              <a:t> </a:t>
            </a:r>
            <a:r>
              <a:rPr lang="en-IN" dirty="0" err="1"/>
              <a:t>userInput</a:t>
            </a:r>
            <a:r>
              <a:rPr lang="en-IN" dirty="0"/>
              <a:t> = </a:t>
            </a:r>
            <a:r>
              <a:rPr lang="en-IN" dirty="0" err="1"/>
              <a:t>document.getElementById</a:t>
            </a:r>
            <a:r>
              <a:rPr lang="en-IN" dirty="0"/>
              <a:t>("user-input</a:t>
            </a:r>
            <a:r>
              <a:rPr lang="en-IN" dirty="0" smtClean="0"/>
              <a:t>");</a:t>
            </a:r>
          </a:p>
          <a:p>
            <a:pPr marL="0" indent="0">
              <a:buNone/>
            </a:pPr>
            <a:r>
              <a:rPr lang="en-IN" dirty="0" smtClean="0"/>
              <a:t>  </a:t>
            </a:r>
            <a:r>
              <a:rPr lang="en-IN" dirty="0" err="1" smtClean="0"/>
              <a:t>const</a:t>
            </a:r>
            <a:r>
              <a:rPr lang="en-IN" dirty="0" smtClean="0"/>
              <a:t> </a:t>
            </a:r>
            <a:r>
              <a:rPr lang="en-IN" dirty="0" err="1"/>
              <a:t>sendButton</a:t>
            </a:r>
            <a:r>
              <a:rPr lang="en-IN" dirty="0"/>
              <a:t> = </a:t>
            </a:r>
            <a:r>
              <a:rPr lang="en-IN" dirty="0" err="1"/>
              <a:t>document.getElementById</a:t>
            </a:r>
            <a:r>
              <a:rPr lang="en-IN" dirty="0"/>
              <a:t>("send");</a:t>
            </a:r>
          </a:p>
          <a:p>
            <a:pPr marL="0" indent="0">
              <a:buNone/>
            </a:pPr>
            <a:r>
              <a:rPr lang="en-IN" dirty="0" smtClean="0"/>
              <a:t>  </a:t>
            </a:r>
            <a:r>
              <a:rPr lang="en-IN" dirty="0" err="1" smtClean="0"/>
              <a:t>const</a:t>
            </a:r>
            <a:r>
              <a:rPr lang="en-IN" dirty="0" smtClean="0"/>
              <a:t> </a:t>
            </a:r>
            <a:r>
              <a:rPr lang="en-IN" dirty="0"/>
              <a:t>assistant = new </a:t>
            </a:r>
            <a:r>
              <a:rPr lang="en-IN" dirty="0" err="1"/>
              <a:t>ChatBotAssistant</a:t>
            </a:r>
            <a:r>
              <a:rPr lang="en-IN" dirty="0" smtClean="0"/>
              <a:t>({</a:t>
            </a:r>
          </a:p>
          <a:p>
            <a:pPr marL="0" indent="0">
              <a:buNone/>
            </a:pPr>
            <a:r>
              <a:rPr lang="en-IN" dirty="0" smtClean="0"/>
              <a:t>         </a:t>
            </a:r>
            <a:r>
              <a:rPr lang="en-IN" dirty="0" err="1" smtClean="0"/>
              <a:t>apiKey</a:t>
            </a:r>
            <a:r>
              <a:rPr lang="en-IN" dirty="0"/>
              <a:t>: "YOUR_API_KEY</a:t>
            </a:r>
            <a:r>
              <a:rPr lang="en-IN" dirty="0" smtClean="0"/>
              <a:t>",</a:t>
            </a:r>
          </a:p>
          <a:p>
            <a:pPr marL="0" indent="0">
              <a:buNone/>
            </a:pPr>
            <a:r>
              <a:rPr lang="en-IN" dirty="0" smtClean="0"/>
              <a:t>    url</a:t>
            </a:r>
            <a:r>
              <a:rPr lang="en-IN" dirty="0"/>
              <a:t>: "YOUR_API_URL",</a:t>
            </a:r>
          </a:p>
          <a:p>
            <a:pPr marL="0" indent="0">
              <a:buNone/>
            </a:pPr>
            <a:r>
              <a:rPr lang="en-IN" dirty="0" smtClean="0"/>
              <a:t>      </a:t>
            </a:r>
            <a:r>
              <a:rPr lang="en-IN" dirty="0"/>
              <a:t>});</a:t>
            </a:r>
          </a:p>
          <a:p>
            <a:endParaRPr lang="en-IN" dirty="0"/>
          </a:p>
          <a:p>
            <a:pPr marL="0" indent="0">
              <a:buNone/>
            </a:pPr>
            <a:r>
              <a:rPr lang="en-IN" dirty="0" err="1" smtClean="0"/>
              <a:t>sendButton.addEventListener</a:t>
            </a:r>
            <a:r>
              <a:rPr lang="en-IN" dirty="0"/>
              <a:t>("click", function </a:t>
            </a:r>
            <a:r>
              <a:rPr lang="en-IN" dirty="0" smtClean="0"/>
              <a:t>()</a:t>
            </a:r>
          </a:p>
          <a:p>
            <a:pPr marL="0" indent="0">
              <a:buNone/>
            </a:pPr>
            <a:r>
              <a:rPr lang="en-IN" dirty="0" smtClean="0"/>
              <a:t>{</a:t>
            </a:r>
            <a:endParaRPr lang="en-IN" dirty="0"/>
          </a:p>
          <a:p>
            <a:pPr marL="0" indent="0">
              <a:buNone/>
            </a:pPr>
            <a:r>
              <a:rPr lang="en-IN" dirty="0"/>
              <a:t>        </a:t>
            </a:r>
            <a:r>
              <a:rPr lang="en-IN" dirty="0" err="1"/>
              <a:t>const</a:t>
            </a:r>
            <a:r>
              <a:rPr lang="en-IN" dirty="0"/>
              <a:t> </a:t>
            </a:r>
            <a:r>
              <a:rPr lang="en-IN" dirty="0" err="1"/>
              <a:t>userMessage</a:t>
            </a:r>
            <a:r>
              <a:rPr lang="en-IN" dirty="0"/>
              <a:t> = </a:t>
            </a:r>
            <a:r>
              <a:rPr lang="en-IN" dirty="0" err="1"/>
              <a:t>userInput.value</a:t>
            </a:r>
            <a:r>
              <a:rPr lang="en-IN" dirty="0"/>
              <a:t>;</a:t>
            </a:r>
          </a:p>
          <a:p>
            <a:pPr marL="0" indent="0">
              <a:buNone/>
            </a:pPr>
            <a:r>
              <a:rPr lang="en-IN" dirty="0"/>
              <a:t>        </a:t>
            </a:r>
            <a:r>
              <a:rPr lang="en-IN" dirty="0" err="1"/>
              <a:t>userInput.value</a:t>
            </a:r>
            <a:r>
              <a:rPr lang="en-IN" dirty="0"/>
              <a:t> = "";</a:t>
            </a:r>
          </a:p>
          <a:p>
            <a:pPr marL="0" indent="0">
              <a:buNone/>
            </a:pPr>
            <a:r>
              <a:rPr lang="en-IN" dirty="0"/>
              <a:t>        </a:t>
            </a:r>
            <a:r>
              <a:rPr lang="en-IN" dirty="0" err="1"/>
              <a:t>displayUserMessage</a:t>
            </a:r>
            <a:r>
              <a:rPr lang="en-IN" dirty="0"/>
              <a:t>(</a:t>
            </a:r>
            <a:r>
              <a:rPr lang="en-IN" dirty="0" err="1"/>
              <a:t>userMessage</a:t>
            </a:r>
            <a:r>
              <a:rPr lang="en-IN" dirty="0"/>
              <a:t>);</a:t>
            </a:r>
          </a:p>
          <a:p>
            <a:pPr marL="0" indent="0">
              <a:buNone/>
            </a:pPr>
            <a:r>
              <a:rPr lang="en-IN" dirty="0"/>
              <a:t>        </a:t>
            </a:r>
          </a:p>
          <a:p>
            <a:endParaRPr lang="en-IN" dirty="0"/>
          </a:p>
        </p:txBody>
      </p:sp>
    </p:spTree>
    <p:extLst>
      <p:ext uri="{BB962C8B-B14F-4D97-AF65-F5344CB8AC3E}">
        <p14:creationId xmlns:p14="http://schemas.microsoft.com/office/powerpoint/2010/main" val="306896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      </a:t>
            </a:r>
            <a:r>
              <a:rPr lang="en-IN" dirty="0" err="1" smtClean="0"/>
              <a:t>assistant.sendMessage</a:t>
            </a:r>
            <a:r>
              <a:rPr lang="en-IN" dirty="0" smtClean="0"/>
              <a:t>(</a:t>
            </a:r>
            <a:r>
              <a:rPr lang="en-IN" dirty="0" err="1" smtClean="0"/>
              <a:t>userMessage</a:t>
            </a:r>
            <a:r>
              <a:rPr lang="en-IN" dirty="0"/>
              <a:t>).then(</a:t>
            </a:r>
            <a:r>
              <a:rPr lang="en-IN" dirty="0" err="1"/>
              <a:t>displayAssistantResponse</a:t>
            </a:r>
            <a:r>
              <a:rPr lang="en-IN" dirty="0"/>
              <a:t>);</a:t>
            </a:r>
          </a:p>
          <a:p>
            <a:pPr marL="0" indent="0">
              <a:buNone/>
            </a:pPr>
            <a:r>
              <a:rPr lang="en-IN" dirty="0"/>
              <a:t>    });</a:t>
            </a:r>
          </a:p>
          <a:p>
            <a:endParaRPr lang="en-IN" dirty="0"/>
          </a:p>
          <a:p>
            <a:pPr marL="0" indent="0">
              <a:buNone/>
            </a:pPr>
            <a:r>
              <a:rPr lang="en-IN" dirty="0" smtClean="0"/>
              <a:t>  </a:t>
            </a:r>
            <a:r>
              <a:rPr lang="en-IN" dirty="0"/>
              <a:t>function </a:t>
            </a:r>
            <a:r>
              <a:rPr lang="en-IN" dirty="0" err="1"/>
              <a:t>displayUserMessage</a:t>
            </a:r>
            <a:r>
              <a:rPr lang="en-IN" dirty="0"/>
              <a:t>(message) {</a:t>
            </a:r>
          </a:p>
          <a:p>
            <a:pPr marL="0" indent="0">
              <a:buNone/>
            </a:pPr>
            <a:r>
              <a:rPr lang="en-IN" dirty="0" smtClean="0"/>
              <a:t>     </a:t>
            </a:r>
            <a:r>
              <a:rPr lang="en-IN" dirty="0"/>
              <a:t>// Display the user message in the chat interface</a:t>
            </a:r>
          </a:p>
          <a:p>
            <a:pPr marL="0" indent="0">
              <a:buNone/>
            </a:pPr>
            <a:r>
              <a:rPr lang="en-IN" dirty="0"/>
              <a:t>    }</a:t>
            </a:r>
          </a:p>
          <a:p>
            <a:endParaRPr lang="en-IN" dirty="0"/>
          </a:p>
          <a:p>
            <a:pPr marL="0" indent="0">
              <a:buNone/>
            </a:pPr>
            <a:r>
              <a:rPr lang="en-IN" dirty="0"/>
              <a:t>    function </a:t>
            </a:r>
            <a:r>
              <a:rPr lang="en-IN" dirty="0" err="1"/>
              <a:t>displayAssistantResponse</a:t>
            </a:r>
            <a:r>
              <a:rPr lang="en-IN" dirty="0"/>
              <a:t>(response) {</a:t>
            </a:r>
          </a:p>
          <a:p>
            <a:pPr marL="0" indent="0">
              <a:buNone/>
            </a:pPr>
            <a:r>
              <a:rPr lang="en-IN" dirty="0"/>
              <a:t>        // Display the </a:t>
            </a:r>
            <a:r>
              <a:rPr lang="en-IN" dirty="0" err="1"/>
              <a:t>chatbot's</a:t>
            </a:r>
            <a:r>
              <a:rPr lang="en-IN" dirty="0"/>
              <a:t> response in the chat interface</a:t>
            </a:r>
          </a:p>
          <a:p>
            <a:pPr marL="0" indent="0">
              <a:buNone/>
            </a:pPr>
            <a:r>
              <a:rPr lang="en-IN" dirty="0"/>
              <a:t>    }</a:t>
            </a:r>
          </a:p>
          <a:p>
            <a:pPr marL="0" indent="0">
              <a:buNone/>
            </a:pPr>
            <a:r>
              <a:rPr lang="en-IN" dirty="0"/>
              <a:t>});</a:t>
            </a:r>
          </a:p>
          <a:p>
            <a:endParaRPr lang="en-IN" sz="2300" dirty="0"/>
          </a:p>
        </p:txBody>
      </p:sp>
    </p:spTree>
    <p:extLst>
      <p:ext uri="{BB962C8B-B14F-4D97-AF65-F5344CB8AC3E}">
        <p14:creationId xmlns:p14="http://schemas.microsoft.com/office/powerpoint/2010/main" val="180590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Techniques</a:t>
            </a:r>
            <a:endParaRPr lang="en-IN" dirty="0"/>
          </a:p>
        </p:txBody>
      </p:sp>
      <p:sp>
        <p:nvSpPr>
          <p:cNvPr id="3" name="Content Placeholder 2"/>
          <p:cNvSpPr>
            <a:spLocks noGrp="1"/>
          </p:cNvSpPr>
          <p:nvPr>
            <p:ph idx="1"/>
          </p:nvPr>
        </p:nvSpPr>
        <p:spPr/>
        <p:txBody>
          <a:bodyPr/>
          <a:lstStyle/>
          <a:p>
            <a:endParaRPr lang="en-IN" dirty="0"/>
          </a:p>
          <a:p>
            <a:r>
              <a:rPr lang="en-US" dirty="0"/>
              <a:t> In IBM Watson Assistant, which is a cloud-based conversational AI platform, entities, intents, and dialogs are key components used to build and train </a:t>
            </a:r>
            <a:r>
              <a:rPr lang="en-US" dirty="0" err="1"/>
              <a:t>chatbots</a:t>
            </a:r>
            <a:r>
              <a:rPr lang="en-US" dirty="0"/>
              <a:t> or virtual assistants. Here's a brief explanation of each: </a:t>
            </a:r>
          </a:p>
          <a:p>
            <a:pPr marL="0" indent="0">
              <a:buNone/>
            </a:pPr>
            <a:r>
              <a:rPr lang="en-IN" b="1" dirty="0" smtClean="0"/>
              <a:t> </a:t>
            </a:r>
            <a:endParaRPr lang="en-IN" dirty="0"/>
          </a:p>
        </p:txBody>
      </p:sp>
    </p:spTree>
    <p:extLst>
      <p:ext uri="{BB962C8B-B14F-4D97-AF65-F5344CB8AC3E}">
        <p14:creationId xmlns:p14="http://schemas.microsoft.com/office/powerpoint/2010/main" val="373257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endParaRPr lang="en-IN" dirty="0"/>
          </a:p>
          <a:p>
            <a:r>
              <a:rPr lang="en-IN" dirty="0"/>
              <a:t> </a:t>
            </a:r>
            <a:r>
              <a:rPr lang="en-IN" b="1" dirty="0"/>
              <a:t>Entities: </a:t>
            </a:r>
            <a:endParaRPr lang="en-IN" dirty="0"/>
          </a:p>
          <a:p>
            <a:r>
              <a:rPr lang="en-US" dirty="0"/>
              <a:t>In Watson Assistant, an entity represents a specific piece of information within user input. It is used to extract relevant data from user messages. Entities can be things like dates, numbers, product names, or any other data you want to capture. You define entities to help the assistant understand and process user queries more effectively </a:t>
            </a:r>
          </a:p>
          <a:p>
            <a:pPr marL="0" indent="0">
              <a:buNone/>
            </a:pPr>
            <a:endParaRPr lang="en-IN" dirty="0"/>
          </a:p>
        </p:txBody>
      </p:sp>
      <p:sp>
        <p:nvSpPr>
          <p:cNvPr id="4" name="Rectangle 3"/>
          <p:cNvSpPr/>
          <p:nvPr/>
        </p:nvSpPr>
        <p:spPr>
          <a:xfrm>
            <a:off x="2286000" y="1166843"/>
            <a:ext cx="4572000" cy="646331"/>
          </a:xfrm>
          <a:prstGeom prst="rect">
            <a:avLst/>
          </a:prstGeom>
        </p:spPr>
        <p:txBody>
          <a:bodyPr>
            <a:spAutoFit/>
          </a:bodyPr>
          <a:lstStyle/>
          <a:p>
            <a:r>
              <a:rPr lang="en-IN" b="1" dirty="0" smtClean="0"/>
              <a:t> </a:t>
            </a:r>
            <a:endParaRPr lang="en-IN" dirty="0"/>
          </a:p>
          <a:p>
            <a:r>
              <a:rPr lang="en-US" dirty="0" smtClean="0"/>
              <a:t>In</a:t>
            </a:r>
            <a:endParaRPr lang="en-IN" dirty="0"/>
          </a:p>
        </p:txBody>
      </p:sp>
    </p:spTree>
    <p:extLst>
      <p:ext uri="{BB962C8B-B14F-4D97-AF65-F5344CB8AC3E}">
        <p14:creationId xmlns:p14="http://schemas.microsoft.com/office/powerpoint/2010/main" val="50074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endParaRPr lang="en-IN" dirty="0"/>
          </a:p>
          <a:p>
            <a:r>
              <a:rPr lang="en-IN" dirty="0"/>
              <a:t> </a:t>
            </a:r>
            <a:r>
              <a:rPr lang="en-IN" b="1" dirty="0"/>
              <a:t>Intents: </a:t>
            </a:r>
            <a:endParaRPr lang="en-IN" dirty="0"/>
          </a:p>
          <a:p>
            <a:r>
              <a:rPr lang="en-US" dirty="0"/>
              <a:t>An intent is the purpose or goal expressed in a user's message. It represents what the user is trying to achieve or communicate. Intents are essential for routing user requests to the appropriate responses or actions. You define intents to help the assistant recognize and categorize user input accurately </a:t>
            </a:r>
          </a:p>
          <a:p>
            <a:endParaRPr lang="en-IN" dirty="0"/>
          </a:p>
        </p:txBody>
      </p:sp>
    </p:spTree>
    <p:extLst>
      <p:ext uri="{BB962C8B-B14F-4D97-AF65-F5344CB8AC3E}">
        <p14:creationId xmlns:p14="http://schemas.microsoft.com/office/powerpoint/2010/main" val="42124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endParaRPr lang="en-IN" sz="2800" dirty="0"/>
          </a:p>
          <a:p>
            <a:r>
              <a:rPr lang="en-IN" sz="2800" dirty="0"/>
              <a:t> </a:t>
            </a:r>
            <a:r>
              <a:rPr lang="en-IN" sz="2800" b="1" dirty="0"/>
              <a:t>Dialogs: </a:t>
            </a:r>
            <a:endParaRPr lang="en-IN" sz="2800" dirty="0"/>
          </a:p>
          <a:p>
            <a:r>
              <a:rPr lang="en-US" sz="2800" dirty="0"/>
              <a:t>Dialogs in Watson Assistant are used to structure the conversation flow between the user and the </a:t>
            </a:r>
            <a:r>
              <a:rPr lang="en-US" sz="2800" dirty="0" err="1"/>
              <a:t>chatbot</a:t>
            </a:r>
            <a:r>
              <a:rPr lang="en-US" sz="2800" dirty="0"/>
              <a:t>. You create dialog nodes to define how the assistant should respond to user input based on detected intents and entities. </a:t>
            </a:r>
            <a:r>
              <a:rPr lang="en-US" sz="2800"/>
              <a:t>Dialogs help in creating dynamic and context-aware interactions. </a:t>
            </a:r>
          </a:p>
        </p:txBody>
      </p:sp>
    </p:spTree>
    <p:extLst>
      <p:ext uri="{BB962C8B-B14F-4D97-AF65-F5344CB8AC3E}">
        <p14:creationId xmlns:p14="http://schemas.microsoft.com/office/powerpoint/2010/main" val="3466911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6"/>
            <a:ext cx="7272808"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74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368152"/>
          </a:xfrm>
        </p:spPr>
        <p:txBody>
          <a:bodyPr>
            <a:normAutofit fontScale="90000"/>
          </a:bodyPr>
          <a:lstStyle/>
          <a:p>
            <a:r>
              <a:rPr lang="en-US" sz="2800" dirty="0"/>
              <a:t/>
            </a:r>
            <a:br>
              <a:rPr lang="en-US" sz="2800" dirty="0"/>
            </a:br>
            <a:r>
              <a:rPr lang="en-IN" sz="2800" dirty="0"/>
              <a:t/>
            </a:r>
            <a:br>
              <a:rPr lang="en-IN" sz="2800" dirty="0"/>
            </a:br>
            <a:r>
              <a:rPr lang="en-IN" sz="2800" dirty="0"/>
              <a:t/>
            </a:r>
            <a:br>
              <a:rPr lang="en-IN" sz="2800" dirty="0"/>
            </a:br>
            <a:endParaRPr lang="en-IN"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86307"/>
            <a:ext cx="6336704" cy="4060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43608" y="620688"/>
            <a:ext cx="6552728" cy="1477328"/>
          </a:xfrm>
          <a:prstGeom prst="rect">
            <a:avLst/>
          </a:prstGeom>
        </p:spPr>
        <p:txBody>
          <a:bodyPr wrap="square">
            <a:spAutoFit/>
          </a:bodyPr>
          <a:lstStyle/>
          <a:p>
            <a:r>
              <a:rPr lang="en-IN" b="1" dirty="0"/>
              <a:t>Step 2: </a:t>
            </a:r>
            <a:endParaRPr lang="en-IN" dirty="0"/>
          </a:p>
          <a:p>
            <a:r>
              <a:rPr lang="en-US" dirty="0"/>
              <a:t>Change the default location and give the location as London(</a:t>
            </a:r>
            <a:r>
              <a:rPr lang="en-US" dirty="0" err="1"/>
              <a:t>eu-gb</a:t>
            </a:r>
            <a:r>
              <a:rPr lang="en-US" dirty="0"/>
              <a:t>) and select the plan as Lite </a:t>
            </a:r>
          </a:p>
          <a:p>
            <a:endParaRPr lang="en-IN" dirty="0"/>
          </a:p>
          <a:p>
            <a:endParaRPr lang="en-IN" dirty="0"/>
          </a:p>
        </p:txBody>
      </p:sp>
    </p:spTree>
    <p:extLst>
      <p:ext uri="{BB962C8B-B14F-4D97-AF65-F5344CB8AC3E}">
        <p14:creationId xmlns:p14="http://schemas.microsoft.com/office/powerpoint/2010/main" val="352137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i="1" dirty="0"/>
              <a:t>INTRODUCTION</a:t>
            </a:r>
            <a:endParaRPr lang="en-IN" sz="5400" dirty="0"/>
          </a:p>
        </p:txBody>
      </p:sp>
      <p:sp>
        <p:nvSpPr>
          <p:cNvPr id="3" name="Content Placeholder 2"/>
          <p:cNvSpPr>
            <a:spLocks noGrp="1"/>
          </p:cNvSpPr>
          <p:nvPr>
            <p:ph idx="1"/>
          </p:nvPr>
        </p:nvSpPr>
        <p:spPr/>
        <p:txBody>
          <a:bodyPr/>
          <a:lstStyle/>
          <a:p>
            <a:r>
              <a:rPr lang="en-IN" b="1" dirty="0"/>
              <a:t>Define the Problem</a:t>
            </a:r>
          </a:p>
          <a:p>
            <a:r>
              <a:rPr lang="en-IN" b="1" dirty="0"/>
              <a:t>Set Objectives</a:t>
            </a:r>
          </a:p>
          <a:p>
            <a:r>
              <a:rPr lang="en-IN" b="1" dirty="0"/>
              <a:t>User Analysis</a:t>
            </a:r>
          </a:p>
          <a:p>
            <a:r>
              <a:rPr lang="en-IN" b="1" dirty="0"/>
              <a:t>Data Gathering</a:t>
            </a:r>
          </a:p>
          <a:p>
            <a:r>
              <a:rPr lang="en-IN" b="1" dirty="0"/>
              <a:t>Choose Watson Assistant</a:t>
            </a:r>
          </a:p>
          <a:p>
            <a:r>
              <a:rPr lang="en-IN" b="1" dirty="0"/>
              <a:t>Design Conversational Flow</a:t>
            </a:r>
          </a:p>
          <a:p>
            <a:r>
              <a:rPr lang="en-IN" b="1" dirty="0"/>
              <a:t>Create Intents and Entities</a:t>
            </a:r>
            <a:endParaRPr lang="en-IN" dirty="0"/>
          </a:p>
          <a:p>
            <a:endParaRPr lang="en-IN" dirty="0"/>
          </a:p>
        </p:txBody>
      </p:sp>
    </p:spTree>
    <p:extLst>
      <p:ext uri="{BB962C8B-B14F-4D97-AF65-F5344CB8AC3E}">
        <p14:creationId xmlns:p14="http://schemas.microsoft.com/office/powerpoint/2010/main" val="394631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Picture Placeholder 2"/>
          <p:cNvSpPr>
            <a:spLocks noGrp="1"/>
          </p:cNvSpPr>
          <p:nvPr>
            <p:ph type="pic" idx="1"/>
          </p:nvPr>
        </p:nvSpPr>
        <p:spPr>
          <a:xfrm>
            <a:off x="1792288" y="476672"/>
            <a:ext cx="5486400" cy="4250903"/>
          </a:xfrm>
        </p:spPr>
      </p:sp>
      <p:sp>
        <p:nvSpPr>
          <p:cNvPr id="4" name="Text Placeholder 3"/>
          <p:cNvSpPr>
            <a:spLocks noGrp="1"/>
          </p:cNvSpPr>
          <p:nvPr>
            <p:ph type="body" sz="half" idx="2"/>
          </p:nvPr>
        </p:nvSpPr>
        <p:spPr/>
        <p:txBody>
          <a:bodyPr/>
          <a:lstStyle/>
          <a:p>
            <a:r>
              <a:rPr lang="en-IN" b="1" dirty="0"/>
              <a:t>Step 3: </a:t>
            </a:r>
            <a:endParaRPr lang="en-IN" dirty="0"/>
          </a:p>
          <a:p>
            <a:r>
              <a:rPr lang="en-US" dirty="0"/>
              <a:t>After creating an instance for Watson Assistant you need to launch the Watson Assistant by clicking the launch the assistant </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76673"/>
            <a:ext cx="597666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163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496944" cy="2160240"/>
          </a:xfrm>
        </p:spPr>
        <p:txBody>
          <a:bodyPr>
            <a:noAutofit/>
          </a:bodyPr>
          <a:lstStyle/>
          <a:p>
            <a:r>
              <a:rPr lang="en-IN" sz="2000" b="1" dirty="0" smtClean="0"/>
              <a:t>Step 4: </a:t>
            </a:r>
            <a:r>
              <a:rPr lang="en-IN" sz="2000" dirty="0"/>
              <a:t/>
            </a:r>
            <a:br>
              <a:rPr lang="en-IN" sz="2000" dirty="0"/>
            </a:br>
            <a:r>
              <a:rPr lang="en-US" sz="2000" dirty="0" smtClean="0"/>
              <a:t>It </a:t>
            </a:r>
            <a:r>
              <a:rPr lang="en-US" sz="2000" dirty="0"/>
              <a:t>will give the access to create the assistant give the name for the Assistant and give the description for that assistant it's completely optional click on create and save it. </a:t>
            </a:r>
            <a:br>
              <a:rPr lang="en-US" sz="2000" dirty="0"/>
            </a:br>
            <a:r>
              <a:rPr lang="en-US" sz="2000" dirty="0"/>
              <a:t/>
            </a:r>
            <a:br>
              <a:rPr lang="en-US" sz="2000" dirty="0"/>
            </a:b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92896"/>
            <a:ext cx="5760640" cy="390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269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000" b="1" dirty="0"/>
              <a:t>Step 5: </a:t>
            </a:r>
            <a:r>
              <a:rPr lang="en-IN" sz="2000" dirty="0"/>
              <a:t/>
            </a:r>
            <a:br>
              <a:rPr lang="en-IN" sz="2000" dirty="0"/>
            </a:br>
            <a:r>
              <a:rPr lang="en-US" sz="2000" dirty="0"/>
              <a:t>After activating the Dialog, you will get the Intents, Entities, Dialog, and Content catalog like shown below </a:t>
            </a:r>
            <a:br>
              <a:rPr lang="en-US" sz="2000" dirty="0"/>
            </a:br>
            <a:endParaRPr lang="en-IN" sz="2000" dirty="0"/>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9"/>
            <a:ext cx="7128792" cy="425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790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000" b="1" dirty="0"/>
              <a:t>Step 6: </a:t>
            </a:r>
            <a:r>
              <a:rPr lang="en-IN" sz="2000" dirty="0"/>
              <a:t/>
            </a:r>
            <a:br>
              <a:rPr lang="en-IN" sz="2000" dirty="0"/>
            </a:br>
            <a:r>
              <a:rPr lang="en-US" sz="2000" dirty="0"/>
              <a:t>Create the Entities first and one variables for the entities you have been created. </a:t>
            </a:r>
            <a:br>
              <a:rPr lang="en-US" sz="2000" dirty="0"/>
            </a:br>
            <a:r>
              <a:rPr lang="en-US" sz="2000" dirty="0"/>
              <a:t>Here I have been created the Entity with the name </a:t>
            </a:r>
            <a:r>
              <a:rPr lang="en-US" sz="2000" dirty="0" err="1"/>
              <a:t>Entertainement</a:t>
            </a:r>
            <a:r>
              <a:rPr lang="en-US" sz="2000" dirty="0"/>
              <a:t> and added variables as channels and star with some variable value. </a:t>
            </a:r>
            <a:br>
              <a:rPr lang="en-US" sz="2000" dirty="0"/>
            </a:br>
            <a:endParaRPr lang="en-IN" sz="2000" dirty="0"/>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9900"/>
            <a:ext cx="7488832" cy="398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62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000" b="1" dirty="0"/>
              <a:t>Step 7: </a:t>
            </a:r>
            <a:r>
              <a:rPr lang="en-IN" sz="2000" dirty="0"/>
              <a:t/>
            </a:r>
            <a:br>
              <a:rPr lang="en-IN" sz="2000" dirty="0"/>
            </a:br>
            <a:r>
              <a:rPr lang="en-US" sz="2000" dirty="0"/>
              <a:t>Open the Intents and then create the Intents for Messages, Services, </a:t>
            </a:r>
            <a:r>
              <a:rPr lang="en-US" sz="2000" dirty="0" err="1"/>
              <a:t>AboutMe</a:t>
            </a:r>
            <a:r>
              <a:rPr lang="en-US" sz="2000" dirty="0"/>
              <a:t> give some example queries for them </a:t>
            </a:r>
            <a:br>
              <a:rPr lang="en-US" sz="2000" dirty="0"/>
            </a:br>
            <a:endParaRPr lang="en-IN" sz="2000" dirty="0"/>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6336704" cy="43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44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698477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728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609349"/>
            <a:ext cx="6696744" cy="450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821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383" y="1600200"/>
            <a:ext cx="797604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905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b="1" dirty="0"/>
              <a:t>Step 8: </a:t>
            </a:r>
            <a:r>
              <a:rPr lang="en-IN" sz="2400" dirty="0"/>
              <a:t/>
            </a:r>
            <a:br>
              <a:rPr lang="en-IN" sz="2400" dirty="0"/>
            </a:br>
            <a:r>
              <a:rPr lang="en-US" sz="2400" dirty="0"/>
              <a:t>Next open the Dialog and then add nodes for all the Intents you have created where we need to give the responses for the selected queries. </a:t>
            </a:r>
            <a:br>
              <a:rPr lang="en-US" sz="2400" dirty="0"/>
            </a:br>
            <a:r>
              <a:rPr lang="en-US" sz="2400" dirty="0"/>
              <a:t>Whereby default we will have Anything else node. </a:t>
            </a:r>
            <a:br>
              <a:rPr lang="en-US" sz="2400" dirty="0"/>
            </a:br>
            <a:endParaRPr lang="en-IN" sz="24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477" y="1600200"/>
            <a:ext cx="807904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304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b="1" dirty="0"/>
              <a:t>Step 9: </a:t>
            </a:r>
            <a:r>
              <a:rPr lang="en-IN" sz="2400" dirty="0"/>
              <a:t/>
            </a:r>
            <a:br>
              <a:rPr lang="en-IN" sz="2400" dirty="0"/>
            </a:br>
            <a:r>
              <a:rPr lang="en-US" sz="2400" dirty="0"/>
              <a:t>Check the chat bot by clicking the try it before connecting the Facebook Messenger </a:t>
            </a:r>
            <a:br>
              <a:rPr lang="en-US" sz="2400" dirty="0"/>
            </a:br>
            <a:endParaRPr lang="en-IN" sz="2400"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22179"/>
            <a:ext cx="8229600" cy="4482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32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548680"/>
            <a:ext cx="8229600" cy="5577483"/>
          </a:xfrm>
        </p:spPr>
        <p:txBody>
          <a:bodyPr>
            <a:normAutofit/>
          </a:bodyPr>
          <a:lstStyle/>
          <a:p>
            <a:r>
              <a:rPr lang="en-IN" b="1" dirty="0"/>
              <a:t>Build Dialogs</a:t>
            </a:r>
          </a:p>
          <a:p>
            <a:r>
              <a:rPr lang="en-IN" b="1" dirty="0"/>
              <a:t>Integration</a:t>
            </a:r>
          </a:p>
          <a:p>
            <a:r>
              <a:rPr lang="en-IN" b="1" dirty="0"/>
              <a:t>Testing and Iteration</a:t>
            </a:r>
          </a:p>
          <a:p>
            <a:r>
              <a:rPr lang="en-IN" b="1" dirty="0"/>
              <a:t>User Training</a:t>
            </a:r>
          </a:p>
          <a:p>
            <a:r>
              <a:rPr lang="en-IN" b="1" dirty="0"/>
              <a:t>Deployment</a:t>
            </a:r>
          </a:p>
          <a:p>
            <a:r>
              <a:rPr lang="en-IN" b="1" dirty="0"/>
              <a:t>Monitoring and Analytics</a:t>
            </a:r>
          </a:p>
          <a:p>
            <a:r>
              <a:rPr lang="en-IN" b="1" dirty="0"/>
              <a:t>Continuous Improvement</a:t>
            </a:r>
          </a:p>
          <a:p>
            <a:r>
              <a:rPr lang="en-IN" b="1" dirty="0"/>
              <a:t>Compliance and Security</a:t>
            </a:r>
          </a:p>
          <a:p>
            <a:r>
              <a:rPr lang="en-IN" b="1" dirty="0"/>
              <a:t>Scale and Maintain</a:t>
            </a:r>
            <a:endParaRPr lang="en-IN" dirty="0"/>
          </a:p>
          <a:p>
            <a:endParaRPr lang="en-IN" dirty="0"/>
          </a:p>
        </p:txBody>
      </p:sp>
    </p:spTree>
    <p:extLst>
      <p:ext uri="{BB962C8B-B14F-4D97-AF65-F5344CB8AC3E}">
        <p14:creationId xmlns:p14="http://schemas.microsoft.com/office/powerpoint/2010/main" val="141743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i="1" dirty="0"/>
              <a:t>REQUIREMENTS</a:t>
            </a:r>
            <a:endParaRPr lang="en-IN" sz="4800" dirty="0"/>
          </a:p>
        </p:txBody>
      </p:sp>
      <p:sp>
        <p:nvSpPr>
          <p:cNvPr id="3" name="Content Placeholder 2"/>
          <p:cNvSpPr>
            <a:spLocks noGrp="1"/>
          </p:cNvSpPr>
          <p:nvPr>
            <p:ph idx="1"/>
          </p:nvPr>
        </p:nvSpPr>
        <p:spPr/>
        <p:txBody>
          <a:bodyPr>
            <a:normAutofit fontScale="92500" lnSpcReduction="10000"/>
          </a:bodyPr>
          <a:lstStyle/>
          <a:p>
            <a:r>
              <a:rPr lang="en-US" sz="3600" dirty="0"/>
              <a:t>you can sign up for one on the IBM Cloud website.</a:t>
            </a:r>
          </a:p>
          <a:p>
            <a:r>
              <a:rPr lang="en-US" sz="3600" dirty="0"/>
              <a:t>You'll need to create an instance of the IBM Watson Assistant service in your IBM Cloud account. </a:t>
            </a:r>
          </a:p>
          <a:p>
            <a:r>
              <a:rPr lang="en-US" sz="3600" dirty="0"/>
              <a:t>you'll need access to that data. </a:t>
            </a:r>
          </a:p>
          <a:p>
            <a:r>
              <a:rPr lang="en-US" sz="3600" dirty="0"/>
              <a:t>To create an effective </a:t>
            </a:r>
            <a:r>
              <a:rPr lang="en-US" sz="3600" dirty="0" err="1"/>
              <a:t>chatbot</a:t>
            </a:r>
            <a:r>
              <a:rPr lang="en-US" sz="3600" dirty="0"/>
              <a:t>, you'll need training data in the form of intents, entities, and dialog flows.</a:t>
            </a:r>
            <a:endParaRPr lang="en-IN" sz="3600" b="1" dirty="0"/>
          </a:p>
          <a:p>
            <a:endParaRPr lang="en-IN" sz="3600" dirty="0"/>
          </a:p>
        </p:txBody>
      </p:sp>
    </p:spTree>
    <p:extLst>
      <p:ext uri="{BB962C8B-B14F-4D97-AF65-F5344CB8AC3E}">
        <p14:creationId xmlns:p14="http://schemas.microsoft.com/office/powerpoint/2010/main" val="25020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i="1" dirty="0"/>
              <a:t>BENEFITS</a:t>
            </a:r>
            <a:endParaRPr lang="en-IN" sz="4800" dirty="0"/>
          </a:p>
        </p:txBody>
      </p:sp>
      <p:sp>
        <p:nvSpPr>
          <p:cNvPr id="3" name="Content Placeholder 2"/>
          <p:cNvSpPr>
            <a:spLocks noGrp="1"/>
          </p:cNvSpPr>
          <p:nvPr>
            <p:ph idx="1"/>
          </p:nvPr>
        </p:nvSpPr>
        <p:spPr/>
        <p:txBody>
          <a:bodyPr/>
          <a:lstStyle/>
          <a:p>
            <a:r>
              <a:rPr lang="en-US" dirty="0" err="1"/>
              <a:t>Watsonx</a:t>
            </a:r>
            <a:r>
              <a:rPr lang="en-US" dirty="0"/>
              <a:t> Assistant provides large, complex and data-sensitive organizations with the </a:t>
            </a:r>
            <a:r>
              <a:rPr lang="en-US" dirty="0" err="1"/>
              <a:t>chatbot</a:t>
            </a:r>
            <a:r>
              <a:rPr lang="en-US" dirty="0"/>
              <a:t> security and scalability capabilities you need to safeguard against hackers and misuse of customer data, and support your virtual agent during peak times.</a:t>
            </a:r>
            <a:endParaRPr lang="en-IN" b="1" dirty="0"/>
          </a:p>
          <a:p>
            <a:endParaRPr lang="en-IN" dirty="0"/>
          </a:p>
        </p:txBody>
      </p:sp>
    </p:spTree>
    <p:extLst>
      <p:ext uri="{BB962C8B-B14F-4D97-AF65-F5344CB8AC3E}">
        <p14:creationId xmlns:p14="http://schemas.microsoft.com/office/powerpoint/2010/main" val="335930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i="1" dirty="0"/>
              <a:t>LANGUAGE AND VERSION</a:t>
            </a:r>
            <a:endParaRPr lang="en-IN" sz="4800" dirty="0"/>
          </a:p>
        </p:txBody>
      </p:sp>
      <p:sp>
        <p:nvSpPr>
          <p:cNvPr id="3" name="Content Placeholder 2"/>
          <p:cNvSpPr>
            <a:spLocks noGrp="1"/>
          </p:cNvSpPr>
          <p:nvPr>
            <p:ph idx="1"/>
          </p:nvPr>
        </p:nvSpPr>
        <p:spPr>
          <a:xfrm>
            <a:off x="457200" y="1600201"/>
            <a:ext cx="8229600" cy="3340968"/>
          </a:xfrm>
        </p:spPr>
        <p:txBody>
          <a:bodyPr>
            <a:normAutofit/>
          </a:bodyPr>
          <a:lstStyle/>
          <a:p>
            <a:r>
              <a:rPr lang="en-IN" sz="4000" dirty="0"/>
              <a:t>The using languages html and </a:t>
            </a:r>
            <a:r>
              <a:rPr lang="en-IN" sz="4000" dirty="0" err="1"/>
              <a:t>css</a:t>
            </a:r>
            <a:r>
              <a:rPr lang="en-IN" sz="4000" dirty="0"/>
              <a:t> and the version of  html(5.3) and </a:t>
            </a:r>
            <a:r>
              <a:rPr lang="en-IN" sz="4000" dirty="0" err="1"/>
              <a:t>Css</a:t>
            </a:r>
            <a:r>
              <a:rPr lang="en-IN" sz="4000" dirty="0"/>
              <a:t>(css3)</a:t>
            </a:r>
          </a:p>
          <a:p>
            <a:endParaRPr lang="en-IN" sz="4000" dirty="0"/>
          </a:p>
        </p:txBody>
      </p:sp>
    </p:spTree>
    <p:extLst>
      <p:ext uri="{BB962C8B-B14F-4D97-AF65-F5344CB8AC3E}">
        <p14:creationId xmlns:p14="http://schemas.microsoft.com/office/powerpoint/2010/main" val="365813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 </a:t>
            </a:r>
            <a:r>
              <a:rPr lang="en-US" dirty="0" err="1" smtClean="0"/>
              <a:t>chatbot</a:t>
            </a:r>
            <a:r>
              <a:rPr lang="en-US" dirty="0" smtClean="0"/>
              <a:t> project by using Watson Assistant</a:t>
            </a:r>
            <a:endParaRPr lang="en-IN" dirty="0"/>
          </a:p>
        </p:txBody>
      </p:sp>
      <p:sp>
        <p:nvSpPr>
          <p:cNvPr id="3" name="Content Placeholder 2"/>
          <p:cNvSpPr>
            <a:spLocks noGrp="1"/>
          </p:cNvSpPr>
          <p:nvPr>
            <p:ph idx="1"/>
          </p:nvPr>
        </p:nvSpPr>
        <p:spPr/>
        <p:txBody>
          <a:bodyPr/>
          <a:lstStyle/>
          <a:p>
            <a:r>
              <a:rPr lang="en-US" dirty="0" smtClean="0"/>
              <a:t>define </a:t>
            </a:r>
            <a:r>
              <a:rPr lang="en-US" dirty="0"/>
              <a:t>personas, create an empathy map, and build a system context diagram. Then, you extract the potential list of intents. Intents are the purposes or goals that are expressed in a user's input, such as answering a question or processing a payment.</a:t>
            </a:r>
            <a:endParaRPr lang="en-IN" dirty="0"/>
          </a:p>
        </p:txBody>
      </p:sp>
    </p:spTree>
    <p:extLst>
      <p:ext uri="{BB962C8B-B14F-4D97-AF65-F5344CB8AC3E}">
        <p14:creationId xmlns:p14="http://schemas.microsoft.com/office/powerpoint/2010/main" val="1124510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fontScale="90000"/>
          </a:bodyPr>
          <a:lstStyle/>
          <a:p>
            <a:r>
              <a:rPr lang="en-US" sz="4800" dirty="0" smtClean="0"/>
              <a:t>Conversational for fast and friendly customer </a:t>
            </a:r>
            <a:r>
              <a:rPr lang="en-US" sz="4800" dirty="0" err="1" smtClean="0"/>
              <a:t>careIBM</a:t>
            </a:r>
            <a:r>
              <a:rPr lang="en-US" sz="4800" dirty="0" smtClean="0"/>
              <a:t> </a:t>
            </a:r>
            <a:r>
              <a:rPr lang="en-US" sz="4800" dirty="0" err="1" smtClean="0"/>
              <a:t>watsonx</a:t>
            </a:r>
            <a:r>
              <a:rPr lang="en-US" sz="4800" dirty="0" smtClean="0"/>
              <a:t> Assistant</a:t>
            </a:r>
            <a:endParaRPr lang="en-IN" sz="4800" dirty="0"/>
          </a:p>
        </p:txBody>
      </p:sp>
      <p:sp>
        <p:nvSpPr>
          <p:cNvPr id="3" name="Content Placeholder 2"/>
          <p:cNvSpPr>
            <a:spLocks noGrp="1"/>
          </p:cNvSpPr>
          <p:nvPr>
            <p:ph idx="1"/>
          </p:nvPr>
        </p:nvSpPr>
        <p:spPr>
          <a:xfrm>
            <a:off x="457200" y="2204864"/>
            <a:ext cx="8229600" cy="4176464"/>
          </a:xfrm>
        </p:spPr>
        <p:txBody>
          <a:bodyPr>
            <a:normAutofit fontScale="77500" lnSpcReduction="20000"/>
          </a:bodyPr>
          <a:lstStyle/>
          <a:p>
            <a:pPr fontAlgn="base"/>
            <a:r>
              <a:rPr lang="en-US" dirty="0" smtClean="0"/>
              <a:t>It is </a:t>
            </a:r>
            <a:r>
              <a:rPr lang="en-US" dirty="0"/>
              <a:t>a market-leading, conversational artificial intelligence platform designed to help you overcome the friction of traditional support and deliver exceptional experiences to prospects, customers, and employees. </a:t>
            </a:r>
            <a:endParaRPr lang="en-US" dirty="0" smtClean="0"/>
          </a:p>
          <a:p>
            <a:pPr fontAlgn="base"/>
            <a:r>
              <a:rPr lang="en-US" dirty="0" smtClean="0"/>
              <a:t>Powered </a:t>
            </a:r>
            <a:r>
              <a:rPr lang="en-US" dirty="0"/>
              <a:t>by large language models (LLMs) you can trust, and an intuitive user interface, </a:t>
            </a:r>
            <a:r>
              <a:rPr lang="en-US" dirty="0" err="1"/>
              <a:t>watsonx</a:t>
            </a:r>
            <a:r>
              <a:rPr lang="en-US" dirty="0"/>
              <a:t> Assistant empowers your teams to build AI-powered voice agents and </a:t>
            </a:r>
            <a:r>
              <a:rPr lang="en-US" dirty="0" err="1"/>
              <a:t>chatbots</a:t>
            </a:r>
            <a:r>
              <a:rPr lang="en-US" dirty="0"/>
              <a:t> that deliver automated self-service support across all channels and touch-points with seamless integration to the tools that power your business.</a:t>
            </a:r>
          </a:p>
          <a:p>
            <a:r>
              <a:rPr lang="en-US" dirty="0" smtClean="0"/>
              <a:t/>
            </a:r>
            <a:br>
              <a:rPr lang="en-US" dirty="0" smtClean="0"/>
            </a:br>
            <a:endParaRPr lang="en-IN" dirty="0"/>
          </a:p>
        </p:txBody>
      </p:sp>
    </p:spTree>
    <p:extLst>
      <p:ext uri="{BB962C8B-B14F-4D97-AF65-F5344CB8AC3E}">
        <p14:creationId xmlns:p14="http://schemas.microsoft.com/office/powerpoint/2010/main" val="423480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half" idx="2"/>
          </p:nvPr>
        </p:nvSpPr>
        <p:spPr>
          <a:xfrm>
            <a:off x="1763688" y="5743600"/>
            <a:ext cx="6598159" cy="699391"/>
          </a:xfrm>
        </p:spPr>
        <p:txBody>
          <a:bodyPr>
            <a:normAutofit/>
          </a:bodyPr>
          <a:lstStyle/>
          <a:p>
            <a:r>
              <a:rPr lang="en-US" sz="3600" u="sng" dirty="0" smtClean="0"/>
              <a:t>Architecture of </a:t>
            </a:r>
            <a:r>
              <a:rPr lang="en-US" sz="3600" u="sng" dirty="0" err="1" smtClean="0"/>
              <a:t>watson</a:t>
            </a:r>
            <a:r>
              <a:rPr lang="en-US" sz="3600" u="sng" dirty="0" smtClean="0"/>
              <a:t> </a:t>
            </a:r>
            <a:r>
              <a:rPr lang="en-US" sz="3600" u="sng" dirty="0" err="1" smtClean="0"/>
              <a:t>assistent</a:t>
            </a:r>
            <a:endParaRPr lang="en-IN" sz="3600" u="sng" dirty="0"/>
          </a:p>
        </p:txBody>
      </p:sp>
      <p:sp>
        <p:nvSpPr>
          <p:cNvPr id="5" name="Picture Placeholder 2"/>
          <p:cNvSpPr txBox="1">
            <a:spLocks/>
          </p:cNvSpPr>
          <p:nvPr/>
        </p:nvSpPr>
        <p:spPr>
          <a:xfrm>
            <a:off x="1763688" y="620688"/>
            <a:ext cx="5486400" cy="4114800"/>
          </a:xfrm>
          <a:prstGeom prst="rect">
            <a:avLst/>
          </a:prstGeom>
        </p:spPr>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C:\Users\CSE LAB 01\Downloads\Watson assis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628800"/>
            <a:ext cx="54864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215" y="1124744"/>
            <a:ext cx="5199346" cy="391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descr="C:\Users\CSE LAB 01\Downloads\Watson assis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548680"/>
            <a:ext cx="54864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933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830</Words>
  <Application>Microsoft Office PowerPoint</Application>
  <PresentationFormat>On-screen Show (4:3)</PresentationFormat>
  <Paragraphs>106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CHATBOT DEPLOYMENT WITH IBM CLOUD WATSON ASSISTANT</vt:lpstr>
      <vt:lpstr>INTRODUCTION</vt:lpstr>
      <vt:lpstr>PowerPoint Presentation</vt:lpstr>
      <vt:lpstr>REQUIREMENTS</vt:lpstr>
      <vt:lpstr>BENEFITS</vt:lpstr>
      <vt:lpstr>LANGUAGE AND VERSION</vt:lpstr>
      <vt:lpstr>Build a chatbot project by using Watson Assistant</vt:lpstr>
      <vt:lpstr>Conversational for fast and friendly customer careIBM watsonx Assistant</vt:lpstr>
      <vt:lpstr>PowerPoint Presentation</vt:lpstr>
      <vt:lpstr>CHATBOT DEPLOYMENT WITH IBM CLOUD WATSON ASSISTANT</vt:lpstr>
      <vt:lpstr>HTML CODE </vt:lpstr>
      <vt:lpstr>JAVASCRIPT</vt:lpstr>
      <vt:lpstr>PowerPoint Presentation</vt:lpstr>
      <vt:lpstr>Techniques</vt:lpstr>
      <vt:lpstr>PowerPoint Presentation</vt:lpstr>
      <vt:lpstr>PowerPoint Presentation</vt:lpstr>
      <vt:lpstr>PowerPoint Presentation</vt:lpstr>
      <vt:lpstr>PowerPoint Presentation</vt:lpstr>
      <vt:lpstr>   </vt:lpstr>
      <vt:lpstr>PowerPoint Presentation</vt:lpstr>
      <vt:lpstr>Step 4:  It will give the access to create the assistant give the name for the Assistant and give the description for that assistant it's completely optional click on create and save it.   </vt:lpstr>
      <vt:lpstr>Step 5:  After activating the Dialog, you will get the Intents, Entities, Dialog, and Content catalog like shown below  </vt:lpstr>
      <vt:lpstr>Step 6:  Create the Entities first and one variables for the entities you have been created.  Here I have been created the Entity with the name Entertainement and added variables as channels and star with some variable value.  </vt:lpstr>
      <vt:lpstr>Step 7:  Open the Intents and then create the Intents for Messages, Services, AboutMe give some example queries for them  </vt:lpstr>
      <vt:lpstr>PowerPoint Presentation</vt:lpstr>
      <vt:lpstr>PowerPoint Presentation</vt:lpstr>
      <vt:lpstr>PowerPoint Presentation</vt:lpstr>
      <vt:lpstr>Step 8:  Next open the Dialog and then add nodes for all the Intents you have created where we need to give the responses for the selected queries.  Whereby default we will have Anything else node.  </vt:lpstr>
      <vt:lpstr>Step 9:  Check the chat bot by clicking the try it before connecting the Facebook Messenger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DEPLOYMENT WITH IBM CLOUD WATSON ASSISTANT</dc:title>
  <dc:creator>CSE LAB 01</dc:creator>
  <cp:lastModifiedBy>CSE LAB 01</cp:lastModifiedBy>
  <cp:revision>11</cp:revision>
  <dcterms:created xsi:type="dcterms:W3CDTF">2023-10-10T05:07:51Z</dcterms:created>
  <dcterms:modified xsi:type="dcterms:W3CDTF">2023-11-01T04:48:54Z</dcterms:modified>
</cp:coreProperties>
</file>