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Default Extension="fntdata" ContentType="application/x-fontdata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slideLayout5.xml" ContentType="application/vnd.openxmlformats-officedocument.presentationml.slideLayout+xml"/>
  <Override PartName="/ppt/presProps.xml" ContentType="application/vnd.openxmlformats-officedocument.presentationml.presProps+xml"/>
  <Override PartName="/ppt/media/image18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11.png" ContentType="image/png"/>
  <Override PartName="/ppt/media/image8.png" ContentType="image/png"/>
  <Override PartName="/ppt/media/image10.png" ContentType="image/png"/>
  <Override PartName="/ppt/media/image9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9.png" ContentType="image/png"/>
  <Override PartName="/ppt/media/image20.png" ContentType="image/png"/>
  <Override PartName="/ppt/media/image21.png" ContentType="image/png"/>
  <Override PartName="/ppt/media/image22.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9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_rels/presentation.xml.rels" ContentType="application/vnd.openxmlformats-package.relationships+xml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9144000" cy="5143500"/>
  <p:notesSz cx="7559675" cy="10691813"/>
</p:presentation>
</file>

<file path=ppt/presProps.xml><?xml version="1.0" encoding="utf-8"?>
<p:presentationPr xmlns:a="http://schemas.openxmlformats.org/drawingml/2006/main" xmlns:p="http://schemas.openxmlformats.org/presentationml/2006/main" xmlns:r="http://schemas.openxmlformats.org/officeDocument/2006/relationships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 Slide"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g object 16" hidden="1"/>
          <p:cNvSpPr/>
          <p:nvPr/>
        </p:nvSpPr>
        <p:spPr>
          <a:xfrm>
            <a:off x="0" y="0"/>
            <a:ext cx="9143280" cy="5142960"/>
          </a:xfrm>
          <a:custGeom>
            <a:avLst/>
            <a:gdLst>
              <a:gd name="textAreaLeft" fmla="*/ 0 w 9143280"/>
              <a:gd name="textAreaRight" fmla="*/ 9144000 w 9143280"/>
              <a:gd name="textAreaTop" fmla="*/ 0 h 5142960"/>
              <a:gd name="textAreaBottom" fmla="*/ 5143680 h 5142960"/>
            </a:gdLst>
            <a:ahLst/>
            <a:cxnLst/>
            <a:rect l="textAreaLeft" t="textAreaTop" r="textAreaRight" b="textAreaBottom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f4f1e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" name="bg object 17" hidden="1"/>
          <p:cNvSpPr/>
          <p:nvPr/>
        </p:nvSpPr>
        <p:spPr>
          <a:xfrm>
            <a:off x="0" y="259920"/>
            <a:ext cx="9143280" cy="27720"/>
          </a:xfrm>
          <a:custGeom>
            <a:avLst/>
            <a:gdLst>
              <a:gd name="textAreaLeft" fmla="*/ 0 w 9143280"/>
              <a:gd name="textAreaRight" fmla="*/ 9144000 w 9143280"/>
              <a:gd name="textAreaTop" fmla="*/ 0 h 27720"/>
              <a:gd name="textAreaBottom" fmla="*/ 28440 h 27720"/>
            </a:gdLst>
            <a:ahLst/>
            <a:cxnLst/>
            <a:rect l="textAreaLeft" t="textAreaTop" r="textAreaRight" b="textAreaBottom"/>
            <a:pathLst>
              <a:path w="9144000" h="28575">
                <a:moveTo>
                  <a:pt x="0" y="28574"/>
                </a:moveTo>
                <a:lnTo>
                  <a:pt x="0" y="0"/>
                </a:lnTo>
                <a:lnTo>
                  <a:pt x="9143999" y="0"/>
                </a:lnTo>
                <a:lnTo>
                  <a:pt x="9143999" y="28574"/>
                </a:lnTo>
                <a:lnTo>
                  <a:pt x="0" y="28574"/>
                </a:lnTo>
                <a:close/>
              </a:path>
            </a:pathLst>
          </a:custGeom>
          <a:solidFill>
            <a:srgbClr val="3e353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IN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4" name="bg object 18" hidden="1"/>
          <p:cNvSpPr/>
          <p:nvPr/>
        </p:nvSpPr>
        <p:spPr>
          <a:xfrm>
            <a:off x="0" y="4863240"/>
            <a:ext cx="9143280" cy="27720"/>
          </a:xfrm>
          <a:custGeom>
            <a:avLst/>
            <a:gdLst>
              <a:gd name="textAreaLeft" fmla="*/ 0 w 9143280"/>
              <a:gd name="textAreaRight" fmla="*/ 9144000 w 9143280"/>
              <a:gd name="textAreaTop" fmla="*/ 0 h 27720"/>
              <a:gd name="textAreaBottom" fmla="*/ 28440 h 27720"/>
            </a:gdLst>
            <a:ahLst/>
            <a:cxnLst/>
            <a:rect l="textAreaLeft" t="textAreaTop" r="textAreaRight" b="textAreaBottom"/>
            <a:pathLst>
              <a:path w="9144000" h="28575">
                <a:moveTo>
                  <a:pt x="0" y="28574"/>
                </a:moveTo>
                <a:lnTo>
                  <a:pt x="0" y="0"/>
                </a:lnTo>
                <a:lnTo>
                  <a:pt x="9143999" y="0"/>
                </a:lnTo>
                <a:lnTo>
                  <a:pt x="9143999" y="28574"/>
                </a:lnTo>
                <a:lnTo>
                  <a:pt x="0" y="28574"/>
                </a:lnTo>
                <a:close/>
              </a:path>
            </a:pathLst>
          </a:custGeom>
          <a:solidFill>
            <a:srgbClr val="3e353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IN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5" name="bg object 16"/>
          <p:cNvSpPr/>
          <p:nvPr/>
        </p:nvSpPr>
        <p:spPr>
          <a:xfrm>
            <a:off x="0" y="0"/>
            <a:ext cx="9143280" cy="5142960"/>
          </a:xfrm>
          <a:custGeom>
            <a:avLst/>
            <a:gdLst>
              <a:gd name="textAreaLeft" fmla="*/ 0 w 9143280"/>
              <a:gd name="textAreaRight" fmla="*/ 9144000 w 9143280"/>
              <a:gd name="textAreaTop" fmla="*/ 0 h 5142960"/>
              <a:gd name="textAreaBottom" fmla="*/ 5143680 h 5142960"/>
            </a:gdLst>
            <a:ahLst/>
            <a:cxnLst/>
            <a:rect l="textAreaLeft" t="textAreaTop" r="textAreaRight" b="textAreaBottom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f4f1e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" name="bg object 17"/>
          <p:cNvSpPr/>
          <p:nvPr/>
        </p:nvSpPr>
        <p:spPr>
          <a:xfrm>
            <a:off x="0" y="259920"/>
            <a:ext cx="9143280" cy="27720"/>
          </a:xfrm>
          <a:custGeom>
            <a:avLst/>
            <a:gdLst>
              <a:gd name="textAreaLeft" fmla="*/ 0 w 9143280"/>
              <a:gd name="textAreaRight" fmla="*/ 9144000 w 9143280"/>
              <a:gd name="textAreaTop" fmla="*/ 0 h 27720"/>
              <a:gd name="textAreaBottom" fmla="*/ 28440 h 27720"/>
            </a:gdLst>
            <a:ahLst/>
            <a:cxnLst/>
            <a:rect l="textAreaLeft" t="textAreaTop" r="textAreaRight" b="textAreaBottom"/>
            <a:pathLst>
              <a:path w="9144000" h="28575">
                <a:moveTo>
                  <a:pt x="0" y="28574"/>
                </a:moveTo>
                <a:lnTo>
                  <a:pt x="0" y="0"/>
                </a:lnTo>
                <a:lnTo>
                  <a:pt x="9143999" y="0"/>
                </a:lnTo>
                <a:lnTo>
                  <a:pt x="9143999" y="28574"/>
                </a:lnTo>
                <a:lnTo>
                  <a:pt x="0" y="28574"/>
                </a:lnTo>
                <a:close/>
              </a:path>
            </a:pathLst>
          </a:custGeom>
          <a:solidFill>
            <a:srgbClr val="3e353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IN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7" name="bg object 18"/>
          <p:cNvSpPr/>
          <p:nvPr/>
        </p:nvSpPr>
        <p:spPr>
          <a:xfrm>
            <a:off x="0" y="0"/>
            <a:ext cx="2228040" cy="1259280"/>
          </a:xfrm>
          <a:custGeom>
            <a:avLst/>
            <a:gdLst>
              <a:gd name="textAreaLeft" fmla="*/ 0 w 2228040"/>
              <a:gd name="textAreaRight" fmla="*/ 2228760 w 2228040"/>
              <a:gd name="textAreaTop" fmla="*/ 0 h 1259280"/>
              <a:gd name="textAreaBottom" fmla="*/ 1260000 h 1259280"/>
            </a:gdLst>
            <a:ahLst/>
            <a:cxnLst/>
            <a:rect l="textAreaLeft" t="textAreaTop" r="textAreaRight" b="textAreaBottom"/>
            <a:pathLst>
              <a:path w="2228850" h="1259840">
                <a:moveTo>
                  <a:pt x="2228317" y="0"/>
                </a:moveTo>
                <a:lnTo>
                  <a:pt x="2172162" y="16744"/>
                </a:lnTo>
                <a:lnTo>
                  <a:pt x="2124789" y="32586"/>
                </a:lnTo>
                <a:lnTo>
                  <a:pt x="2078643" y="49513"/>
                </a:lnTo>
                <a:lnTo>
                  <a:pt x="2033669" y="67475"/>
                </a:lnTo>
                <a:lnTo>
                  <a:pt x="1989815" y="86427"/>
                </a:lnTo>
                <a:lnTo>
                  <a:pt x="1947027" y="106321"/>
                </a:lnTo>
                <a:lnTo>
                  <a:pt x="1905252" y="127109"/>
                </a:lnTo>
                <a:lnTo>
                  <a:pt x="1864436" y="148746"/>
                </a:lnTo>
                <a:lnTo>
                  <a:pt x="1824527" y="171183"/>
                </a:lnTo>
                <a:lnTo>
                  <a:pt x="1785471" y="194374"/>
                </a:lnTo>
                <a:lnTo>
                  <a:pt x="1747214" y="218272"/>
                </a:lnTo>
                <a:lnTo>
                  <a:pt x="1709703" y="242829"/>
                </a:lnTo>
                <a:lnTo>
                  <a:pt x="1672886" y="267998"/>
                </a:lnTo>
                <a:lnTo>
                  <a:pt x="1636708" y="293733"/>
                </a:lnTo>
                <a:lnTo>
                  <a:pt x="1601116" y="319986"/>
                </a:lnTo>
                <a:lnTo>
                  <a:pt x="1566058" y="346710"/>
                </a:lnTo>
                <a:lnTo>
                  <a:pt x="1531479" y="373858"/>
                </a:lnTo>
                <a:lnTo>
                  <a:pt x="1497327" y="401382"/>
                </a:lnTo>
                <a:lnTo>
                  <a:pt x="1463548" y="429237"/>
                </a:lnTo>
                <a:lnTo>
                  <a:pt x="1430089" y="457374"/>
                </a:lnTo>
                <a:lnTo>
                  <a:pt x="1396896" y="485746"/>
                </a:lnTo>
                <a:lnTo>
                  <a:pt x="1363917" y="514307"/>
                </a:lnTo>
                <a:lnTo>
                  <a:pt x="1331097" y="543009"/>
                </a:lnTo>
                <a:lnTo>
                  <a:pt x="1298384" y="571806"/>
                </a:lnTo>
                <a:lnTo>
                  <a:pt x="1265724" y="600649"/>
                </a:lnTo>
                <a:lnTo>
                  <a:pt x="1233065" y="629493"/>
                </a:lnTo>
                <a:lnTo>
                  <a:pt x="1200352" y="658290"/>
                </a:lnTo>
                <a:lnTo>
                  <a:pt x="1167532" y="686992"/>
                </a:lnTo>
                <a:lnTo>
                  <a:pt x="1134553" y="715553"/>
                </a:lnTo>
                <a:lnTo>
                  <a:pt x="1101360" y="743925"/>
                </a:lnTo>
                <a:lnTo>
                  <a:pt x="1067901" y="772062"/>
                </a:lnTo>
                <a:lnTo>
                  <a:pt x="1034122" y="799917"/>
                </a:lnTo>
                <a:lnTo>
                  <a:pt x="999970" y="827441"/>
                </a:lnTo>
                <a:lnTo>
                  <a:pt x="965391" y="854589"/>
                </a:lnTo>
                <a:lnTo>
                  <a:pt x="930333" y="881313"/>
                </a:lnTo>
                <a:lnTo>
                  <a:pt x="894741" y="907566"/>
                </a:lnTo>
                <a:lnTo>
                  <a:pt x="858563" y="933301"/>
                </a:lnTo>
                <a:lnTo>
                  <a:pt x="821746" y="958470"/>
                </a:lnTo>
                <a:lnTo>
                  <a:pt x="784235" y="983027"/>
                </a:lnTo>
                <a:lnTo>
                  <a:pt x="745978" y="1006925"/>
                </a:lnTo>
                <a:lnTo>
                  <a:pt x="706922" y="1030116"/>
                </a:lnTo>
                <a:lnTo>
                  <a:pt x="667013" y="1052553"/>
                </a:lnTo>
                <a:lnTo>
                  <a:pt x="626197" y="1074190"/>
                </a:lnTo>
                <a:lnTo>
                  <a:pt x="584422" y="1094978"/>
                </a:lnTo>
                <a:lnTo>
                  <a:pt x="541634" y="1114872"/>
                </a:lnTo>
                <a:lnTo>
                  <a:pt x="497780" y="1133824"/>
                </a:lnTo>
                <a:lnTo>
                  <a:pt x="452806" y="1151786"/>
                </a:lnTo>
                <a:lnTo>
                  <a:pt x="406660" y="1168713"/>
                </a:lnTo>
                <a:lnTo>
                  <a:pt x="359287" y="1184555"/>
                </a:lnTo>
                <a:lnTo>
                  <a:pt x="310636" y="1199268"/>
                </a:lnTo>
                <a:lnTo>
                  <a:pt x="260651" y="1212802"/>
                </a:lnTo>
                <a:lnTo>
                  <a:pt x="209281" y="1225112"/>
                </a:lnTo>
                <a:lnTo>
                  <a:pt x="156471" y="1236150"/>
                </a:lnTo>
                <a:lnTo>
                  <a:pt x="102169" y="1245869"/>
                </a:lnTo>
                <a:lnTo>
                  <a:pt x="46320" y="1254223"/>
                </a:lnTo>
                <a:lnTo>
                  <a:pt x="0" y="1259819"/>
                </a:lnTo>
              </a:path>
            </a:pathLst>
          </a:custGeom>
          <a:noFill/>
          <a:ln w="28574">
            <a:solidFill>
              <a:srgbClr val="3e353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" name="bg object 19"/>
          <p:cNvSpPr/>
          <p:nvPr/>
        </p:nvSpPr>
        <p:spPr>
          <a:xfrm>
            <a:off x="0" y="4863240"/>
            <a:ext cx="9143280" cy="27720"/>
          </a:xfrm>
          <a:custGeom>
            <a:avLst/>
            <a:gdLst>
              <a:gd name="textAreaLeft" fmla="*/ 0 w 9143280"/>
              <a:gd name="textAreaRight" fmla="*/ 9144000 w 9143280"/>
              <a:gd name="textAreaTop" fmla="*/ 0 h 27720"/>
              <a:gd name="textAreaBottom" fmla="*/ 28440 h 27720"/>
            </a:gdLst>
            <a:ahLst/>
            <a:cxnLst/>
            <a:rect l="textAreaLeft" t="textAreaTop" r="textAreaRight" b="textAreaBottom"/>
            <a:pathLst>
              <a:path w="9144000" h="28575">
                <a:moveTo>
                  <a:pt x="0" y="28574"/>
                </a:moveTo>
                <a:lnTo>
                  <a:pt x="0" y="0"/>
                </a:lnTo>
                <a:lnTo>
                  <a:pt x="9143999" y="0"/>
                </a:lnTo>
                <a:lnTo>
                  <a:pt x="9143999" y="28574"/>
                </a:lnTo>
                <a:lnTo>
                  <a:pt x="0" y="28574"/>
                </a:lnTo>
                <a:close/>
              </a:path>
            </a:pathLst>
          </a:custGeom>
          <a:solidFill>
            <a:srgbClr val="3e353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IN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9" name="bg object 20"/>
          <p:cNvSpPr/>
          <p:nvPr/>
        </p:nvSpPr>
        <p:spPr>
          <a:xfrm>
            <a:off x="7218720" y="3965400"/>
            <a:ext cx="1924560" cy="1177920"/>
          </a:xfrm>
          <a:custGeom>
            <a:avLst/>
            <a:gdLst>
              <a:gd name="textAreaLeft" fmla="*/ 0 w 1924560"/>
              <a:gd name="textAreaRight" fmla="*/ 1925280 w 1924560"/>
              <a:gd name="textAreaTop" fmla="*/ 0 h 1177920"/>
              <a:gd name="textAreaBottom" fmla="*/ 1178640 h 1177920"/>
            </a:gdLst>
            <a:ahLst/>
            <a:cxnLst/>
            <a:rect l="textAreaLeft" t="textAreaTop" r="textAreaRight" b="textAreaBottom"/>
            <a:pathLst>
              <a:path w="1925320" h="1178560">
                <a:moveTo>
                  <a:pt x="1925177" y="0"/>
                </a:moveTo>
                <a:lnTo>
                  <a:pt x="1881581" y="7803"/>
                </a:lnTo>
                <a:lnTo>
                  <a:pt x="1828771" y="18841"/>
                </a:lnTo>
                <a:lnTo>
                  <a:pt x="1777401" y="31151"/>
                </a:lnTo>
                <a:lnTo>
                  <a:pt x="1727416" y="44685"/>
                </a:lnTo>
                <a:lnTo>
                  <a:pt x="1678765" y="59398"/>
                </a:lnTo>
                <a:lnTo>
                  <a:pt x="1631392" y="75240"/>
                </a:lnTo>
                <a:lnTo>
                  <a:pt x="1585246" y="92166"/>
                </a:lnTo>
                <a:lnTo>
                  <a:pt x="1540272" y="110129"/>
                </a:lnTo>
                <a:lnTo>
                  <a:pt x="1496418" y="129081"/>
                </a:lnTo>
                <a:lnTo>
                  <a:pt x="1453630" y="148974"/>
                </a:lnTo>
                <a:lnTo>
                  <a:pt x="1411855" y="169763"/>
                </a:lnTo>
                <a:lnTo>
                  <a:pt x="1371039" y="191400"/>
                </a:lnTo>
                <a:lnTo>
                  <a:pt x="1331130" y="213837"/>
                </a:lnTo>
                <a:lnTo>
                  <a:pt x="1292073" y="237028"/>
                </a:lnTo>
                <a:lnTo>
                  <a:pt x="1253817" y="260926"/>
                </a:lnTo>
                <a:lnTo>
                  <a:pt x="1216306" y="285483"/>
                </a:lnTo>
                <a:lnTo>
                  <a:pt x="1179488" y="310652"/>
                </a:lnTo>
                <a:lnTo>
                  <a:pt x="1143311" y="336387"/>
                </a:lnTo>
                <a:lnTo>
                  <a:pt x="1107719" y="362640"/>
                </a:lnTo>
                <a:lnTo>
                  <a:pt x="1072661" y="389364"/>
                </a:lnTo>
                <a:lnTo>
                  <a:pt x="1038082" y="416511"/>
                </a:lnTo>
                <a:lnTo>
                  <a:pt x="1003930" y="444036"/>
                </a:lnTo>
                <a:lnTo>
                  <a:pt x="970151" y="471891"/>
                </a:lnTo>
                <a:lnTo>
                  <a:pt x="936692" y="500028"/>
                </a:lnTo>
                <a:lnTo>
                  <a:pt x="903499" y="528400"/>
                </a:lnTo>
                <a:lnTo>
                  <a:pt x="870519" y="556961"/>
                </a:lnTo>
                <a:lnTo>
                  <a:pt x="837700" y="585663"/>
                </a:lnTo>
                <a:lnTo>
                  <a:pt x="804987" y="614460"/>
                </a:lnTo>
                <a:lnTo>
                  <a:pt x="772327" y="643303"/>
                </a:lnTo>
                <a:lnTo>
                  <a:pt x="739668" y="672147"/>
                </a:lnTo>
                <a:lnTo>
                  <a:pt x="706955" y="700943"/>
                </a:lnTo>
                <a:lnTo>
                  <a:pt x="674135" y="729646"/>
                </a:lnTo>
                <a:lnTo>
                  <a:pt x="641156" y="758207"/>
                </a:lnTo>
                <a:lnTo>
                  <a:pt x="607963" y="786579"/>
                </a:lnTo>
                <a:lnTo>
                  <a:pt x="574504" y="814716"/>
                </a:lnTo>
                <a:lnTo>
                  <a:pt x="540725" y="842571"/>
                </a:lnTo>
                <a:lnTo>
                  <a:pt x="506573" y="870095"/>
                </a:lnTo>
                <a:lnTo>
                  <a:pt x="471994" y="897243"/>
                </a:lnTo>
                <a:lnTo>
                  <a:pt x="436936" y="923967"/>
                </a:lnTo>
                <a:lnTo>
                  <a:pt x="401344" y="950220"/>
                </a:lnTo>
                <a:lnTo>
                  <a:pt x="365166" y="975954"/>
                </a:lnTo>
                <a:lnTo>
                  <a:pt x="328349" y="1001124"/>
                </a:lnTo>
                <a:lnTo>
                  <a:pt x="290838" y="1025681"/>
                </a:lnTo>
                <a:lnTo>
                  <a:pt x="252581" y="1049579"/>
                </a:lnTo>
                <a:lnTo>
                  <a:pt x="213525" y="1072770"/>
                </a:lnTo>
                <a:lnTo>
                  <a:pt x="173615" y="1095207"/>
                </a:lnTo>
                <a:lnTo>
                  <a:pt x="132800" y="1116844"/>
                </a:lnTo>
                <a:lnTo>
                  <a:pt x="91025" y="1137632"/>
                </a:lnTo>
                <a:lnTo>
                  <a:pt x="48237" y="1157526"/>
                </a:lnTo>
                <a:lnTo>
                  <a:pt x="4383" y="1176478"/>
                </a:lnTo>
                <a:lnTo>
                  <a:pt x="0" y="1178228"/>
                </a:lnTo>
              </a:path>
            </a:pathLst>
          </a:custGeom>
          <a:noFill/>
          <a:ln w="28574">
            <a:solidFill>
              <a:srgbClr val="3e353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784440" y="1605240"/>
            <a:ext cx="770868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30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Click to edit the title text format</a:t>
            </a:r>
            <a:endParaRPr b="0" lang="en-IN" sz="3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ftr" idx="1"/>
          </p:nvPr>
        </p:nvSpPr>
        <p:spPr>
          <a:xfrm>
            <a:off x="3108960" y="4783320"/>
            <a:ext cx="2925360" cy="25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IN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</a:t>
            </a:r>
            <a:endParaRPr b="0" lang="en-IN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dt" idx="2"/>
          </p:nvPr>
        </p:nvSpPr>
        <p:spPr>
          <a:xfrm>
            <a:off x="457200" y="4783320"/>
            <a:ext cx="2102400" cy="25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Times New Roman"/>
              </a:rPr>
              <a:t> </a:t>
            </a:r>
            <a:endParaRPr b="0" lang="en-IN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" name="PlaceHolder 4"/>
          <p:cNvSpPr>
            <a:spLocks noGrp="1"/>
          </p:cNvSpPr>
          <p:nvPr>
            <p:ph type="sldNum" idx="3"/>
          </p:nvPr>
        </p:nvSpPr>
        <p:spPr>
          <a:xfrm>
            <a:off x="6583680" y="4783320"/>
            <a:ext cx="2102400" cy="25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IN" sz="14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E5C0A77-85B4-4614-A69A-6F5567E31397}" type="slidenum">
              <a:rPr b="0" lang="en-IN" sz="14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Times New Roman"/>
              </a:rPr>
              <a:t>10</a:t>
            </a:fld>
            <a:endParaRPr b="0" lang="en-IN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Click to edit the outline text format</a:t>
            </a: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Second Outline Level</a:t>
            </a: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Third Outline Level</a:t>
            </a: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Fourth Outline Level</a:t>
            </a: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Fifth Outline Level</a:t>
            </a:r>
            <a:endParaRPr b="0" lang="en-IN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Sixth Outline Level</a:t>
            </a:r>
            <a:endParaRPr b="0" lang="en-IN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Seventh Outline Level</a:t>
            </a:r>
            <a:endParaRPr b="0" lang="en-IN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 and Content"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bg object 16"/>
          <p:cNvSpPr/>
          <p:nvPr/>
        </p:nvSpPr>
        <p:spPr>
          <a:xfrm>
            <a:off x="0" y="0"/>
            <a:ext cx="9143280" cy="5142960"/>
          </a:xfrm>
          <a:custGeom>
            <a:avLst/>
            <a:gdLst>
              <a:gd name="textAreaLeft" fmla="*/ 0 w 9143280"/>
              <a:gd name="textAreaRight" fmla="*/ 9144000 w 9143280"/>
              <a:gd name="textAreaTop" fmla="*/ 0 h 5142960"/>
              <a:gd name="textAreaBottom" fmla="*/ 5143680 h 5142960"/>
            </a:gdLst>
            <a:ahLst/>
            <a:cxnLst/>
            <a:rect l="textAreaLeft" t="textAreaTop" r="textAreaRight" b="textAreaBottom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f4f1e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6" name="bg object 17"/>
          <p:cNvSpPr/>
          <p:nvPr/>
        </p:nvSpPr>
        <p:spPr>
          <a:xfrm>
            <a:off x="0" y="259920"/>
            <a:ext cx="9143280" cy="27720"/>
          </a:xfrm>
          <a:custGeom>
            <a:avLst/>
            <a:gdLst>
              <a:gd name="textAreaLeft" fmla="*/ 0 w 9143280"/>
              <a:gd name="textAreaRight" fmla="*/ 9144000 w 9143280"/>
              <a:gd name="textAreaTop" fmla="*/ 0 h 27720"/>
              <a:gd name="textAreaBottom" fmla="*/ 28440 h 27720"/>
            </a:gdLst>
            <a:ahLst/>
            <a:cxnLst/>
            <a:rect l="textAreaLeft" t="textAreaTop" r="textAreaRight" b="textAreaBottom"/>
            <a:pathLst>
              <a:path w="9144000" h="28575">
                <a:moveTo>
                  <a:pt x="0" y="28574"/>
                </a:moveTo>
                <a:lnTo>
                  <a:pt x="0" y="0"/>
                </a:lnTo>
                <a:lnTo>
                  <a:pt x="9143999" y="0"/>
                </a:lnTo>
                <a:lnTo>
                  <a:pt x="9143999" y="28574"/>
                </a:lnTo>
                <a:lnTo>
                  <a:pt x="0" y="28574"/>
                </a:lnTo>
                <a:close/>
              </a:path>
            </a:pathLst>
          </a:custGeom>
          <a:solidFill>
            <a:srgbClr val="3e353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IN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7" name="bg object 18"/>
          <p:cNvSpPr/>
          <p:nvPr/>
        </p:nvSpPr>
        <p:spPr>
          <a:xfrm>
            <a:off x="0" y="4863240"/>
            <a:ext cx="9143280" cy="27720"/>
          </a:xfrm>
          <a:custGeom>
            <a:avLst/>
            <a:gdLst>
              <a:gd name="textAreaLeft" fmla="*/ 0 w 9143280"/>
              <a:gd name="textAreaRight" fmla="*/ 9144000 w 9143280"/>
              <a:gd name="textAreaTop" fmla="*/ 0 h 27720"/>
              <a:gd name="textAreaBottom" fmla="*/ 28440 h 27720"/>
            </a:gdLst>
            <a:ahLst/>
            <a:cxnLst/>
            <a:rect l="textAreaLeft" t="textAreaTop" r="textAreaRight" b="textAreaBottom"/>
            <a:pathLst>
              <a:path w="9144000" h="28575">
                <a:moveTo>
                  <a:pt x="0" y="28574"/>
                </a:moveTo>
                <a:lnTo>
                  <a:pt x="0" y="0"/>
                </a:lnTo>
                <a:lnTo>
                  <a:pt x="9143999" y="0"/>
                </a:lnTo>
                <a:lnTo>
                  <a:pt x="9143999" y="28574"/>
                </a:lnTo>
                <a:lnTo>
                  <a:pt x="0" y="28574"/>
                </a:lnTo>
                <a:close/>
              </a:path>
            </a:pathLst>
          </a:custGeom>
          <a:solidFill>
            <a:srgbClr val="3e353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IN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59080" y="439920"/>
            <a:ext cx="6669720" cy="54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30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Click to edit the title text format</a:t>
            </a:r>
            <a:endParaRPr b="0" lang="en-IN" sz="3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69960" y="1369080"/>
            <a:ext cx="7688520" cy="2615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7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Click to edit the outline text format</a:t>
            </a:r>
            <a:endParaRPr b="0" lang="en-IN" sz="17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7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Second Outline Level</a:t>
            </a:r>
            <a:endParaRPr b="0" lang="en-IN" sz="17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7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Third Outline Level</a:t>
            </a:r>
            <a:endParaRPr b="0" lang="en-IN" sz="17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7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Fourth Outline Level</a:t>
            </a:r>
            <a:endParaRPr b="0" lang="en-IN" sz="17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7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Fifth Outline Level</a:t>
            </a:r>
            <a:endParaRPr b="0" lang="en-IN" sz="17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7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Sixth Outline Level</a:t>
            </a:r>
            <a:endParaRPr b="0" lang="en-IN" sz="17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7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Seventh Outline Level</a:t>
            </a:r>
            <a:endParaRPr b="0" lang="en-IN" sz="17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ftr" idx="4"/>
          </p:nvPr>
        </p:nvSpPr>
        <p:spPr>
          <a:xfrm>
            <a:off x="3108960" y="4783320"/>
            <a:ext cx="2925360" cy="25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IN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IN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dt" idx="5"/>
          </p:nvPr>
        </p:nvSpPr>
        <p:spPr>
          <a:xfrm>
            <a:off x="457200" y="4783320"/>
            <a:ext cx="2102400" cy="25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Times New Roman"/>
              </a:rPr>
              <a:t>&lt;date/time&gt;</a:t>
            </a:r>
            <a:endParaRPr b="0" lang="en-IN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" name="PlaceHolder 5"/>
          <p:cNvSpPr>
            <a:spLocks noGrp="1"/>
          </p:cNvSpPr>
          <p:nvPr>
            <p:ph type="sldNum" idx="6"/>
          </p:nvPr>
        </p:nvSpPr>
        <p:spPr>
          <a:xfrm>
            <a:off x="6583680" y="4783320"/>
            <a:ext cx="2102400" cy="25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IN" sz="14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B09C579-8845-4C5D-801B-12155206B601}" type="slidenum">
              <a:rPr b="0" lang="en-IN" sz="14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Times New Roman"/>
              </a:rPr>
              <a:t>&lt;number&gt;</a:t>
            </a:fld>
            <a:endParaRPr b="0" lang="en-IN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wo Content"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bg object 16" hidden="1"/>
          <p:cNvSpPr/>
          <p:nvPr/>
        </p:nvSpPr>
        <p:spPr>
          <a:xfrm>
            <a:off x="0" y="0"/>
            <a:ext cx="9143280" cy="5142960"/>
          </a:xfrm>
          <a:custGeom>
            <a:avLst/>
            <a:gdLst>
              <a:gd name="textAreaLeft" fmla="*/ 0 w 9143280"/>
              <a:gd name="textAreaRight" fmla="*/ 9144000 w 9143280"/>
              <a:gd name="textAreaTop" fmla="*/ 0 h 5142960"/>
              <a:gd name="textAreaBottom" fmla="*/ 5143680 h 5142960"/>
            </a:gdLst>
            <a:ahLst/>
            <a:cxnLst/>
            <a:rect l="textAreaLeft" t="textAreaTop" r="textAreaRight" b="textAreaBottom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f4f1e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4" name="bg object 17" hidden="1"/>
          <p:cNvSpPr/>
          <p:nvPr/>
        </p:nvSpPr>
        <p:spPr>
          <a:xfrm>
            <a:off x="0" y="259920"/>
            <a:ext cx="9143280" cy="27720"/>
          </a:xfrm>
          <a:custGeom>
            <a:avLst/>
            <a:gdLst>
              <a:gd name="textAreaLeft" fmla="*/ 0 w 9143280"/>
              <a:gd name="textAreaRight" fmla="*/ 9144000 w 9143280"/>
              <a:gd name="textAreaTop" fmla="*/ 0 h 27720"/>
              <a:gd name="textAreaBottom" fmla="*/ 28440 h 27720"/>
            </a:gdLst>
            <a:ahLst/>
            <a:cxnLst/>
            <a:rect l="textAreaLeft" t="textAreaTop" r="textAreaRight" b="textAreaBottom"/>
            <a:pathLst>
              <a:path w="9144000" h="28575">
                <a:moveTo>
                  <a:pt x="0" y="28574"/>
                </a:moveTo>
                <a:lnTo>
                  <a:pt x="0" y="0"/>
                </a:lnTo>
                <a:lnTo>
                  <a:pt x="9143999" y="0"/>
                </a:lnTo>
                <a:lnTo>
                  <a:pt x="9143999" y="28574"/>
                </a:lnTo>
                <a:lnTo>
                  <a:pt x="0" y="28574"/>
                </a:lnTo>
                <a:close/>
              </a:path>
            </a:pathLst>
          </a:custGeom>
          <a:solidFill>
            <a:srgbClr val="3e353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IN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5" name="bg object 18" hidden="1"/>
          <p:cNvSpPr/>
          <p:nvPr/>
        </p:nvSpPr>
        <p:spPr>
          <a:xfrm>
            <a:off x="0" y="4863240"/>
            <a:ext cx="9143280" cy="27720"/>
          </a:xfrm>
          <a:custGeom>
            <a:avLst/>
            <a:gdLst>
              <a:gd name="textAreaLeft" fmla="*/ 0 w 9143280"/>
              <a:gd name="textAreaRight" fmla="*/ 9144000 w 9143280"/>
              <a:gd name="textAreaTop" fmla="*/ 0 h 27720"/>
              <a:gd name="textAreaBottom" fmla="*/ 28440 h 27720"/>
            </a:gdLst>
            <a:ahLst/>
            <a:cxnLst/>
            <a:rect l="textAreaLeft" t="textAreaTop" r="textAreaRight" b="textAreaBottom"/>
            <a:pathLst>
              <a:path w="9144000" h="28575">
                <a:moveTo>
                  <a:pt x="0" y="28574"/>
                </a:moveTo>
                <a:lnTo>
                  <a:pt x="0" y="0"/>
                </a:lnTo>
                <a:lnTo>
                  <a:pt x="9143999" y="0"/>
                </a:lnTo>
                <a:lnTo>
                  <a:pt x="9143999" y="28574"/>
                </a:lnTo>
                <a:lnTo>
                  <a:pt x="0" y="28574"/>
                </a:lnTo>
                <a:close/>
              </a:path>
            </a:pathLst>
          </a:custGeom>
          <a:solidFill>
            <a:srgbClr val="3e353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IN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6" name="bg object 16"/>
          <p:cNvSpPr/>
          <p:nvPr/>
        </p:nvSpPr>
        <p:spPr>
          <a:xfrm>
            <a:off x="0" y="0"/>
            <a:ext cx="9143280" cy="5142960"/>
          </a:xfrm>
          <a:custGeom>
            <a:avLst/>
            <a:gdLst>
              <a:gd name="textAreaLeft" fmla="*/ 0 w 9143280"/>
              <a:gd name="textAreaRight" fmla="*/ 9144000 w 9143280"/>
              <a:gd name="textAreaTop" fmla="*/ 0 h 5142960"/>
              <a:gd name="textAreaBottom" fmla="*/ 5143680 h 5142960"/>
            </a:gdLst>
            <a:ahLst/>
            <a:cxnLst/>
            <a:rect l="textAreaLeft" t="textAreaTop" r="textAreaRight" b="textAreaBottom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f4f1e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7" name="bg object 17"/>
          <p:cNvSpPr/>
          <p:nvPr/>
        </p:nvSpPr>
        <p:spPr>
          <a:xfrm>
            <a:off x="0" y="259920"/>
            <a:ext cx="9143280" cy="27720"/>
          </a:xfrm>
          <a:custGeom>
            <a:avLst/>
            <a:gdLst>
              <a:gd name="textAreaLeft" fmla="*/ 0 w 9143280"/>
              <a:gd name="textAreaRight" fmla="*/ 9144000 w 9143280"/>
              <a:gd name="textAreaTop" fmla="*/ 0 h 27720"/>
              <a:gd name="textAreaBottom" fmla="*/ 28440 h 27720"/>
            </a:gdLst>
            <a:ahLst/>
            <a:cxnLst/>
            <a:rect l="textAreaLeft" t="textAreaTop" r="textAreaRight" b="textAreaBottom"/>
            <a:pathLst>
              <a:path w="9144000" h="28575">
                <a:moveTo>
                  <a:pt x="0" y="28574"/>
                </a:moveTo>
                <a:lnTo>
                  <a:pt x="0" y="0"/>
                </a:lnTo>
                <a:lnTo>
                  <a:pt x="9143999" y="0"/>
                </a:lnTo>
                <a:lnTo>
                  <a:pt x="9143999" y="28574"/>
                </a:lnTo>
                <a:lnTo>
                  <a:pt x="0" y="28574"/>
                </a:lnTo>
                <a:close/>
              </a:path>
            </a:pathLst>
          </a:custGeom>
          <a:solidFill>
            <a:srgbClr val="3e353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IN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8" name="bg object 18"/>
          <p:cNvSpPr/>
          <p:nvPr/>
        </p:nvSpPr>
        <p:spPr>
          <a:xfrm>
            <a:off x="0" y="4863240"/>
            <a:ext cx="9143280" cy="27720"/>
          </a:xfrm>
          <a:custGeom>
            <a:avLst/>
            <a:gdLst>
              <a:gd name="textAreaLeft" fmla="*/ 0 w 9143280"/>
              <a:gd name="textAreaRight" fmla="*/ 9144000 w 9143280"/>
              <a:gd name="textAreaTop" fmla="*/ 0 h 27720"/>
              <a:gd name="textAreaBottom" fmla="*/ 28440 h 27720"/>
            </a:gdLst>
            <a:ahLst/>
            <a:cxnLst/>
            <a:rect l="textAreaLeft" t="textAreaTop" r="textAreaRight" b="textAreaBottom"/>
            <a:pathLst>
              <a:path w="9144000" h="28575">
                <a:moveTo>
                  <a:pt x="0" y="28574"/>
                </a:moveTo>
                <a:lnTo>
                  <a:pt x="0" y="0"/>
                </a:lnTo>
                <a:lnTo>
                  <a:pt x="9143999" y="0"/>
                </a:lnTo>
                <a:lnTo>
                  <a:pt x="9143999" y="28574"/>
                </a:lnTo>
                <a:lnTo>
                  <a:pt x="0" y="28574"/>
                </a:lnTo>
                <a:close/>
              </a:path>
            </a:pathLst>
          </a:custGeom>
          <a:solidFill>
            <a:srgbClr val="3e353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IN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9" name="bg object 19"/>
          <p:cNvSpPr/>
          <p:nvPr/>
        </p:nvSpPr>
        <p:spPr>
          <a:xfrm>
            <a:off x="0" y="4106160"/>
            <a:ext cx="1249560" cy="1036800"/>
          </a:xfrm>
          <a:custGeom>
            <a:avLst/>
            <a:gdLst>
              <a:gd name="textAreaLeft" fmla="*/ 0 w 1249560"/>
              <a:gd name="textAreaRight" fmla="*/ 1250280 w 1249560"/>
              <a:gd name="textAreaTop" fmla="*/ 0 h 1036800"/>
              <a:gd name="textAreaBottom" fmla="*/ 1037520 h 1036800"/>
            </a:gdLst>
            <a:ahLst/>
            <a:cxnLst/>
            <a:rect l="textAreaLeft" t="textAreaTop" r="textAreaRight" b="textAreaBottom"/>
            <a:pathLst>
              <a:path w="1250315" h="1037589">
                <a:moveTo>
                  <a:pt x="0" y="0"/>
                </a:moveTo>
                <a:lnTo>
                  <a:pt x="69670" y="20060"/>
                </a:lnTo>
                <a:lnTo>
                  <a:pt x="115790" y="37046"/>
                </a:lnTo>
                <a:lnTo>
                  <a:pt x="160133" y="56174"/>
                </a:lnTo>
                <a:lnTo>
                  <a:pt x="202803" y="77317"/>
                </a:lnTo>
                <a:lnTo>
                  <a:pt x="243905" y="100349"/>
                </a:lnTo>
                <a:lnTo>
                  <a:pt x="283544" y="125146"/>
                </a:lnTo>
                <a:lnTo>
                  <a:pt x="321823" y="151580"/>
                </a:lnTo>
                <a:lnTo>
                  <a:pt x="358848" y="179526"/>
                </a:lnTo>
                <a:lnTo>
                  <a:pt x="394723" y="208857"/>
                </a:lnTo>
                <a:lnTo>
                  <a:pt x="429552" y="239448"/>
                </a:lnTo>
                <a:lnTo>
                  <a:pt x="463441" y="271174"/>
                </a:lnTo>
                <a:lnTo>
                  <a:pt x="496494" y="303906"/>
                </a:lnTo>
                <a:lnTo>
                  <a:pt x="528814" y="337521"/>
                </a:lnTo>
                <a:lnTo>
                  <a:pt x="560507" y="371892"/>
                </a:lnTo>
                <a:lnTo>
                  <a:pt x="591678" y="406892"/>
                </a:lnTo>
                <a:lnTo>
                  <a:pt x="622431" y="442397"/>
                </a:lnTo>
                <a:lnTo>
                  <a:pt x="652869" y="478279"/>
                </a:lnTo>
                <a:lnTo>
                  <a:pt x="683099" y="514413"/>
                </a:lnTo>
                <a:lnTo>
                  <a:pt x="713224" y="550674"/>
                </a:lnTo>
                <a:lnTo>
                  <a:pt x="743350" y="586934"/>
                </a:lnTo>
                <a:lnTo>
                  <a:pt x="773580" y="623068"/>
                </a:lnTo>
                <a:lnTo>
                  <a:pt x="804018" y="658950"/>
                </a:lnTo>
                <a:lnTo>
                  <a:pt x="834771" y="694455"/>
                </a:lnTo>
                <a:lnTo>
                  <a:pt x="865941" y="729455"/>
                </a:lnTo>
                <a:lnTo>
                  <a:pt x="897635" y="763826"/>
                </a:lnTo>
                <a:lnTo>
                  <a:pt x="929955" y="797441"/>
                </a:lnTo>
                <a:lnTo>
                  <a:pt x="963008" y="830174"/>
                </a:lnTo>
                <a:lnTo>
                  <a:pt x="996897" y="861899"/>
                </a:lnTo>
                <a:lnTo>
                  <a:pt x="1031726" y="892490"/>
                </a:lnTo>
                <a:lnTo>
                  <a:pt x="1067601" y="921821"/>
                </a:lnTo>
                <a:lnTo>
                  <a:pt x="1104626" y="949767"/>
                </a:lnTo>
                <a:lnTo>
                  <a:pt x="1142905" y="976201"/>
                </a:lnTo>
                <a:lnTo>
                  <a:pt x="1182544" y="1000998"/>
                </a:lnTo>
                <a:lnTo>
                  <a:pt x="1223646" y="1024030"/>
                </a:lnTo>
                <a:lnTo>
                  <a:pt x="1250272" y="1037224"/>
                </a:lnTo>
              </a:path>
            </a:pathLst>
          </a:custGeom>
          <a:noFill/>
          <a:ln w="28574">
            <a:solidFill>
              <a:srgbClr val="3e353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0" name="bg object 20"/>
          <p:cNvSpPr/>
          <p:nvPr/>
        </p:nvSpPr>
        <p:spPr>
          <a:xfrm>
            <a:off x="7756200" y="0"/>
            <a:ext cx="1387440" cy="1089000"/>
          </a:xfrm>
          <a:custGeom>
            <a:avLst/>
            <a:gdLst>
              <a:gd name="textAreaLeft" fmla="*/ 0 w 1387440"/>
              <a:gd name="textAreaRight" fmla="*/ 1388160 w 1387440"/>
              <a:gd name="textAreaTop" fmla="*/ 0 h 1089000"/>
              <a:gd name="textAreaBottom" fmla="*/ 1089720 h 1089000"/>
            </a:gdLst>
            <a:ahLst/>
            <a:cxnLst/>
            <a:rect l="textAreaLeft" t="textAreaTop" r="textAreaRight" b="textAreaBottom"/>
            <a:pathLst>
              <a:path w="1388109" h="1089660">
                <a:moveTo>
                  <a:pt x="0" y="0"/>
                </a:moveTo>
                <a:lnTo>
                  <a:pt x="51050" y="18497"/>
                </a:lnTo>
                <a:lnTo>
                  <a:pt x="95393" y="37624"/>
                </a:lnTo>
                <a:lnTo>
                  <a:pt x="138063" y="58768"/>
                </a:lnTo>
                <a:lnTo>
                  <a:pt x="179165" y="81800"/>
                </a:lnTo>
                <a:lnTo>
                  <a:pt x="218803" y="106597"/>
                </a:lnTo>
                <a:lnTo>
                  <a:pt x="257083" y="133031"/>
                </a:lnTo>
                <a:lnTo>
                  <a:pt x="294108" y="160977"/>
                </a:lnTo>
                <a:lnTo>
                  <a:pt x="329983" y="190308"/>
                </a:lnTo>
                <a:lnTo>
                  <a:pt x="364812" y="220899"/>
                </a:lnTo>
                <a:lnTo>
                  <a:pt x="398701" y="252624"/>
                </a:lnTo>
                <a:lnTo>
                  <a:pt x="431753" y="285357"/>
                </a:lnTo>
                <a:lnTo>
                  <a:pt x="464074" y="318972"/>
                </a:lnTo>
                <a:lnTo>
                  <a:pt x="495767" y="353343"/>
                </a:lnTo>
                <a:lnTo>
                  <a:pt x="526938" y="388343"/>
                </a:lnTo>
                <a:lnTo>
                  <a:pt x="557690" y="423848"/>
                </a:lnTo>
                <a:lnTo>
                  <a:pt x="588129" y="459730"/>
                </a:lnTo>
                <a:lnTo>
                  <a:pt x="618359" y="495864"/>
                </a:lnTo>
                <a:lnTo>
                  <a:pt x="648484" y="532124"/>
                </a:lnTo>
                <a:lnTo>
                  <a:pt x="678610" y="568385"/>
                </a:lnTo>
                <a:lnTo>
                  <a:pt x="708839" y="604519"/>
                </a:lnTo>
                <a:lnTo>
                  <a:pt x="739278" y="640401"/>
                </a:lnTo>
                <a:lnTo>
                  <a:pt x="770031" y="675906"/>
                </a:lnTo>
                <a:lnTo>
                  <a:pt x="801201" y="710906"/>
                </a:lnTo>
                <a:lnTo>
                  <a:pt x="832895" y="745277"/>
                </a:lnTo>
                <a:lnTo>
                  <a:pt x="865215" y="778892"/>
                </a:lnTo>
                <a:lnTo>
                  <a:pt x="898268" y="811624"/>
                </a:lnTo>
                <a:lnTo>
                  <a:pt x="932156" y="843350"/>
                </a:lnTo>
                <a:lnTo>
                  <a:pt x="966986" y="873941"/>
                </a:lnTo>
                <a:lnTo>
                  <a:pt x="1002861" y="903272"/>
                </a:lnTo>
                <a:lnTo>
                  <a:pt x="1039886" y="931218"/>
                </a:lnTo>
                <a:lnTo>
                  <a:pt x="1078165" y="957652"/>
                </a:lnTo>
                <a:lnTo>
                  <a:pt x="1117804" y="982449"/>
                </a:lnTo>
                <a:lnTo>
                  <a:pt x="1158906" y="1005481"/>
                </a:lnTo>
                <a:lnTo>
                  <a:pt x="1201576" y="1026624"/>
                </a:lnTo>
                <a:lnTo>
                  <a:pt x="1245919" y="1045752"/>
                </a:lnTo>
                <a:lnTo>
                  <a:pt x="1292039" y="1062738"/>
                </a:lnTo>
                <a:lnTo>
                  <a:pt x="1340041" y="1077456"/>
                </a:lnTo>
                <a:lnTo>
                  <a:pt x="1387884" y="1089252"/>
                </a:lnTo>
              </a:path>
            </a:pathLst>
          </a:custGeom>
          <a:noFill/>
          <a:ln w="28574">
            <a:solidFill>
              <a:srgbClr val="3e353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1" name="bg object 21"/>
          <p:cNvSpPr/>
          <p:nvPr/>
        </p:nvSpPr>
        <p:spPr>
          <a:xfrm>
            <a:off x="7830360" y="4080240"/>
            <a:ext cx="1312920" cy="1063080"/>
          </a:xfrm>
          <a:custGeom>
            <a:avLst/>
            <a:gdLst>
              <a:gd name="textAreaLeft" fmla="*/ 0 w 1312920"/>
              <a:gd name="textAreaRight" fmla="*/ 1313640 w 1312920"/>
              <a:gd name="textAreaTop" fmla="*/ 0 h 1063080"/>
              <a:gd name="textAreaBottom" fmla="*/ 1063800 h 1063080"/>
            </a:gdLst>
            <a:ahLst/>
            <a:cxnLst/>
            <a:rect l="textAreaLeft" t="textAreaTop" r="textAreaRight" b="textAreaBottom"/>
            <a:pathLst>
              <a:path w="1313815" h="1063625">
                <a:moveTo>
                  <a:pt x="1313801" y="0"/>
                </a:moveTo>
                <a:lnTo>
                  <a:pt x="1231043" y="23287"/>
                </a:lnTo>
                <a:lnTo>
                  <a:pt x="1184923" y="40273"/>
                </a:lnTo>
                <a:lnTo>
                  <a:pt x="1140580" y="59400"/>
                </a:lnTo>
                <a:lnTo>
                  <a:pt x="1097910" y="80543"/>
                </a:lnTo>
                <a:lnTo>
                  <a:pt x="1056808" y="103576"/>
                </a:lnTo>
                <a:lnTo>
                  <a:pt x="1017170" y="128372"/>
                </a:lnTo>
                <a:lnTo>
                  <a:pt x="978890" y="154807"/>
                </a:lnTo>
                <a:lnTo>
                  <a:pt x="941865" y="182752"/>
                </a:lnTo>
                <a:lnTo>
                  <a:pt x="905990" y="212084"/>
                </a:lnTo>
                <a:lnTo>
                  <a:pt x="871161" y="242675"/>
                </a:lnTo>
                <a:lnTo>
                  <a:pt x="837272" y="274400"/>
                </a:lnTo>
                <a:lnTo>
                  <a:pt x="804220" y="307133"/>
                </a:lnTo>
                <a:lnTo>
                  <a:pt x="771899" y="340748"/>
                </a:lnTo>
                <a:lnTo>
                  <a:pt x="740206" y="375119"/>
                </a:lnTo>
                <a:lnTo>
                  <a:pt x="709035" y="410119"/>
                </a:lnTo>
                <a:lnTo>
                  <a:pt x="678283" y="445623"/>
                </a:lnTo>
                <a:lnTo>
                  <a:pt x="647844" y="481506"/>
                </a:lnTo>
                <a:lnTo>
                  <a:pt x="617614" y="517640"/>
                </a:lnTo>
                <a:lnTo>
                  <a:pt x="587489" y="553900"/>
                </a:lnTo>
                <a:lnTo>
                  <a:pt x="557363" y="590161"/>
                </a:lnTo>
                <a:lnTo>
                  <a:pt x="527134" y="626295"/>
                </a:lnTo>
                <a:lnTo>
                  <a:pt x="496695" y="662177"/>
                </a:lnTo>
                <a:lnTo>
                  <a:pt x="465942" y="697682"/>
                </a:lnTo>
                <a:lnTo>
                  <a:pt x="434772" y="732682"/>
                </a:lnTo>
                <a:lnTo>
                  <a:pt x="403078" y="767053"/>
                </a:lnTo>
                <a:lnTo>
                  <a:pt x="370758" y="800667"/>
                </a:lnTo>
                <a:lnTo>
                  <a:pt x="337705" y="833400"/>
                </a:lnTo>
                <a:lnTo>
                  <a:pt x="303817" y="865125"/>
                </a:lnTo>
                <a:lnTo>
                  <a:pt x="268987" y="895717"/>
                </a:lnTo>
                <a:lnTo>
                  <a:pt x="233112" y="925048"/>
                </a:lnTo>
                <a:lnTo>
                  <a:pt x="196087" y="952994"/>
                </a:lnTo>
                <a:lnTo>
                  <a:pt x="157808" y="979428"/>
                </a:lnTo>
                <a:lnTo>
                  <a:pt x="118169" y="1004225"/>
                </a:lnTo>
                <a:lnTo>
                  <a:pt x="77067" y="1027257"/>
                </a:lnTo>
                <a:lnTo>
                  <a:pt x="34397" y="1048400"/>
                </a:lnTo>
                <a:lnTo>
                  <a:pt x="0" y="1063238"/>
                </a:lnTo>
              </a:path>
            </a:pathLst>
          </a:custGeom>
          <a:noFill/>
          <a:ln w="28574">
            <a:solidFill>
              <a:srgbClr val="3e353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2" name="bg object 22"/>
          <p:cNvSpPr/>
          <p:nvPr/>
        </p:nvSpPr>
        <p:spPr>
          <a:xfrm>
            <a:off x="0" y="0"/>
            <a:ext cx="1312920" cy="1063080"/>
          </a:xfrm>
          <a:custGeom>
            <a:avLst/>
            <a:gdLst>
              <a:gd name="textAreaLeft" fmla="*/ 0 w 1312920"/>
              <a:gd name="textAreaRight" fmla="*/ 1313640 w 1312920"/>
              <a:gd name="textAreaTop" fmla="*/ 0 h 1063080"/>
              <a:gd name="textAreaBottom" fmla="*/ 1063800 h 1063080"/>
            </a:gdLst>
            <a:ahLst/>
            <a:cxnLst/>
            <a:rect l="textAreaLeft" t="textAreaTop" r="textAreaRight" b="textAreaBottom"/>
            <a:pathLst>
              <a:path w="1313815" h="1063625">
                <a:moveTo>
                  <a:pt x="1313801" y="0"/>
                </a:moveTo>
                <a:lnTo>
                  <a:pt x="1236733" y="35980"/>
                </a:lnTo>
                <a:lnTo>
                  <a:pt x="1195631" y="59013"/>
                </a:lnTo>
                <a:lnTo>
                  <a:pt x="1155993" y="83809"/>
                </a:lnTo>
                <a:lnTo>
                  <a:pt x="1117714" y="110243"/>
                </a:lnTo>
                <a:lnTo>
                  <a:pt x="1080689" y="138189"/>
                </a:lnTo>
                <a:lnTo>
                  <a:pt x="1044814" y="167521"/>
                </a:lnTo>
                <a:lnTo>
                  <a:pt x="1009984" y="198112"/>
                </a:lnTo>
                <a:lnTo>
                  <a:pt x="976095" y="229837"/>
                </a:lnTo>
                <a:lnTo>
                  <a:pt x="943043" y="262570"/>
                </a:lnTo>
                <a:lnTo>
                  <a:pt x="910722" y="296185"/>
                </a:lnTo>
                <a:lnTo>
                  <a:pt x="879029" y="330555"/>
                </a:lnTo>
                <a:lnTo>
                  <a:pt x="847858" y="365556"/>
                </a:lnTo>
                <a:lnTo>
                  <a:pt x="817106" y="401060"/>
                </a:lnTo>
                <a:lnTo>
                  <a:pt x="786667" y="436942"/>
                </a:lnTo>
                <a:lnTo>
                  <a:pt x="756437" y="473077"/>
                </a:lnTo>
                <a:lnTo>
                  <a:pt x="726312" y="509337"/>
                </a:lnTo>
                <a:lnTo>
                  <a:pt x="696187" y="545597"/>
                </a:lnTo>
                <a:lnTo>
                  <a:pt x="665957" y="581732"/>
                </a:lnTo>
                <a:lnTo>
                  <a:pt x="635518" y="617614"/>
                </a:lnTo>
                <a:lnTo>
                  <a:pt x="604766" y="653118"/>
                </a:lnTo>
                <a:lnTo>
                  <a:pt x="573595" y="688119"/>
                </a:lnTo>
                <a:lnTo>
                  <a:pt x="541902" y="722489"/>
                </a:lnTo>
                <a:lnTo>
                  <a:pt x="509581" y="756104"/>
                </a:lnTo>
                <a:lnTo>
                  <a:pt x="476529" y="788837"/>
                </a:lnTo>
                <a:lnTo>
                  <a:pt x="442640" y="820562"/>
                </a:lnTo>
                <a:lnTo>
                  <a:pt x="407810" y="851153"/>
                </a:lnTo>
                <a:lnTo>
                  <a:pt x="371935" y="880485"/>
                </a:lnTo>
                <a:lnTo>
                  <a:pt x="334910" y="908431"/>
                </a:lnTo>
                <a:lnTo>
                  <a:pt x="296631" y="934865"/>
                </a:lnTo>
                <a:lnTo>
                  <a:pt x="256993" y="959661"/>
                </a:lnTo>
                <a:lnTo>
                  <a:pt x="215890" y="982694"/>
                </a:lnTo>
                <a:lnTo>
                  <a:pt x="173220" y="1003837"/>
                </a:lnTo>
                <a:lnTo>
                  <a:pt x="128878" y="1022964"/>
                </a:lnTo>
                <a:lnTo>
                  <a:pt x="82758" y="1039950"/>
                </a:lnTo>
                <a:lnTo>
                  <a:pt x="34756" y="1054669"/>
                </a:lnTo>
                <a:lnTo>
                  <a:pt x="0" y="1063238"/>
                </a:lnTo>
              </a:path>
            </a:pathLst>
          </a:custGeom>
          <a:noFill/>
          <a:ln w="28574">
            <a:solidFill>
              <a:srgbClr val="3e353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559080" y="439920"/>
            <a:ext cx="6669720" cy="54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30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Click to edit the title text format</a:t>
            </a:r>
            <a:endParaRPr b="0" lang="en-IN" sz="3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559080" y="1223640"/>
            <a:ext cx="3677040" cy="4821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sp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6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Click to edit the outline text format</a:t>
            </a:r>
            <a:endParaRPr b="0" lang="en-IN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6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Second Outline Level</a:t>
            </a:r>
            <a:endParaRPr b="0" lang="en-IN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6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Third Outline Level</a:t>
            </a:r>
            <a:endParaRPr b="0" lang="en-IN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6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Fourth Outline Level</a:t>
            </a:r>
            <a:endParaRPr b="0" lang="en-IN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6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Fifth Outline Level</a:t>
            </a:r>
            <a:endParaRPr b="0" lang="en-IN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6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Sixth Outline Level</a:t>
            </a:r>
            <a:endParaRPr b="0" lang="en-IN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6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Seventh Outline Level</a:t>
            </a:r>
            <a:endParaRPr b="0" lang="en-IN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709160" y="1182960"/>
            <a:ext cx="3976920" cy="344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sp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7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Click to edit the outline text format</a:t>
            </a:r>
            <a:endParaRPr b="0" lang="en-IN" sz="17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7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Second Outline Level</a:t>
            </a:r>
            <a:endParaRPr b="0" lang="en-IN" sz="17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7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Third Outline Level</a:t>
            </a:r>
            <a:endParaRPr b="0" lang="en-IN" sz="17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7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Fourth Outline Level</a:t>
            </a:r>
            <a:endParaRPr b="0" lang="en-IN" sz="17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7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Fifth Outline Level</a:t>
            </a:r>
            <a:endParaRPr b="0" lang="en-IN" sz="17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7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Sixth Outline Level</a:t>
            </a:r>
            <a:endParaRPr b="0" lang="en-IN" sz="17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7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Seventh Outline Level</a:t>
            </a:r>
            <a:endParaRPr b="0" lang="en-IN" sz="17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ftr" idx="7"/>
          </p:nvPr>
        </p:nvSpPr>
        <p:spPr>
          <a:xfrm>
            <a:off x="3108960" y="4783320"/>
            <a:ext cx="2925360" cy="25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IN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IN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dt" idx="8"/>
          </p:nvPr>
        </p:nvSpPr>
        <p:spPr>
          <a:xfrm>
            <a:off x="457200" y="4783320"/>
            <a:ext cx="2102400" cy="25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Times New Roman"/>
              </a:rPr>
              <a:t>&lt;date/time&gt;</a:t>
            </a:r>
            <a:endParaRPr b="0" lang="en-IN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sldNum" idx="9"/>
          </p:nvPr>
        </p:nvSpPr>
        <p:spPr>
          <a:xfrm>
            <a:off x="6583680" y="4783320"/>
            <a:ext cx="2102400" cy="25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IN" sz="14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1721574-C2FD-4250-85FF-436E4BE6C0F7}" type="slidenum">
              <a:rPr b="0" lang="en-IN" sz="14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Times New Roman"/>
              </a:rPr>
              <a:t>&lt;number&gt;</a:t>
            </a:fld>
            <a:endParaRPr b="0" lang="en-IN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 Only"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bg object 16" hidden="1"/>
          <p:cNvSpPr/>
          <p:nvPr/>
        </p:nvSpPr>
        <p:spPr>
          <a:xfrm>
            <a:off x="0" y="0"/>
            <a:ext cx="9143280" cy="5142960"/>
          </a:xfrm>
          <a:custGeom>
            <a:avLst/>
            <a:gdLst>
              <a:gd name="textAreaLeft" fmla="*/ 0 w 9143280"/>
              <a:gd name="textAreaRight" fmla="*/ 9144000 w 9143280"/>
              <a:gd name="textAreaTop" fmla="*/ 0 h 5142960"/>
              <a:gd name="textAreaBottom" fmla="*/ 5143680 h 5142960"/>
            </a:gdLst>
            <a:ahLst/>
            <a:cxnLst/>
            <a:rect l="textAreaLeft" t="textAreaTop" r="textAreaRight" b="textAreaBottom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f4f1e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0" name="bg object 17" hidden="1"/>
          <p:cNvSpPr/>
          <p:nvPr/>
        </p:nvSpPr>
        <p:spPr>
          <a:xfrm>
            <a:off x="0" y="259920"/>
            <a:ext cx="9143280" cy="27720"/>
          </a:xfrm>
          <a:custGeom>
            <a:avLst/>
            <a:gdLst>
              <a:gd name="textAreaLeft" fmla="*/ 0 w 9143280"/>
              <a:gd name="textAreaRight" fmla="*/ 9144000 w 9143280"/>
              <a:gd name="textAreaTop" fmla="*/ 0 h 27720"/>
              <a:gd name="textAreaBottom" fmla="*/ 28440 h 27720"/>
            </a:gdLst>
            <a:ahLst/>
            <a:cxnLst/>
            <a:rect l="textAreaLeft" t="textAreaTop" r="textAreaRight" b="textAreaBottom"/>
            <a:pathLst>
              <a:path w="9144000" h="28575">
                <a:moveTo>
                  <a:pt x="0" y="28574"/>
                </a:moveTo>
                <a:lnTo>
                  <a:pt x="0" y="0"/>
                </a:lnTo>
                <a:lnTo>
                  <a:pt x="9143999" y="0"/>
                </a:lnTo>
                <a:lnTo>
                  <a:pt x="9143999" y="28574"/>
                </a:lnTo>
                <a:lnTo>
                  <a:pt x="0" y="28574"/>
                </a:lnTo>
                <a:close/>
              </a:path>
            </a:pathLst>
          </a:custGeom>
          <a:solidFill>
            <a:srgbClr val="3e353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IN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41" name="bg object 18" hidden="1"/>
          <p:cNvSpPr/>
          <p:nvPr/>
        </p:nvSpPr>
        <p:spPr>
          <a:xfrm>
            <a:off x="0" y="4863240"/>
            <a:ext cx="9143280" cy="27720"/>
          </a:xfrm>
          <a:custGeom>
            <a:avLst/>
            <a:gdLst>
              <a:gd name="textAreaLeft" fmla="*/ 0 w 9143280"/>
              <a:gd name="textAreaRight" fmla="*/ 9144000 w 9143280"/>
              <a:gd name="textAreaTop" fmla="*/ 0 h 27720"/>
              <a:gd name="textAreaBottom" fmla="*/ 28440 h 27720"/>
            </a:gdLst>
            <a:ahLst/>
            <a:cxnLst/>
            <a:rect l="textAreaLeft" t="textAreaTop" r="textAreaRight" b="textAreaBottom"/>
            <a:pathLst>
              <a:path w="9144000" h="28575">
                <a:moveTo>
                  <a:pt x="0" y="28574"/>
                </a:moveTo>
                <a:lnTo>
                  <a:pt x="0" y="0"/>
                </a:lnTo>
                <a:lnTo>
                  <a:pt x="9143999" y="0"/>
                </a:lnTo>
                <a:lnTo>
                  <a:pt x="9143999" y="28574"/>
                </a:lnTo>
                <a:lnTo>
                  <a:pt x="0" y="28574"/>
                </a:lnTo>
                <a:close/>
              </a:path>
            </a:pathLst>
          </a:custGeom>
          <a:solidFill>
            <a:srgbClr val="3e353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IN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42" name="bg object 16"/>
          <p:cNvSpPr/>
          <p:nvPr/>
        </p:nvSpPr>
        <p:spPr>
          <a:xfrm>
            <a:off x="0" y="0"/>
            <a:ext cx="9143280" cy="5142960"/>
          </a:xfrm>
          <a:custGeom>
            <a:avLst/>
            <a:gdLst>
              <a:gd name="textAreaLeft" fmla="*/ 0 w 9143280"/>
              <a:gd name="textAreaRight" fmla="*/ 9144000 w 9143280"/>
              <a:gd name="textAreaTop" fmla="*/ 0 h 5142960"/>
              <a:gd name="textAreaBottom" fmla="*/ 5143680 h 5142960"/>
            </a:gdLst>
            <a:ahLst/>
            <a:cxnLst/>
            <a:rect l="textAreaLeft" t="textAreaTop" r="textAreaRight" b="textAreaBottom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f4f1e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3" name="bg object 17"/>
          <p:cNvSpPr/>
          <p:nvPr/>
        </p:nvSpPr>
        <p:spPr>
          <a:xfrm>
            <a:off x="0" y="259920"/>
            <a:ext cx="9143280" cy="27720"/>
          </a:xfrm>
          <a:custGeom>
            <a:avLst/>
            <a:gdLst>
              <a:gd name="textAreaLeft" fmla="*/ 0 w 9143280"/>
              <a:gd name="textAreaRight" fmla="*/ 9144000 w 9143280"/>
              <a:gd name="textAreaTop" fmla="*/ 0 h 27720"/>
              <a:gd name="textAreaBottom" fmla="*/ 28440 h 27720"/>
            </a:gdLst>
            <a:ahLst/>
            <a:cxnLst/>
            <a:rect l="textAreaLeft" t="textAreaTop" r="textAreaRight" b="textAreaBottom"/>
            <a:pathLst>
              <a:path w="9144000" h="28575">
                <a:moveTo>
                  <a:pt x="0" y="28574"/>
                </a:moveTo>
                <a:lnTo>
                  <a:pt x="0" y="0"/>
                </a:lnTo>
                <a:lnTo>
                  <a:pt x="9143999" y="0"/>
                </a:lnTo>
                <a:lnTo>
                  <a:pt x="9143999" y="28574"/>
                </a:lnTo>
                <a:lnTo>
                  <a:pt x="0" y="28574"/>
                </a:lnTo>
                <a:close/>
              </a:path>
            </a:pathLst>
          </a:custGeom>
          <a:solidFill>
            <a:srgbClr val="3e353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IN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44" name="bg object 18"/>
          <p:cNvSpPr/>
          <p:nvPr/>
        </p:nvSpPr>
        <p:spPr>
          <a:xfrm>
            <a:off x="0" y="4863240"/>
            <a:ext cx="9143280" cy="27720"/>
          </a:xfrm>
          <a:custGeom>
            <a:avLst/>
            <a:gdLst>
              <a:gd name="textAreaLeft" fmla="*/ 0 w 9143280"/>
              <a:gd name="textAreaRight" fmla="*/ 9144000 w 9143280"/>
              <a:gd name="textAreaTop" fmla="*/ 0 h 27720"/>
              <a:gd name="textAreaBottom" fmla="*/ 28440 h 27720"/>
            </a:gdLst>
            <a:ahLst/>
            <a:cxnLst/>
            <a:rect l="textAreaLeft" t="textAreaTop" r="textAreaRight" b="textAreaBottom"/>
            <a:pathLst>
              <a:path w="9144000" h="28575">
                <a:moveTo>
                  <a:pt x="0" y="28574"/>
                </a:moveTo>
                <a:lnTo>
                  <a:pt x="0" y="0"/>
                </a:lnTo>
                <a:lnTo>
                  <a:pt x="9143999" y="0"/>
                </a:lnTo>
                <a:lnTo>
                  <a:pt x="9143999" y="28574"/>
                </a:lnTo>
                <a:lnTo>
                  <a:pt x="0" y="28574"/>
                </a:lnTo>
                <a:close/>
              </a:path>
            </a:pathLst>
          </a:custGeom>
          <a:solidFill>
            <a:srgbClr val="3e353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IN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45" name="bg object 19"/>
          <p:cNvSpPr/>
          <p:nvPr/>
        </p:nvSpPr>
        <p:spPr>
          <a:xfrm>
            <a:off x="0" y="4106160"/>
            <a:ext cx="1249560" cy="1036800"/>
          </a:xfrm>
          <a:custGeom>
            <a:avLst/>
            <a:gdLst>
              <a:gd name="textAreaLeft" fmla="*/ 0 w 1249560"/>
              <a:gd name="textAreaRight" fmla="*/ 1250280 w 1249560"/>
              <a:gd name="textAreaTop" fmla="*/ 0 h 1036800"/>
              <a:gd name="textAreaBottom" fmla="*/ 1037520 h 1036800"/>
            </a:gdLst>
            <a:ahLst/>
            <a:cxnLst/>
            <a:rect l="textAreaLeft" t="textAreaTop" r="textAreaRight" b="textAreaBottom"/>
            <a:pathLst>
              <a:path w="1250315" h="1037589">
                <a:moveTo>
                  <a:pt x="0" y="0"/>
                </a:moveTo>
                <a:lnTo>
                  <a:pt x="69670" y="20060"/>
                </a:lnTo>
                <a:lnTo>
                  <a:pt x="115790" y="37046"/>
                </a:lnTo>
                <a:lnTo>
                  <a:pt x="160133" y="56174"/>
                </a:lnTo>
                <a:lnTo>
                  <a:pt x="202803" y="77317"/>
                </a:lnTo>
                <a:lnTo>
                  <a:pt x="243905" y="100349"/>
                </a:lnTo>
                <a:lnTo>
                  <a:pt x="283544" y="125146"/>
                </a:lnTo>
                <a:lnTo>
                  <a:pt x="321823" y="151580"/>
                </a:lnTo>
                <a:lnTo>
                  <a:pt x="358848" y="179526"/>
                </a:lnTo>
                <a:lnTo>
                  <a:pt x="394723" y="208857"/>
                </a:lnTo>
                <a:lnTo>
                  <a:pt x="429552" y="239448"/>
                </a:lnTo>
                <a:lnTo>
                  <a:pt x="463441" y="271174"/>
                </a:lnTo>
                <a:lnTo>
                  <a:pt x="496494" y="303906"/>
                </a:lnTo>
                <a:lnTo>
                  <a:pt x="528814" y="337521"/>
                </a:lnTo>
                <a:lnTo>
                  <a:pt x="560507" y="371892"/>
                </a:lnTo>
                <a:lnTo>
                  <a:pt x="591678" y="406892"/>
                </a:lnTo>
                <a:lnTo>
                  <a:pt x="622431" y="442397"/>
                </a:lnTo>
                <a:lnTo>
                  <a:pt x="652869" y="478279"/>
                </a:lnTo>
                <a:lnTo>
                  <a:pt x="683099" y="514413"/>
                </a:lnTo>
                <a:lnTo>
                  <a:pt x="713224" y="550674"/>
                </a:lnTo>
                <a:lnTo>
                  <a:pt x="743350" y="586934"/>
                </a:lnTo>
                <a:lnTo>
                  <a:pt x="773580" y="623068"/>
                </a:lnTo>
                <a:lnTo>
                  <a:pt x="804018" y="658950"/>
                </a:lnTo>
                <a:lnTo>
                  <a:pt x="834771" y="694455"/>
                </a:lnTo>
                <a:lnTo>
                  <a:pt x="865941" y="729455"/>
                </a:lnTo>
                <a:lnTo>
                  <a:pt x="897635" y="763826"/>
                </a:lnTo>
                <a:lnTo>
                  <a:pt x="929955" y="797441"/>
                </a:lnTo>
                <a:lnTo>
                  <a:pt x="963008" y="830174"/>
                </a:lnTo>
                <a:lnTo>
                  <a:pt x="996897" y="861899"/>
                </a:lnTo>
                <a:lnTo>
                  <a:pt x="1031726" y="892490"/>
                </a:lnTo>
                <a:lnTo>
                  <a:pt x="1067601" y="921821"/>
                </a:lnTo>
                <a:lnTo>
                  <a:pt x="1104626" y="949767"/>
                </a:lnTo>
                <a:lnTo>
                  <a:pt x="1142905" y="976201"/>
                </a:lnTo>
                <a:lnTo>
                  <a:pt x="1182544" y="1000998"/>
                </a:lnTo>
                <a:lnTo>
                  <a:pt x="1223646" y="1024030"/>
                </a:lnTo>
                <a:lnTo>
                  <a:pt x="1250272" y="1037224"/>
                </a:lnTo>
              </a:path>
            </a:pathLst>
          </a:custGeom>
          <a:noFill/>
          <a:ln w="28574">
            <a:solidFill>
              <a:srgbClr val="3e353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6" name="bg object 20"/>
          <p:cNvSpPr/>
          <p:nvPr/>
        </p:nvSpPr>
        <p:spPr>
          <a:xfrm>
            <a:off x="7756200" y="0"/>
            <a:ext cx="1387440" cy="1089000"/>
          </a:xfrm>
          <a:custGeom>
            <a:avLst/>
            <a:gdLst>
              <a:gd name="textAreaLeft" fmla="*/ 0 w 1387440"/>
              <a:gd name="textAreaRight" fmla="*/ 1388160 w 1387440"/>
              <a:gd name="textAreaTop" fmla="*/ 0 h 1089000"/>
              <a:gd name="textAreaBottom" fmla="*/ 1089720 h 1089000"/>
            </a:gdLst>
            <a:ahLst/>
            <a:cxnLst/>
            <a:rect l="textAreaLeft" t="textAreaTop" r="textAreaRight" b="textAreaBottom"/>
            <a:pathLst>
              <a:path w="1388109" h="1089660">
                <a:moveTo>
                  <a:pt x="0" y="0"/>
                </a:moveTo>
                <a:lnTo>
                  <a:pt x="51050" y="18497"/>
                </a:lnTo>
                <a:lnTo>
                  <a:pt x="95393" y="37624"/>
                </a:lnTo>
                <a:lnTo>
                  <a:pt x="138063" y="58768"/>
                </a:lnTo>
                <a:lnTo>
                  <a:pt x="179165" y="81800"/>
                </a:lnTo>
                <a:lnTo>
                  <a:pt x="218803" y="106597"/>
                </a:lnTo>
                <a:lnTo>
                  <a:pt x="257083" y="133031"/>
                </a:lnTo>
                <a:lnTo>
                  <a:pt x="294108" y="160977"/>
                </a:lnTo>
                <a:lnTo>
                  <a:pt x="329983" y="190308"/>
                </a:lnTo>
                <a:lnTo>
                  <a:pt x="364812" y="220899"/>
                </a:lnTo>
                <a:lnTo>
                  <a:pt x="398701" y="252624"/>
                </a:lnTo>
                <a:lnTo>
                  <a:pt x="431753" y="285357"/>
                </a:lnTo>
                <a:lnTo>
                  <a:pt x="464074" y="318972"/>
                </a:lnTo>
                <a:lnTo>
                  <a:pt x="495767" y="353343"/>
                </a:lnTo>
                <a:lnTo>
                  <a:pt x="526938" y="388343"/>
                </a:lnTo>
                <a:lnTo>
                  <a:pt x="557690" y="423848"/>
                </a:lnTo>
                <a:lnTo>
                  <a:pt x="588129" y="459730"/>
                </a:lnTo>
                <a:lnTo>
                  <a:pt x="618359" y="495864"/>
                </a:lnTo>
                <a:lnTo>
                  <a:pt x="648484" y="532124"/>
                </a:lnTo>
                <a:lnTo>
                  <a:pt x="678610" y="568385"/>
                </a:lnTo>
                <a:lnTo>
                  <a:pt x="708839" y="604519"/>
                </a:lnTo>
                <a:lnTo>
                  <a:pt x="739278" y="640401"/>
                </a:lnTo>
                <a:lnTo>
                  <a:pt x="770031" y="675906"/>
                </a:lnTo>
                <a:lnTo>
                  <a:pt x="801201" y="710906"/>
                </a:lnTo>
                <a:lnTo>
                  <a:pt x="832895" y="745277"/>
                </a:lnTo>
                <a:lnTo>
                  <a:pt x="865215" y="778892"/>
                </a:lnTo>
                <a:lnTo>
                  <a:pt x="898268" y="811624"/>
                </a:lnTo>
                <a:lnTo>
                  <a:pt x="932156" y="843350"/>
                </a:lnTo>
                <a:lnTo>
                  <a:pt x="966986" y="873941"/>
                </a:lnTo>
                <a:lnTo>
                  <a:pt x="1002861" y="903272"/>
                </a:lnTo>
                <a:lnTo>
                  <a:pt x="1039886" y="931218"/>
                </a:lnTo>
                <a:lnTo>
                  <a:pt x="1078165" y="957652"/>
                </a:lnTo>
                <a:lnTo>
                  <a:pt x="1117804" y="982449"/>
                </a:lnTo>
                <a:lnTo>
                  <a:pt x="1158906" y="1005481"/>
                </a:lnTo>
                <a:lnTo>
                  <a:pt x="1201576" y="1026624"/>
                </a:lnTo>
                <a:lnTo>
                  <a:pt x="1245919" y="1045752"/>
                </a:lnTo>
                <a:lnTo>
                  <a:pt x="1292039" y="1062738"/>
                </a:lnTo>
                <a:lnTo>
                  <a:pt x="1340041" y="1077456"/>
                </a:lnTo>
                <a:lnTo>
                  <a:pt x="1387884" y="1089252"/>
                </a:lnTo>
              </a:path>
            </a:pathLst>
          </a:custGeom>
          <a:noFill/>
          <a:ln w="28574">
            <a:solidFill>
              <a:srgbClr val="3e353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7" name="bg object 21"/>
          <p:cNvSpPr/>
          <p:nvPr/>
        </p:nvSpPr>
        <p:spPr>
          <a:xfrm>
            <a:off x="7830360" y="4080240"/>
            <a:ext cx="1312920" cy="1063080"/>
          </a:xfrm>
          <a:custGeom>
            <a:avLst/>
            <a:gdLst>
              <a:gd name="textAreaLeft" fmla="*/ 0 w 1312920"/>
              <a:gd name="textAreaRight" fmla="*/ 1313640 w 1312920"/>
              <a:gd name="textAreaTop" fmla="*/ 0 h 1063080"/>
              <a:gd name="textAreaBottom" fmla="*/ 1063800 h 1063080"/>
            </a:gdLst>
            <a:ahLst/>
            <a:cxnLst/>
            <a:rect l="textAreaLeft" t="textAreaTop" r="textAreaRight" b="textAreaBottom"/>
            <a:pathLst>
              <a:path w="1313815" h="1063625">
                <a:moveTo>
                  <a:pt x="1313801" y="0"/>
                </a:moveTo>
                <a:lnTo>
                  <a:pt x="1231043" y="23287"/>
                </a:lnTo>
                <a:lnTo>
                  <a:pt x="1184923" y="40273"/>
                </a:lnTo>
                <a:lnTo>
                  <a:pt x="1140580" y="59400"/>
                </a:lnTo>
                <a:lnTo>
                  <a:pt x="1097910" y="80543"/>
                </a:lnTo>
                <a:lnTo>
                  <a:pt x="1056808" y="103576"/>
                </a:lnTo>
                <a:lnTo>
                  <a:pt x="1017170" y="128372"/>
                </a:lnTo>
                <a:lnTo>
                  <a:pt x="978890" y="154807"/>
                </a:lnTo>
                <a:lnTo>
                  <a:pt x="941865" y="182752"/>
                </a:lnTo>
                <a:lnTo>
                  <a:pt x="905990" y="212084"/>
                </a:lnTo>
                <a:lnTo>
                  <a:pt x="871161" y="242675"/>
                </a:lnTo>
                <a:lnTo>
                  <a:pt x="837272" y="274400"/>
                </a:lnTo>
                <a:lnTo>
                  <a:pt x="804220" y="307133"/>
                </a:lnTo>
                <a:lnTo>
                  <a:pt x="771899" y="340748"/>
                </a:lnTo>
                <a:lnTo>
                  <a:pt x="740206" y="375119"/>
                </a:lnTo>
                <a:lnTo>
                  <a:pt x="709035" y="410119"/>
                </a:lnTo>
                <a:lnTo>
                  <a:pt x="678283" y="445623"/>
                </a:lnTo>
                <a:lnTo>
                  <a:pt x="647844" y="481506"/>
                </a:lnTo>
                <a:lnTo>
                  <a:pt x="617614" y="517640"/>
                </a:lnTo>
                <a:lnTo>
                  <a:pt x="587489" y="553900"/>
                </a:lnTo>
                <a:lnTo>
                  <a:pt x="557363" y="590161"/>
                </a:lnTo>
                <a:lnTo>
                  <a:pt x="527134" y="626295"/>
                </a:lnTo>
                <a:lnTo>
                  <a:pt x="496695" y="662177"/>
                </a:lnTo>
                <a:lnTo>
                  <a:pt x="465942" y="697682"/>
                </a:lnTo>
                <a:lnTo>
                  <a:pt x="434772" y="732682"/>
                </a:lnTo>
                <a:lnTo>
                  <a:pt x="403078" y="767053"/>
                </a:lnTo>
                <a:lnTo>
                  <a:pt x="370758" y="800667"/>
                </a:lnTo>
                <a:lnTo>
                  <a:pt x="337705" y="833400"/>
                </a:lnTo>
                <a:lnTo>
                  <a:pt x="303817" y="865125"/>
                </a:lnTo>
                <a:lnTo>
                  <a:pt x="268987" y="895717"/>
                </a:lnTo>
                <a:lnTo>
                  <a:pt x="233112" y="925048"/>
                </a:lnTo>
                <a:lnTo>
                  <a:pt x="196087" y="952994"/>
                </a:lnTo>
                <a:lnTo>
                  <a:pt x="157808" y="979428"/>
                </a:lnTo>
                <a:lnTo>
                  <a:pt x="118169" y="1004225"/>
                </a:lnTo>
                <a:lnTo>
                  <a:pt x="77067" y="1027257"/>
                </a:lnTo>
                <a:lnTo>
                  <a:pt x="34397" y="1048400"/>
                </a:lnTo>
                <a:lnTo>
                  <a:pt x="0" y="1063238"/>
                </a:lnTo>
              </a:path>
            </a:pathLst>
          </a:custGeom>
          <a:noFill/>
          <a:ln w="28574">
            <a:solidFill>
              <a:srgbClr val="3e353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8" name="bg object 22"/>
          <p:cNvSpPr/>
          <p:nvPr/>
        </p:nvSpPr>
        <p:spPr>
          <a:xfrm>
            <a:off x="0" y="0"/>
            <a:ext cx="1312920" cy="1063080"/>
          </a:xfrm>
          <a:custGeom>
            <a:avLst/>
            <a:gdLst>
              <a:gd name="textAreaLeft" fmla="*/ 0 w 1312920"/>
              <a:gd name="textAreaRight" fmla="*/ 1313640 w 1312920"/>
              <a:gd name="textAreaTop" fmla="*/ 0 h 1063080"/>
              <a:gd name="textAreaBottom" fmla="*/ 1063800 h 1063080"/>
            </a:gdLst>
            <a:ahLst/>
            <a:cxnLst/>
            <a:rect l="textAreaLeft" t="textAreaTop" r="textAreaRight" b="textAreaBottom"/>
            <a:pathLst>
              <a:path w="1313815" h="1063625">
                <a:moveTo>
                  <a:pt x="1313801" y="0"/>
                </a:moveTo>
                <a:lnTo>
                  <a:pt x="1236733" y="35980"/>
                </a:lnTo>
                <a:lnTo>
                  <a:pt x="1195631" y="59013"/>
                </a:lnTo>
                <a:lnTo>
                  <a:pt x="1155993" y="83809"/>
                </a:lnTo>
                <a:lnTo>
                  <a:pt x="1117714" y="110243"/>
                </a:lnTo>
                <a:lnTo>
                  <a:pt x="1080689" y="138189"/>
                </a:lnTo>
                <a:lnTo>
                  <a:pt x="1044814" y="167521"/>
                </a:lnTo>
                <a:lnTo>
                  <a:pt x="1009984" y="198112"/>
                </a:lnTo>
                <a:lnTo>
                  <a:pt x="976095" y="229837"/>
                </a:lnTo>
                <a:lnTo>
                  <a:pt x="943043" y="262570"/>
                </a:lnTo>
                <a:lnTo>
                  <a:pt x="910722" y="296185"/>
                </a:lnTo>
                <a:lnTo>
                  <a:pt x="879029" y="330555"/>
                </a:lnTo>
                <a:lnTo>
                  <a:pt x="847858" y="365556"/>
                </a:lnTo>
                <a:lnTo>
                  <a:pt x="817106" y="401060"/>
                </a:lnTo>
                <a:lnTo>
                  <a:pt x="786667" y="436942"/>
                </a:lnTo>
                <a:lnTo>
                  <a:pt x="756437" y="473077"/>
                </a:lnTo>
                <a:lnTo>
                  <a:pt x="726312" y="509337"/>
                </a:lnTo>
                <a:lnTo>
                  <a:pt x="696187" y="545597"/>
                </a:lnTo>
                <a:lnTo>
                  <a:pt x="665957" y="581732"/>
                </a:lnTo>
                <a:lnTo>
                  <a:pt x="635518" y="617614"/>
                </a:lnTo>
                <a:lnTo>
                  <a:pt x="604766" y="653118"/>
                </a:lnTo>
                <a:lnTo>
                  <a:pt x="573595" y="688119"/>
                </a:lnTo>
                <a:lnTo>
                  <a:pt x="541902" y="722489"/>
                </a:lnTo>
                <a:lnTo>
                  <a:pt x="509581" y="756104"/>
                </a:lnTo>
                <a:lnTo>
                  <a:pt x="476529" y="788837"/>
                </a:lnTo>
                <a:lnTo>
                  <a:pt x="442640" y="820562"/>
                </a:lnTo>
                <a:lnTo>
                  <a:pt x="407810" y="851153"/>
                </a:lnTo>
                <a:lnTo>
                  <a:pt x="371935" y="880485"/>
                </a:lnTo>
                <a:lnTo>
                  <a:pt x="334910" y="908431"/>
                </a:lnTo>
                <a:lnTo>
                  <a:pt x="296631" y="934865"/>
                </a:lnTo>
                <a:lnTo>
                  <a:pt x="256993" y="959661"/>
                </a:lnTo>
                <a:lnTo>
                  <a:pt x="215890" y="982694"/>
                </a:lnTo>
                <a:lnTo>
                  <a:pt x="173220" y="1003837"/>
                </a:lnTo>
                <a:lnTo>
                  <a:pt x="128878" y="1022964"/>
                </a:lnTo>
                <a:lnTo>
                  <a:pt x="82758" y="1039950"/>
                </a:lnTo>
                <a:lnTo>
                  <a:pt x="34756" y="1054669"/>
                </a:lnTo>
                <a:lnTo>
                  <a:pt x="0" y="1063238"/>
                </a:lnTo>
              </a:path>
            </a:pathLst>
          </a:custGeom>
          <a:noFill/>
          <a:ln w="28574">
            <a:solidFill>
              <a:srgbClr val="3e353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59080" y="439920"/>
            <a:ext cx="6669720" cy="54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30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Click to edit the title text format</a:t>
            </a:r>
            <a:endParaRPr b="0" lang="en-IN" sz="3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ftr" idx="10"/>
          </p:nvPr>
        </p:nvSpPr>
        <p:spPr>
          <a:xfrm>
            <a:off x="3108960" y="4783320"/>
            <a:ext cx="2925360" cy="25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IN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IN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dt" idx="11"/>
          </p:nvPr>
        </p:nvSpPr>
        <p:spPr>
          <a:xfrm>
            <a:off x="457200" y="4783320"/>
            <a:ext cx="2102400" cy="25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Times New Roman"/>
              </a:rPr>
              <a:t>&lt;date/time&gt;</a:t>
            </a:r>
            <a:endParaRPr b="0" lang="en-IN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sldNum" idx="12"/>
          </p:nvPr>
        </p:nvSpPr>
        <p:spPr>
          <a:xfrm>
            <a:off x="6583680" y="4783320"/>
            <a:ext cx="2102400" cy="25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IN" sz="14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0622FCA-3D68-4BEB-AE57-E5475C38CA95}" type="slidenum">
              <a:rPr b="0" lang="en-IN" sz="14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Times New Roman"/>
              </a:rPr>
              <a:t>&lt;number&gt;</a:t>
            </a:fld>
            <a:endParaRPr b="0" lang="en-IN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Blank"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bg object 16"/>
          <p:cNvSpPr/>
          <p:nvPr/>
        </p:nvSpPr>
        <p:spPr>
          <a:xfrm>
            <a:off x="0" y="0"/>
            <a:ext cx="9143280" cy="5142960"/>
          </a:xfrm>
          <a:custGeom>
            <a:avLst/>
            <a:gdLst>
              <a:gd name="textAreaLeft" fmla="*/ 0 w 9143280"/>
              <a:gd name="textAreaRight" fmla="*/ 9144000 w 9143280"/>
              <a:gd name="textAreaTop" fmla="*/ 0 h 5142960"/>
              <a:gd name="textAreaBottom" fmla="*/ 5143680 h 5142960"/>
            </a:gdLst>
            <a:ahLst/>
            <a:cxnLst/>
            <a:rect l="textAreaLeft" t="textAreaTop" r="textAreaRight" b="textAreaBottom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f4f1e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4" name="bg object 17"/>
          <p:cNvSpPr/>
          <p:nvPr/>
        </p:nvSpPr>
        <p:spPr>
          <a:xfrm>
            <a:off x="0" y="259920"/>
            <a:ext cx="9143280" cy="27720"/>
          </a:xfrm>
          <a:custGeom>
            <a:avLst/>
            <a:gdLst>
              <a:gd name="textAreaLeft" fmla="*/ 0 w 9143280"/>
              <a:gd name="textAreaRight" fmla="*/ 9144000 w 9143280"/>
              <a:gd name="textAreaTop" fmla="*/ 0 h 27720"/>
              <a:gd name="textAreaBottom" fmla="*/ 28440 h 27720"/>
            </a:gdLst>
            <a:ahLst/>
            <a:cxnLst/>
            <a:rect l="textAreaLeft" t="textAreaTop" r="textAreaRight" b="textAreaBottom"/>
            <a:pathLst>
              <a:path w="9144000" h="28575">
                <a:moveTo>
                  <a:pt x="0" y="28574"/>
                </a:moveTo>
                <a:lnTo>
                  <a:pt x="0" y="0"/>
                </a:lnTo>
                <a:lnTo>
                  <a:pt x="9143999" y="0"/>
                </a:lnTo>
                <a:lnTo>
                  <a:pt x="9143999" y="28574"/>
                </a:lnTo>
                <a:lnTo>
                  <a:pt x="0" y="28574"/>
                </a:lnTo>
                <a:close/>
              </a:path>
            </a:pathLst>
          </a:custGeom>
          <a:solidFill>
            <a:srgbClr val="3e353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IN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55" name="bg object 18"/>
          <p:cNvSpPr/>
          <p:nvPr/>
        </p:nvSpPr>
        <p:spPr>
          <a:xfrm>
            <a:off x="0" y="4863240"/>
            <a:ext cx="9143280" cy="27720"/>
          </a:xfrm>
          <a:custGeom>
            <a:avLst/>
            <a:gdLst>
              <a:gd name="textAreaLeft" fmla="*/ 0 w 9143280"/>
              <a:gd name="textAreaRight" fmla="*/ 9144000 w 9143280"/>
              <a:gd name="textAreaTop" fmla="*/ 0 h 27720"/>
              <a:gd name="textAreaBottom" fmla="*/ 28440 h 27720"/>
            </a:gdLst>
            <a:ahLst/>
            <a:cxnLst/>
            <a:rect l="textAreaLeft" t="textAreaTop" r="textAreaRight" b="textAreaBottom"/>
            <a:pathLst>
              <a:path w="9144000" h="28575">
                <a:moveTo>
                  <a:pt x="0" y="28574"/>
                </a:moveTo>
                <a:lnTo>
                  <a:pt x="0" y="0"/>
                </a:lnTo>
                <a:lnTo>
                  <a:pt x="9143999" y="0"/>
                </a:lnTo>
                <a:lnTo>
                  <a:pt x="9143999" y="28574"/>
                </a:lnTo>
                <a:lnTo>
                  <a:pt x="0" y="28574"/>
                </a:lnTo>
                <a:close/>
              </a:path>
            </a:pathLst>
          </a:custGeom>
          <a:solidFill>
            <a:srgbClr val="3e353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IN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56" name="PlaceHolder 1"/>
          <p:cNvSpPr>
            <a:spLocks noGrp="1"/>
          </p:cNvSpPr>
          <p:nvPr>
            <p:ph type="ftr" idx="13"/>
          </p:nvPr>
        </p:nvSpPr>
        <p:spPr>
          <a:xfrm>
            <a:off x="3108960" y="4783320"/>
            <a:ext cx="2925360" cy="25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IN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IN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dt" idx="14"/>
          </p:nvPr>
        </p:nvSpPr>
        <p:spPr>
          <a:xfrm>
            <a:off x="457200" y="4783320"/>
            <a:ext cx="2102400" cy="25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Times New Roman"/>
              </a:rPr>
              <a:t>&lt;date/time&gt;</a:t>
            </a:r>
            <a:endParaRPr b="0" lang="en-IN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sldNum" idx="15"/>
          </p:nvPr>
        </p:nvSpPr>
        <p:spPr>
          <a:xfrm>
            <a:off x="6583680" y="4783320"/>
            <a:ext cx="2102400" cy="25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IN" sz="14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420E81F-C02D-49E5-9A62-2FE3B9E13309}" type="slidenum">
              <a:rPr b="0" lang="en-IN" sz="14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Times New Roman"/>
              </a:rPr>
              <a:t>&lt;number&gt;</a:t>
            </a:fld>
            <a:endParaRPr b="0" lang="en-IN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2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slideLayout" Target="../slideLayouts/slideLayout2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slideLayout" Target="../slideLayouts/slideLayout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slideLayout" Target="../slideLayouts/slideLayout2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slideLayout" Target="../slideLayouts/slideLayout2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2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2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784440" y="1605240"/>
            <a:ext cx="7708680" cy="167184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spAutoFit/>
          </a:bodyPr>
          <a:p>
            <a:pPr marL="12600" indent="1625760">
              <a:lnSpc>
                <a:spcPct val="100000"/>
              </a:lnSpc>
              <a:spcBef>
                <a:spcPts val="99"/>
              </a:spcBef>
              <a:buNone/>
              <a:tabLst>
                <a:tab algn="l" pos="0"/>
              </a:tabLst>
            </a:pPr>
            <a:r>
              <a:rPr b="0" lang="en-IN" sz="5400" spc="74" strike="noStrike" u="none">
                <a:solidFill>
                  <a:schemeClr val="dk1"/>
                </a:solidFill>
                <a:effectLst/>
                <a:uFillTx/>
                <a:latin typeface="Cambria"/>
              </a:rPr>
              <a:t>Quick</a:t>
            </a:r>
            <a:r>
              <a:rPr b="0" lang="en-IN" sz="5400" spc="34" strike="noStrike" u="none">
                <a:solidFill>
                  <a:schemeClr val="dk1"/>
                </a:solidFill>
                <a:effectLst/>
                <a:uFillTx/>
                <a:latin typeface="Cambria"/>
              </a:rPr>
              <a:t> </a:t>
            </a:r>
            <a:r>
              <a:rPr b="0" lang="en-IN" sz="5400" spc="85" strike="noStrike" u="none">
                <a:solidFill>
                  <a:schemeClr val="dk1"/>
                </a:solidFill>
                <a:effectLst/>
                <a:uFillTx/>
                <a:latin typeface="Cambria"/>
              </a:rPr>
              <a:t>Ingest</a:t>
            </a:r>
            <a:r>
              <a:rPr b="0" lang="en-IN" sz="5400" spc="40" strike="noStrike" u="none">
                <a:solidFill>
                  <a:schemeClr val="dk1"/>
                </a:solidFill>
                <a:effectLst/>
                <a:uFillTx/>
                <a:latin typeface="Cambria"/>
              </a:rPr>
              <a:t> </a:t>
            </a:r>
            <a:r>
              <a:rPr b="0" lang="en-IN" sz="5400" spc="170" strike="noStrike" u="none">
                <a:solidFill>
                  <a:schemeClr val="dk1"/>
                </a:solidFill>
                <a:effectLst/>
                <a:uFillTx/>
                <a:latin typeface="Cambria"/>
              </a:rPr>
              <a:t>&amp; </a:t>
            </a:r>
            <a:r>
              <a:rPr b="0" lang="en-IN" sz="5400" strike="noStrike" u="none">
                <a:solidFill>
                  <a:schemeClr val="dk1"/>
                </a:solidFill>
                <a:effectLst/>
                <a:uFillTx/>
                <a:latin typeface="Cambria"/>
              </a:rPr>
              <a:t>Exploratory</a:t>
            </a:r>
            <a:r>
              <a:rPr b="0" lang="en-IN" sz="5400" spc="34" strike="noStrike" u="none">
                <a:solidFill>
                  <a:schemeClr val="dk1"/>
                </a:solidFill>
                <a:effectLst/>
                <a:uFillTx/>
                <a:latin typeface="Cambria"/>
              </a:rPr>
              <a:t> </a:t>
            </a:r>
            <a:r>
              <a:rPr b="0" lang="en-IN" sz="5400" spc="54" strike="noStrike" u="none">
                <a:solidFill>
                  <a:schemeClr val="dk1"/>
                </a:solidFill>
                <a:effectLst/>
                <a:uFillTx/>
                <a:latin typeface="Cambria"/>
              </a:rPr>
              <a:t>Data</a:t>
            </a:r>
            <a:r>
              <a:rPr b="0" lang="en-IN" sz="5400" spc="34" strike="noStrike" u="none">
                <a:solidFill>
                  <a:schemeClr val="dk1"/>
                </a:solidFill>
                <a:effectLst/>
                <a:uFillTx/>
                <a:latin typeface="Cambria"/>
              </a:rPr>
              <a:t> </a:t>
            </a:r>
            <a:r>
              <a:rPr b="0" lang="en-IN" sz="5400" spc="-11" strike="noStrike" u="none">
                <a:solidFill>
                  <a:schemeClr val="dk1"/>
                </a:solidFill>
                <a:effectLst/>
                <a:uFillTx/>
                <a:latin typeface="Cambria"/>
              </a:rPr>
              <a:t>Analysis</a:t>
            </a:r>
            <a:endParaRPr b="0" lang="en-IN" sz="5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0" name="object 3"/>
          <p:cNvSpPr/>
          <p:nvPr/>
        </p:nvSpPr>
        <p:spPr>
          <a:xfrm>
            <a:off x="2073960" y="3442680"/>
            <a:ext cx="5305680" cy="240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IN" sz="1500" strike="noStrike" u="none">
                <a:solidFill>
                  <a:srgbClr val="000000"/>
                </a:solidFill>
                <a:effectLst/>
                <a:uFillTx/>
                <a:latin typeface="Roboto"/>
              </a:rPr>
              <a:t>The</a:t>
            </a:r>
            <a:r>
              <a:rPr b="0" lang="en-IN" sz="1500" spc="-34" strike="noStrike" u="none">
                <a:solidFill>
                  <a:srgbClr val="000000"/>
                </a:solidFill>
                <a:effectLst/>
                <a:uFillTx/>
                <a:latin typeface="Roboto"/>
              </a:rPr>
              <a:t> </a:t>
            </a:r>
            <a:r>
              <a:rPr b="0" lang="en-IN" sz="1500" spc="-20" strike="noStrike" u="none">
                <a:solidFill>
                  <a:srgbClr val="000000"/>
                </a:solidFill>
                <a:effectLst/>
                <a:uFillTx/>
                <a:latin typeface="Roboto"/>
              </a:rPr>
              <a:t>Foundation</a:t>
            </a:r>
            <a:r>
              <a:rPr b="0" lang="en-IN" sz="1500" spc="-34" strike="noStrike" u="none">
                <a:solidFill>
                  <a:srgbClr val="000000"/>
                </a:solidFill>
                <a:effectLst/>
                <a:uFillTx/>
                <a:latin typeface="Roboto"/>
              </a:rPr>
              <a:t> </a:t>
            </a:r>
            <a:r>
              <a:rPr b="0" lang="en-IN" sz="1500" strike="noStrike" u="none">
                <a:solidFill>
                  <a:srgbClr val="000000"/>
                </a:solidFill>
                <a:effectLst/>
                <a:uFillTx/>
                <a:latin typeface="Roboto"/>
              </a:rPr>
              <a:t>for</a:t>
            </a:r>
            <a:r>
              <a:rPr b="0" lang="en-IN" sz="1500" spc="-34" strike="noStrike" u="none">
                <a:solidFill>
                  <a:srgbClr val="000000"/>
                </a:solidFill>
                <a:effectLst/>
                <a:uFillTx/>
                <a:latin typeface="Roboto"/>
              </a:rPr>
              <a:t> </a:t>
            </a:r>
            <a:r>
              <a:rPr b="0" lang="en-IN" sz="1500" strike="noStrike" u="none">
                <a:solidFill>
                  <a:srgbClr val="000000"/>
                </a:solidFill>
                <a:effectLst/>
                <a:uFillTx/>
                <a:latin typeface="Roboto"/>
              </a:rPr>
              <a:t>Machine</a:t>
            </a:r>
            <a:r>
              <a:rPr b="0" lang="en-IN" sz="1500" spc="-34" strike="noStrike" u="none">
                <a:solidFill>
                  <a:srgbClr val="000000"/>
                </a:solidFill>
                <a:effectLst/>
                <a:uFillTx/>
                <a:latin typeface="Roboto"/>
              </a:rPr>
              <a:t> </a:t>
            </a:r>
            <a:r>
              <a:rPr b="0" lang="en-IN" sz="1500" spc="-11" strike="noStrike" u="none">
                <a:solidFill>
                  <a:srgbClr val="000000"/>
                </a:solidFill>
                <a:effectLst/>
                <a:uFillTx/>
                <a:latin typeface="Roboto"/>
              </a:rPr>
              <a:t>Learning</a:t>
            </a:r>
            <a:r>
              <a:rPr b="0" lang="en-IN" sz="1500" spc="-34" strike="noStrike" u="none">
                <a:solidFill>
                  <a:srgbClr val="000000"/>
                </a:solidFill>
                <a:effectLst/>
                <a:uFillTx/>
                <a:latin typeface="Roboto"/>
              </a:rPr>
              <a:t> </a:t>
            </a:r>
            <a:r>
              <a:rPr b="0" lang="en-IN" sz="1500" strike="noStrike" u="none">
                <a:solidFill>
                  <a:srgbClr val="000000"/>
                </a:solidFill>
                <a:effectLst/>
                <a:uFillTx/>
                <a:latin typeface="Roboto"/>
              </a:rPr>
              <a:t>on</a:t>
            </a:r>
            <a:r>
              <a:rPr b="0" lang="en-IN" sz="1500" spc="-34" strike="noStrike" u="none">
                <a:solidFill>
                  <a:srgbClr val="000000"/>
                </a:solidFill>
                <a:effectLst/>
                <a:uFillTx/>
                <a:latin typeface="Roboto"/>
              </a:rPr>
              <a:t> </a:t>
            </a:r>
            <a:r>
              <a:rPr b="0" lang="en-IN" sz="1500" spc="-20" strike="noStrike" u="none">
                <a:solidFill>
                  <a:srgbClr val="000000"/>
                </a:solidFill>
                <a:effectLst/>
                <a:uFillTx/>
                <a:latin typeface="Roboto"/>
              </a:rPr>
              <a:t>ATTEST</a:t>
            </a:r>
            <a:r>
              <a:rPr b="0" lang="en-IN" sz="1500" spc="-65" strike="noStrike" u="none">
                <a:solidFill>
                  <a:srgbClr val="000000"/>
                </a:solidFill>
                <a:effectLst/>
                <a:uFillTx/>
                <a:latin typeface="Roboto"/>
              </a:rPr>
              <a:t> </a:t>
            </a:r>
            <a:r>
              <a:rPr b="0" lang="en-IN" sz="1500" spc="-20" strike="noStrike" u="none">
                <a:solidFill>
                  <a:srgbClr val="000000"/>
                </a:solidFill>
                <a:effectLst/>
                <a:uFillTx/>
                <a:latin typeface="Roboto"/>
              </a:rPr>
              <a:t>Logs</a:t>
            </a:r>
            <a:endParaRPr b="0" lang="en-IN" sz="1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object 2"/>
          <p:cNvSpPr/>
          <p:nvPr/>
        </p:nvSpPr>
        <p:spPr>
          <a:xfrm>
            <a:off x="0" y="4106160"/>
            <a:ext cx="1249560" cy="1036800"/>
          </a:xfrm>
          <a:custGeom>
            <a:avLst/>
            <a:gdLst>
              <a:gd name="textAreaLeft" fmla="*/ 0 w 1249560"/>
              <a:gd name="textAreaRight" fmla="*/ 1250280 w 1249560"/>
              <a:gd name="textAreaTop" fmla="*/ 0 h 1036800"/>
              <a:gd name="textAreaBottom" fmla="*/ 1037520 h 1036800"/>
            </a:gdLst>
            <a:ahLst/>
            <a:cxnLst/>
            <a:rect l="textAreaLeft" t="textAreaTop" r="textAreaRight" b="textAreaBottom"/>
            <a:pathLst>
              <a:path w="1250315" h="1037589">
                <a:moveTo>
                  <a:pt x="0" y="0"/>
                </a:moveTo>
                <a:lnTo>
                  <a:pt x="69670" y="20060"/>
                </a:lnTo>
                <a:lnTo>
                  <a:pt x="115790" y="37046"/>
                </a:lnTo>
                <a:lnTo>
                  <a:pt x="160133" y="56174"/>
                </a:lnTo>
                <a:lnTo>
                  <a:pt x="202803" y="77317"/>
                </a:lnTo>
                <a:lnTo>
                  <a:pt x="243905" y="100349"/>
                </a:lnTo>
                <a:lnTo>
                  <a:pt x="283544" y="125146"/>
                </a:lnTo>
                <a:lnTo>
                  <a:pt x="321823" y="151580"/>
                </a:lnTo>
                <a:lnTo>
                  <a:pt x="358848" y="179526"/>
                </a:lnTo>
                <a:lnTo>
                  <a:pt x="394723" y="208857"/>
                </a:lnTo>
                <a:lnTo>
                  <a:pt x="429552" y="239448"/>
                </a:lnTo>
                <a:lnTo>
                  <a:pt x="463441" y="271174"/>
                </a:lnTo>
                <a:lnTo>
                  <a:pt x="496494" y="303906"/>
                </a:lnTo>
                <a:lnTo>
                  <a:pt x="528814" y="337521"/>
                </a:lnTo>
                <a:lnTo>
                  <a:pt x="560507" y="371892"/>
                </a:lnTo>
                <a:lnTo>
                  <a:pt x="591678" y="406892"/>
                </a:lnTo>
                <a:lnTo>
                  <a:pt x="622431" y="442397"/>
                </a:lnTo>
                <a:lnTo>
                  <a:pt x="652869" y="478279"/>
                </a:lnTo>
                <a:lnTo>
                  <a:pt x="683099" y="514413"/>
                </a:lnTo>
                <a:lnTo>
                  <a:pt x="713224" y="550674"/>
                </a:lnTo>
                <a:lnTo>
                  <a:pt x="743350" y="586934"/>
                </a:lnTo>
                <a:lnTo>
                  <a:pt x="773580" y="623068"/>
                </a:lnTo>
                <a:lnTo>
                  <a:pt x="804018" y="658950"/>
                </a:lnTo>
                <a:lnTo>
                  <a:pt x="834771" y="694455"/>
                </a:lnTo>
                <a:lnTo>
                  <a:pt x="865941" y="729455"/>
                </a:lnTo>
                <a:lnTo>
                  <a:pt x="897635" y="763826"/>
                </a:lnTo>
                <a:lnTo>
                  <a:pt x="929955" y="797441"/>
                </a:lnTo>
                <a:lnTo>
                  <a:pt x="963008" y="830174"/>
                </a:lnTo>
                <a:lnTo>
                  <a:pt x="996897" y="861899"/>
                </a:lnTo>
                <a:lnTo>
                  <a:pt x="1031726" y="892490"/>
                </a:lnTo>
                <a:lnTo>
                  <a:pt x="1067601" y="921821"/>
                </a:lnTo>
                <a:lnTo>
                  <a:pt x="1104626" y="949767"/>
                </a:lnTo>
                <a:lnTo>
                  <a:pt x="1142905" y="976201"/>
                </a:lnTo>
                <a:lnTo>
                  <a:pt x="1182544" y="1000998"/>
                </a:lnTo>
                <a:lnTo>
                  <a:pt x="1223646" y="1024030"/>
                </a:lnTo>
                <a:lnTo>
                  <a:pt x="1250272" y="1037224"/>
                </a:lnTo>
              </a:path>
            </a:pathLst>
          </a:custGeom>
          <a:noFill/>
          <a:ln w="28574">
            <a:solidFill>
              <a:srgbClr val="3e353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5" name="object 3"/>
          <p:cNvSpPr/>
          <p:nvPr/>
        </p:nvSpPr>
        <p:spPr>
          <a:xfrm>
            <a:off x="7756200" y="0"/>
            <a:ext cx="1387440" cy="1089000"/>
          </a:xfrm>
          <a:custGeom>
            <a:avLst/>
            <a:gdLst>
              <a:gd name="textAreaLeft" fmla="*/ 0 w 1387440"/>
              <a:gd name="textAreaRight" fmla="*/ 1388160 w 1387440"/>
              <a:gd name="textAreaTop" fmla="*/ 0 h 1089000"/>
              <a:gd name="textAreaBottom" fmla="*/ 1089720 h 1089000"/>
            </a:gdLst>
            <a:ahLst/>
            <a:cxnLst/>
            <a:rect l="textAreaLeft" t="textAreaTop" r="textAreaRight" b="textAreaBottom"/>
            <a:pathLst>
              <a:path w="1388109" h="1089660">
                <a:moveTo>
                  <a:pt x="0" y="0"/>
                </a:moveTo>
                <a:lnTo>
                  <a:pt x="51050" y="18497"/>
                </a:lnTo>
                <a:lnTo>
                  <a:pt x="95393" y="37624"/>
                </a:lnTo>
                <a:lnTo>
                  <a:pt x="138063" y="58768"/>
                </a:lnTo>
                <a:lnTo>
                  <a:pt x="179165" y="81800"/>
                </a:lnTo>
                <a:lnTo>
                  <a:pt x="218803" y="106597"/>
                </a:lnTo>
                <a:lnTo>
                  <a:pt x="257083" y="133031"/>
                </a:lnTo>
                <a:lnTo>
                  <a:pt x="294108" y="160977"/>
                </a:lnTo>
                <a:lnTo>
                  <a:pt x="329983" y="190308"/>
                </a:lnTo>
                <a:lnTo>
                  <a:pt x="364812" y="220899"/>
                </a:lnTo>
                <a:lnTo>
                  <a:pt x="398701" y="252624"/>
                </a:lnTo>
                <a:lnTo>
                  <a:pt x="431753" y="285357"/>
                </a:lnTo>
                <a:lnTo>
                  <a:pt x="464074" y="318972"/>
                </a:lnTo>
                <a:lnTo>
                  <a:pt x="495767" y="353343"/>
                </a:lnTo>
                <a:lnTo>
                  <a:pt x="526938" y="388343"/>
                </a:lnTo>
                <a:lnTo>
                  <a:pt x="557690" y="423848"/>
                </a:lnTo>
                <a:lnTo>
                  <a:pt x="588129" y="459730"/>
                </a:lnTo>
                <a:lnTo>
                  <a:pt x="618359" y="495864"/>
                </a:lnTo>
                <a:lnTo>
                  <a:pt x="648484" y="532124"/>
                </a:lnTo>
                <a:lnTo>
                  <a:pt x="678610" y="568385"/>
                </a:lnTo>
                <a:lnTo>
                  <a:pt x="708839" y="604519"/>
                </a:lnTo>
                <a:lnTo>
                  <a:pt x="739278" y="640401"/>
                </a:lnTo>
                <a:lnTo>
                  <a:pt x="770031" y="675906"/>
                </a:lnTo>
                <a:lnTo>
                  <a:pt x="801201" y="710906"/>
                </a:lnTo>
                <a:lnTo>
                  <a:pt x="832895" y="745277"/>
                </a:lnTo>
                <a:lnTo>
                  <a:pt x="865215" y="778892"/>
                </a:lnTo>
                <a:lnTo>
                  <a:pt x="898268" y="811624"/>
                </a:lnTo>
                <a:lnTo>
                  <a:pt x="932156" y="843350"/>
                </a:lnTo>
                <a:lnTo>
                  <a:pt x="966986" y="873941"/>
                </a:lnTo>
                <a:lnTo>
                  <a:pt x="1002861" y="903272"/>
                </a:lnTo>
                <a:lnTo>
                  <a:pt x="1039886" y="931218"/>
                </a:lnTo>
                <a:lnTo>
                  <a:pt x="1078165" y="957652"/>
                </a:lnTo>
                <a:lnTo>
                  <a:pt x="1117804" y="982449"/>
                </a:lnTo>
                <a:lnTo>
                  <a:pt x="1158906" y="1005481"/>
                </a:lnTo>
                <a:lnTo>
                  <a:pt x="1201576" y="1026624"/>
                </a:lnTo>
                <a:lnTo>
                  <a:pt x="1245919" y="1045752"/>
                </a:lnTo>
                <a:lnTo>
                  <a:pt x="1292039" y="1062738"/>
                </a:lnTo>
                <a:lnTo>
                  <a:pt x="1340041" y="1077456"/>
                </a:lnTo>
                <a:lnTo>
                  <a:pt x="1387884" y="1089252"/>
                </a:lnTo>
              </a:path>
            </a:pathLst>
          </a:custGeom>
          <a:noFill/>
          <a:ln w="28574">
            <a:solidFill>
              <a:srgbClr val="3e353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6" name="object 4"/>
          <p:cNvSpPr/>
          <p:nvPr/>
        </p:nvSpPr>
        <p:spPr>
          <a:xfrm>
            <a:off x="7830360" y="4080240"/>
            <a:ext cx="1312920" cy="1063080"/>
          </a:xfrm>
          <a:custGeom>
            <a:avLst/>
            <a:gdLst>
              <a:gd name="textAreaLeft" fmla="*/ 0 w 1312920"/>
              <a:gd name="textAreaRight" fmla="*/ 1313640 w 1312920"/>
              <a:gd name="textAreaTop" fmla="*/ 0 h 1063080"/>
              <a:gd name="textAreaBottom" fmla="*/ 1063800 h 1063080"/>
            </a:gdLst>
            <a:ahLst/>
            <a:cxnLst/>
            <a:rect l="textAreaLeft" t="textAreaTop" r="textAreaRight" b="textAreaBottom"/>
            <a:pathLst>
              <a:path w="1313815" h="1063625">
                <a:moveTo>
                  <a:pt x="1313801" y="0"/>
                </a:moveTo>
                <a:lnTo>
                  <a:pt x="1231043" y="23287"/>
                </a:lnTo>
                <a:lnTo>
                  <a:pt x="1184923" y="40273"/>
                </a:lnTo>
                <a:lnTo>
                  <a:pt x="1140580" y="59400"/>
                </a:lnTo>
                <a:lnTo>
                  <a:pt x="1097910" y="80543"/>
                </a:lnTo>
                <a:lnTo>
                  <a:pt x="1056808" y="103576"/>
                </a:lnTo>
                <a:lnTo>
                  <a:pt x="1017170" y="128372"/>
                </a:lnTo>
                <a:lnTo>
                  <a:pt x="978890" y="154807"/>
                </a:lnTo>
                <a:lnTo>
                  <a:pt x="941865" y="182752"/>
                </a:lnTo>
                <a:lnTo>
                  <a:pt x="905990" y="212084"/>
                </a:lnTo>
                <a:lnTo>
                  <a:pt x="871161" y="242675"/>
                </a:lnTo>
                <a:lnTo>
                  <a:pt x="837272" y="274400"/>
                </a:lnTo>
                <a:lnTo>
                  <a:pt x="804220" y="307133"/>
                </a:lnTo>
                <a:lnTo>
                  <a:pt x="771899" y="340748"/>
                </a:lnTo>
                <a:lnTo>
                  <a:pt x="740206" y="375119"/>
                </a:lnTo>
                <a:lnTo>
                  <a:pt x="709035" y="410119"/>
                </a:lnTo>
                <a:lnTo>
                  <a:pt x="678283" y="445623"/>
                </a:lnTo>
                <a:lnTo>
                  <a:pt x="647844" y="481506"/>
                </a:lnTo>
                <a:lnTo>
                  <a:pt x="617614" y="517640"/>
                </a:lnTo>
                <a:lnTo>
                  <a:pt x="587489" y="553900"/>
                </a:lnTo>
                <a:lnTo>
                  <a:pt x="557363" y="590161"/>
                </a:lnTo>
                <a:lnTo>
                  <a:pt x="527134" y="626295"/>
                </a:lnTo>
                <a:lnTo>
                  <a:pt x="496695" y="662177"/>
                </a:lnTo>
                <a:lnTo>
                  <a:pt x="465942" y="697682"/>
                </a:lnTo>
                <a:lnTo>
                  <a:pt x="434772" y="732682"/>
                </a:lnTo>
                <a:lnTo>
                  <a:pt x="403078" y="767053"/>
                </a:lnTo>
                <a:lnTo>
                  <a:pt x="370758" y="800667"/>
                </a:lnTo>
                <a:lnTo>
                  <a:pt x="337705" y="833400"/>
                </a:lnTo>
                <a:lnTo>
                  <a:pt x="303817" y="865125"/>
                </a:lnTo>
                <a:lnTo>
                  <a:pt x="268987" y="895717"/>
                </a:lnTo>
                <a:lnTo>
                  <a:pt x="233112" y="925048"/>
                </a:lnTo>
                <a:lnTo>
                  <a:pt x="196087" y="952994"/>
                </a:lnTo>
                <a:lnTo>
                  <a:pt x="157808" y="979428"/>
                </a:lnTo>
                <a:lnTo>
                  <a:pt x="118169" y="1004225"/>
                </a:lnTo>
                <a:lnTo>
                  <a:pt x="77067" y="1027257"/>
                </a:lnTo>
                <a:lnTo>
                  <a:pt x="34397" y="1048400"/>
                </a:lnTo>
                <a:lnTo>
                  <a:pt x="0" y="1063238"/>
                </a:lnTo>
              </a:path>
            </a:pathLst>
          </a:custGeom>
          <a:noFill/>
          <a:ln w="28574">
            <a:solidFill>
              <a:srgbClr val="3e353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7" name="object 5"/>
          <p:cNvSpPr/>
          <p:nvPr/>
        </p:nvSpPr>
        <p:spPr>
          <a:xfrm>
            <a:off x="0" y="0"/>
            <a:ext cx="1312920" cy="1063080"/>
          </a:xfrm>
          <a:custGeom>
            <a:avLst/>
            <a:gdLst>
              <a:gd name="textAreaLeft" fmla="*/ 0 w 1312920"/>
              <a:gd name="textAreaRight" fmla="*/ 1313640 w 1312920"/>
              <a:gd name="textAreaTop" fmla="*/ 0 h 1063080"/>
              <a:gd name="textAreaBottom" fmla="*/ 1063800 h 1063080"/>
            </a:gdLst>
            <a:ahLst/>
            <a:cxnLst/>
            <a:rect l="textAreaLeft" t="textAreaTop" r="textAreaRight" b="textAreaBottom"/>
            <a:pathLst>
              <a:path w="1313815" h="1063625">
                <a:moveTo>
                  <a:pt x="1313801" y="0"/>
                </a:moveTo>
                <a:lnTo>
                  <a:pt x="1236733" y="35980"/>
                </a:lnTo>
                <a:lnTo>
                  <a:pt x="1195631" y="59013"/>
                </a:lnTo>
                <a:lnTo>
                  <a:pt x="1155993" y="83809"/>
                </a:lnTo>
                <a:lnTo>
                  <a:pt x="1117714" y="110243"/>
                </a:lnTo>
                <a:lnTo>
                  <a:pt x="1080689" y="138189"/>
                </a:lnTo>
                <a:lnTo>
                  <a:pt x="1044814" y="167521"/>
                </a:lnTo>
                <a:lnTo>
                  <a:pt x="1009984" y="198112"/>
                </a:lnTo>
                <a:lnTo>
                  <a:pt x="976095" y="229837"/>
                </a:lnTo>
                <a:lnTo>
                  <a:pt x="943043" y="262570"/>
                </a:lnTo>
                <a:lnTo>
                  <a:pt x="910722" y="296185"/>
                </a:lnTo>
                <a:lnTo>
                  <a:pt x="879029" y="330555"/>
                </a:lnTo>
                <a:lnTo>
                  <a:pt x="847858" y="365556"/>
                </a:lnTo>
                <a:lnTo>
                  <a:pt x="817106" y="401060"/>
                </a:lnTo>
                <a:lnTo>
                  <a:pt x="786667" y="436942"/>
                </a:lnTo>
                <a:lnTo>
                  <a:pt x="756437" y="473077"/>
                </a:lnTo>
                <a:lnTo>
                  <a:pt x="726312" y="509337"/>
                </a:lnTo>
                <a:lnTo>
                  <a:pt x="696187" y="545597"/>
                </a:lnTo>
                <a:lnTo>
                  <a:pt x="665957" y="581732"/>
                </a:lnTo>
                <a:lnTo>
                  <a:pt x="635518" y="617614"/>
                </a:lnTo>
                <a:lnTo>
                  <a:pt x="604766" y="653118"/>
                </a:lnTo>
                <a:lnTo>
                  <a:pt x="573595" y="688119"/>
                </a:lnTo>
                <a:lnTo>
                  <a:pt x="541902" y="722489"/>
                </a:lnTo>
                <a:lnTo>
                  <a:pt x="509581" y="756104"/>
                </a:lnTo>
                <a:lnTo>
                  <a:pt x="476529" y="788837"/>
                </a:lnTo>
                <a:lnTo>
                  <a:pt x="442640" y="820562"/>
                </a:lnTo>
                <a:lnTo>
                  <a:pt x="407810" y="851153"/>
                </a:lnTo>
                <a:lnTo>
                  <a:pt x="371935" y="880485"/>
                </a:lnTo>
                <a:lnTo>
                  <a:pt x="334910" y="908431"/>
                </a:lnTo>
                <a:lnTo>
                  <a:pt x="296631" y="934865"/>
                </a:lnTo>
                <a:lnTo>
                  <a:pt x="256993" y="959661"/>
                </a:lnTo>
                <a:lnTo>
                  <a:pt x="215890" y="982694"/>
                </a:lnTo>
                <a:lnTo>
                  <a:pt x="173220" y="1003837"/>
                </a:lnTo>
                <a:lnTo>
                  <a:pt x="128878" y="1022964"/>
                </a:lnTo>
                <a:lnTo>
                  <a:pt x="82758" y="1039950"/>
                </a:lnTo>
                <a:lnTo>
                  <a:pt x="34756" y="1054669"/>
                </a:lnTo>
                <a:lnTo>
                  <a:pt x="0" y="1063238"/>
                </a:lnTo>
              </a:path>
            </a:pathLst>
          </a:custGeom>
          <a:noFill/>
          <a:ln w="28574">
            <a:solidFill>
              <a:srgbClr val="3e353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559080" y="244800"/>
            <a:ext cx="6669720" cy="47520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spAutoFit/>
          </a:bodyPr>
          <a:p>
            <a:pPr marL="76320" indent="0">
              <a:lnSpc>
                <a:spcPct val="100000"/>
              </a:lnSpc>
              <a:spcBef>
                <a:spcPts val="99"/>
              </a:spcBef>
              <a:buNone/>
              <a:tabLst>
                <a:tab algn="l" pos="0"/>
              </a:tabLst>
            </a:pPr>
            <a:r>
              <a:rPr b="0" lang="en-IN" sz="2400" strike="noStrike" u="none">
                <a:solidFill>
                  <a:schemeClr val="dk1"/>
                </a:solidFill>
                <a:effectLst/>
                <a:uFillTx/>
                <a:latin typeface="Cambria"/>
              </a:rPr>
              <a:t>K-Means Clustering:</a:t>
            </a:r>
            <a:endParaRPr b="0" lang="en-IN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9" name="object 7"/>
          <p:cNvSpPr/>
          <p:nvPr/>
        </p:nvSpPr>
        <p:spPr>
          <a:xfrm>
            <a:off x="559080" y="696240"/>
            <a:ext cx="7995960" cy="56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297720" indent="-285840">
              <a:lnSpc>
                <a:spcPct val="113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Symbol" charset="2"/>
              <a:buChar char=""/>
              <a:tabLst>
                <a:tab algn="l" pos="363960"/>
              </a:tabLst>
            </a:pPr>
            <a:r>
              <a:rPr b="0" lang="en-US" sz="1600" strike="noStrike" u="none">
                <a:solidFill>
                  <a:srgbClr val="000000"/>
                </a:solidFill>
                <a:effectLst/>
                <a:uFillTx/>
                <a:latin typeface="Roboto"/>
                <a:ea typeface="Roboto"/>
              </a:rPr>
              <a:t>To group semantically similar failure logs into clusters for identifying common failure patterns. </a:t>
            </a:r>
            <a:endParaRPr b="0" lang="en-IN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0" name=""/>
          <p:cNvSpPr txBox="1"/>
          <p:nvPr/>
        </p:nvSpPr>
        <p:spPr>
          <a:xfrm>
            <a:off x="720000" y="1620000"/>
            <a:ext cx="4680000" cy="3192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spAutoFit/>
          </a:bodyPr>
          <a:p>
            <a:r>
              <a:rPr b="0" lang="en-IN" sz="1100" strike="noStrike" u="none">
                <a:solidFill>
                  <a:srgbClr val="000000"/>
                </a:solidFill>
                <a:effectLst/>
                <a:uFillTx/>
                <a:latin typeface="Roboto"/>
              </a:rPr>
              <a:t>=&gt; Used BERT embeddings of error messages as feature vectors.</a:t>
            </a:r>
            <a:br>
              <a:rPr sz="1100"/>
            </a:br>
            <a:br>
              <a:rPr sz="1100"/>
            </a:br>
            <a:r>
              <a:rPr b="0" lang="en-IN" sz="1100" strike="noStrike" u="none">
                <a:solidFill>
                  <a:srgbClr val="000000"/>
                </a:solidFill>
                <a:effectLst/>
                <a:uFillTx/>
                <a:latin typeface="Roboto"/>
              </a:rPr>
              <a:t>=&gt; Applied KMeans clustering (k = 10) to group similar failures.</a:t>
            </a:r>
            <a:br>
              <a:rPr sz="1100"/>
            </a:br>
            <a:br>
              <a:rPr sz="1100"/>
            </a:br>
            <a:r>
              <a:rPr b="0" lang="en-IN" sz="1100" strike="noStrike" u="none">
                <a:solidFill>
                  <a:srgbClr val="000000"/>
                </a:solidFill>
                <a:effectLst/>
                <a:uFillTx/>
                <a:latin typeface="Roboto"/>
              </a:rPr>
              <a:t>=&gt; Each cluster represents a unique failure signature or pattern.</a:t>
            </a:r>
            <a:br>
              <a:rPr sz="1100"/>
            </a:br>
            <a:br>
              <a:rPr sz="1100"/>
            </a:br>
            <a:r>
              <a:rPr b="0" lang="en-IN" sz="1100" strike="noStrike" u="none">
                <a:solidFill>
                  <a:srgbClr val="000000"/>
                </a:solidFill>
                <a:effectLst/>
                <a:uFillTx/>
                <a:latin typeface="Roboto"/>
              </a:rPr>
              <a:t>=&gt; Extracted top keywords from each cluster using TF-IDF for interpretability.</a:t>
            </a:r>
            <a:br>
              <a:rPr sz="1100"/>
            </a:br>
            <a:br>
              <a:rPr sz="1100"/>
            </a:br>
            <a:r>
              <a:rPr b="0" lang="en-IN" sz="1100" strike="noStrike" u="none">
                <a:solidFill>
                  <a:srgbClr val="000000"/>
                </a:solidFill>
                <a:effectLst/>
                <a:uFillTx/>
                <a:latin typeface="Roboto"/>
              </a:rPr>
              <a:t>=&gt; Assigned cluster labels to each log entry.</a:t>
            </a:r>
            <a:br>
              <a:rPr sz="1100"/>
            </a:br>
            <a:br>
              <a:rPr sz="1100"/>
            </a:br>
            <a:r>
              <a:rPr b="0" lang="en-IN" sz="1100" strike="noStrike" u="none">
                <a:solidFill>
                  <a:srgbClr val="000000"/>
                </a:solidFill>
                <a:effectLst/>
                <a:uFillTx/>
                <a:latin typeface="Roboto"/>
              </a:rPr>
              <a:t>=&gt; Saved clustered results to:</a:t>
            </a:r>
            <a:r>
              <a:rPr b="1" lang="en-IN" sz="1100" strike="noStrike" u="none">
                <a:solidFill>
                  <a:srgbClr val="000000"/>
                </a:solidFill>
                <a:effectLst/>
                <a:uFillTx/>
                <a:latin typeface="Roboto"/>
              </a:rPr>
              <a:t> data/cluster/failure_clusters.csv</a:t>
            </a:r>
            <a:endParaRPr b="0" lang="en-IN" sz="1100" strike="noStrike" u="none">
              <a:solidFill>
                <a:srgbClr val="000000"/>
              </a:solidFill>
              <a:effectLst/>
              <a:uFillTx/>
              <a:latin typeface="Roboto"/>
            </a:endParaRPr>
          </a:p>
          <a:p>
            <a:endParaRPr b="0" lang="en-IN" sz="1000" strike="noStrike" u="none">
              <a:solidFill>
                <a:srgbClr val="000000"/>
              </a:solidFill>
              <a:effectLst/>
              <a:uFillTx/>
              <a:latin typeface="Roboto"/>
            </a:endParaRPr>
          </a:p>
        </p:txBody>
      </p:sp>
      <p:pic>
        <p:nvPicPr>
          <p:cNvPr id="101" name="" descr=""/>
          <p:cNvPicPr/>
          <p:nvPr/>
        </p:nvPicPr>
        <p:blipFill>
          <a:blip r:embed="rId1"/>
          <a:srcRect l="0" t="20743" r="51013" b="12721"/>
          <a:stretch/>
        </p:blipFill>
        <p:spPr>
          <a:xfrm>
            <a:off x="5135040" y="1089000"/>
            <a:ext cx="3420000" cy="14310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02" name="" descr=""/>
          <p:cNvPicPr/>
          <p:nvPr/>
        </p:nvPicPr>
        <p:blipFill>
          <a:blip r:embed="rId2"/>
          <a:srcRect l="5675" t="27746" r="35266" b="12721"/>
          <a:stretch/>
        </p:blipFill>
        <p:spPr>
          <a:xfrm>
            <a:off x="5087880" y="2728440"/>
            <a:ext cx="3419640" cy="197964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object 2"/>
          <p:cNvSpPr/>
          <p:nvPr/>
        </p:nvSpPr>
        <p:spPr>
          <a:xfrm>
            <a:off x="7767720" y="0"/>
            <a:ext cx="1375920" cy="1105920"/>
          </a:xfrm>
          <a:custGeom>
            <a:avLst/>
            <a:gdLst>
              <a:gd name="textAreaLeft" fmla="*/ 0 w 1375920"/>
              <a:gd name="textAreaRight" fmla="*/ 1376640 w 1375920"/>
              <a:gd name="textAreaTop" fmla="*/ 0 h 1105920"/>
              <a:gd name="textAreaBottom" fmla="*/ 1106640 h 1105920"/>
            </a:gdLst>
            <a:ahLst/>
            <a:cxnLst/>
            <a:rect l="textAreaLeft" t="textAreaTop" r="textAreaRight" b="textAreaBottom"/>
            <a:pathLst>
              <a:path w="1376679" h="1106805">
                <a:moveTo>
                  <a:pt x="0" y="0"/>
                </a:moveTo>
                <a:lnTo>
                  <a:pt x="50459" y="32753"/>
                </a:lnTo>
                <a:lnTo>
                  <a:pt x="87275" y="59286"/>
                </a:lnTo>
                <a:lnTo>
                  <a:pt x="123041" y="87082"/>
                </a:lnTo>
                <a:lnTo>
                  <a:pt x="157837" y="116042"/>
                </a:lnTo>
                <a:lnTo>
                  <a:pt x="191744" y="146070"/>
                </a:lnTo>
                <a:lnTo>
                  <a:pt x="224843" y="177069"/>
                </a:lnTo>
                <a:lnTo>
                  <a:pt x="257215" y="208941"/>
                </a:lnTo>
                <a:lnTo>
                  <a:pt x="288941" y="241591"/>
                </a:lnTo>
                <a:lnTo>
                  <a:pt x="320101" y="274919"/>
                </a:lnTo>
                <a:lnTo>
                  <a:pt x="350777" y="308830"/>
                </a:lnTo>
                <a:lnTo>
                  <a:pt x="381048" y="343227"/>
                </a:lnTo>
                <a:lnTo>
                  <a:pt x="410996" y="378011"/>
                </a:lnTo>
                <a:lnTo>
                  <a:pt x="440702" y="413087"/>
                </a:lnTo>
                <a:lnTo>
                  <a:pt x="470246" y="448357"/>
                </a:lnTo>
                <a:lnTo>
                  <a:pt x="499710" y="483724"/>
                </a:lnTo>
                <a:lnTo>
                  <a:pt x="529173" y="519092"/>
                </a:lnTo>
                <a:lnTo>
                  <a:pt x="558718" y="554362"/>
                </a:lnTo>
                <a:lnTo>
                  <a:pt x="588423" y="589438"/>
                </a:lnTo>
                <a:lnTo>
                  <a:pt x="618372" y="624222"/>
                </a:lnTo>
                <a:lnTo>
                  <a:pt x="648643" y="658619"/>
                </a:lnTo>
                <a:lnTo>
                  <a:pt x="679318" y="692530"/>
                </a:lnTo>
                <a:lnTo>
                  <a:pt x="710479" y="725858"/>
                </a:lnTo>
                <a:lnTo>
                  <a:pt x="742204" y="758508"/>
                </a:lnTo>
                <a:lnTo>
                  <a:pt x="774576" y="790380"/>
                </a:lnTo>
                <a:lnTo>
                  <a:pt x="807676" y="821379"/>
                </a:lnTo>
                <a:lnTo>
                  <a:pt x="841583" y="851407"/>
                </a:lnTo>
                <a:lnTo>
                  <a:pt x="876379" y="880367"/>
                </a:lnTo>
                <a:lnTo>
                  <a:pt x="912144" y="908163"/>
                </a:lnTo>
                <a:lnTo>
                  <a:pt x="948960" y="934696"/>
                </a:lnTo>
                <a:lnTo>
                  <a:pt x="986907" y="959871"/>
                </a:lnTo>
                <a:lnTo>
                  <a:pt x="1026066" y="983589"/>
                </a:lnTo>
                <a:lnTo>
                  <a:pt x="1066518" y="1005754"/>
                </a:lnTo>
                <a:lnTo>
                  <a:pt x="1108343" y="1026269"/>
                </a:lnTo>
                <a:lnTo>
                  <a:pt x="1151623" y="1045037"/>
                </a:lnTo>
                <a:lnTo>
                  <a:pt x="1196437" y="1061960"/>
                </a:lnTo>
                <a:lnTo>
                  <a:pt x="1242868" y="1076941"/>
                </a:lnTo>
                <a:lnTo>
                  <a:pt x="1290995" y="1089885"/>
                </a:lnTo>
                <a:lnTo>
                  <a:pt x="1340900" y="1100692"/>
                </a:lnTo>
                <a:lnTo>
                  <a:pt x="1376160" y="1106533"/>
                </a:lnTo>
              </a:path>
            </a:pathLst>
          </a:custGeom>
          <a:noFill/>
          <a:ln w="28574">
            <a:solidFill>
              <a:srgbClr val="3e353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326520" y="197640"/>
            <a:ext cx="7593480" cy="522360"/>
          </a:xfrm>
          <a:prstGeom prst="rect">
            <a:avLst/>
          </a:prstGeom>
          <a:noFill/>
          <a:ln w="0">
            <a:noFill/>
          </a:ln>
        </p:spPr>
        <p:txBody>
          <a:bodyPr lIns="0" rIns="0" tIns="59760" bIns="0" anchor="t">
            <a:spAutoFit/>
          </a:bodyPr>
          <a:p>
            <a:pPr marL="114480" indent="0">
              <a:lnSpc>
                <a:spcPct val="100000"/>
              </a:lnSpc>
              <a:spcBef>
                <a:spcPts val="99"/>
              </a:spcBef>
              <a:buNone/>
              <a:tabLst>
                <a:tab algn="l" pos="0"/>
              </a:tabLst>
            </a:pPr>
            <a:r>
              <a:rPr b="0" lang="en-IN" sz="2400" strike="noStrike" u="none">
                <a:solidFill>
                  <a:schemeClr val="dk1"/>
                </a:solidFill>
                <a:effectLst/>
                <a:uFillTx/>
                <a:latin typeface="Cambria"/>
              </a:rPr>
              <a:t>Pattern Detection &amp; Correlation Analysis</a:t>
            </a:r>
            <a:r>
              <a:rPr b="0" lang="en-IN" sz="2400" spc="-11" strike="noStrike" u="none">
                <a:solidFill>
                  <a:schemeClr val="dk1"/>
                </a:solidFill>
                <a:effectLst/>
                <a:uFillTx/>
                <a:latin typeface="Cambria"/>
              </a:rPr>
              <a:t>:</a:t>
            </a:r>
            <a:endParaRPr b="0" lang="en-IN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5" name="object 4"/>
          <p:cNvSpPr/>
          <p:nvPr/>
        </p:nvSpPr>
        <p:spPr>
          <a:xfrm>
            <a:off x="540000" y="679680"/>
            <a:ext cx="8031960" cy="76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298440" indent="-28584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Symbol" charset="2"/>
              <a:buChar char=""/>
              <a:tabLst>
                <a:tab algn="l" pos="371520"/>
              </a:tabLst>
            </a:pPr>
            <a:r>
              <a:rPr b="0" lang="en-US" sz="1200" strike="noStrike" u="none">
                <a:solidFill>
                  <a:srgbClr val="000000"/>
                </a:solidFill>
                <a:effectLst/>
                <a:uFillTx/>
                <a:latin typeface="Roboto"/>
                <a:ea typeface="Roboto"/>
              </a:rPr>
              <a:t>To uncover hidden relationships between failure patterns (clusters) and system attributes such as DUT version, configuration, and time. </a:t>
            </a:r>
            <a:endParaRPr b="0" lang="en-IN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99"/>
              </a:spcBef>
              <a:tabLst>
                <a:tab algn="l" pos="371520"/>
              </a:tabLst>
            </a:pPr>
            <a:endParaRPr b="0" lang="en-IN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6" name=""/>
          <p:cNvSpPr txBox="1"/>
          <p:nvPr/>
        </p:nvSpPr>
        <p:spPr>
          <a:xfrm>
            <a:off x="180000" y="1133640"/>
            <a:ext cx="3960000" cy="4086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spAutoFit/>
          </a:bodyPr>
          <a:p>
            <a:r>
              <a:rPr b="0" lang="en-IN" sz="11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=&gt; Loaded failure_clusters.csv generated from KMeans–BERT clustering.</a:t>
            </a:r>
            <a:br>
              <a:rPr sz="1100"/>
            </a:br>
            <a:br>
              <a:rPr sz="1100"/>
            </a:br>
            <a:r>
              <a:rPr b="0" lang="en-IN" sz="11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=&gt; Verified presence of key columns: cluster, dut_version, config, suite, run_date.</a:t>
            </a:r>
            <a:br>
              <a:rPr sz="1100"/>
            </a:br>
            <a:br>
              <a:rPr sz="1100"/>
            </a:br>
            <a:r>
              <a:rPr b="0" lang="en-IN" sz="11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=&gt; Filtered only valid cluster labels (≥ 0).</a:t>
            </a:r>
            <a:br>
              <a:rPr sz="1100"/>
            </a:br>
            <a:br>
              <a:rPr sz="1100"/>
            </a:br>
            <a:r>
              <a:rPr b="0" lang="en-IN" sz="11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=&gt; Calculated failure frequency per cluster for summary insights.</a:t>
            </a:r>
            <a:br>
              <a:rPr sz="1100"/>
            </a:br>
            <a:br>
              <a:rPr sz="1100"/>
            </a:br>
            <a:r>
              <a:rPr b="0" lang="en-IN" sz="11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=&gt; Used Seaborn visualizations to correlate clusters with:</a:t>
            </a:r>
            <a:br>
              <a:rPr sz="1100"/>
            </a:br>
            <a:br>
              <a:rPr sz="1100"/>
            </a:br>
            <a:r>
              <a:rPr b="0" lang="en-IN" sz="11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          DUT versions → Identify version-specific issues.</a:t>
            </a:r>
            <a:br>
              <a:rPr sz="1100"/>
            </a:br>
            <a:br>
              <a:rPr sz="1100"/>
            </a:br>
            <a:r>
              <a:rPr b="0" lang="en-IN" sz="11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          Configurations → Detect config-related failures.</a:t>
            </a:r>
            <a:br>
              <a:rPr sz="1100"/>
            </a:br>
            <a:br>
              <a:rPr sz="1100"/>
            </a:br>
            <a:r>
              <a:rPr b="0" lang="en-IN" sz="11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          Suites → Highlight test suite sensitivity.</a:t>
            </a:r>
            <a:br>
              <a:rPr sz="1100"/>
            </a:br>
            <a:br>
              <a:rPr sz="1100"/>
            </a:br>
            <a:r>
              <a:rPr b="0" lang="en-IN" sz="11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          Time (run_date) → Observe trend of recurring issues.</a:t>
            </a:r>
            <a:br>
              <a:rPr sz="1100"/>
            </a:br>
            <a:br>
              <a:rPr sz="1100"/>
            </a:br>
            <a:r>
              <a:rPr b="0" lang="en-IN" sz="11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=&gt;Saved all correlation plots and summary CSVs to data/outputs/</a:t>
            </a:r>
            <a:endParaRPr b="0" lang="en-IN" sz="1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endParaRPr b="0" lang="en-IN" sz="1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107" name="" descr=""/>
          <p:cNvPicPr/>
          <p:nvPr/>
        </p:nvPicPr>
        <p:blipFill>
          <a:blip r:embed="rId1"/>
          <a:srcRect l="43075" t="12958" r="17550" b="51235"/>
          <a:stretch/>
        </p:blipFill>
        <p:spPr>
          <a:xfrm>
            <a:off x="4972320" y="898560"/>
            <a:ext cx="3599640" cy="183996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08" name="" descr=""/>
          <p:cNvPicPr/>
          <p:nvPr/>
        </p:nvPicPr>
        <p:blipFill>
          <a:blip r:embed="rId2"/>
          <a:srcRect l="43075" t="12958" r="17550" b="51235"/>
          <a:stretch/>
        </p:blipFill>
        <p:spPr>
          <a:xfrm>
            <a:off x="6840000" y="2880000"/>
            <a:ext cx="2160000" cy="183996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09" name="" descr=""/>
          <p:cNvPicPr/>
          <p:nvPr/>
        </p:nvPicPr>
        <p:blipFill>
          <a:blip r:embed="rId3"/>
          <a:srcRect l="42297" t="12958" r="17622" b="51235"/>
          <a:stretch/>
        </p:blipFill>
        <p:spPr>
          <a:xfrm>
            <a:off x="4500000" y="2880000"/>
            <a:ext cx="2160000" cy="183996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350280" y="180000"/>
            <a:ext cx="6669720" cy="545760"/>
          </a:xfrm>
          <a:prstGeom prst="rect">
            <a:avLst/>
          </a:prstGeom>
          <a:noFill/>
          <a:ln w="0">
            <a:noFill/>
          </a:ln>
        </p:spPr>
        <p:txBody>
          <a:bodyPr lIns="0" rIns="0" tIns="75600" bIns="0" anchor="t">
            <a:spAutoFit/>
          </a:bodyPr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algn="l" pos="0"/>
              </a:tabLst>
            </a:pPr>
            <a:r>
              <a:rPr b="1" lang="en-IN" sz="2400" strike="noStrike" u="none">
                <a:solidFill>
                  <a:schemeClr val="dk1"/>
                </a:solidFill>
                <a:effectLst/>
                <a:uFillTx/>
                <a:latin typeface="Cambria"/>
              </a:rPr>
              <a:t>Root Cause Pattern Labelling</a:t>
            </a:r>
            <a:endParaRPr b="1" lang="en-IN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11" name=""/>
          <p:cNvSpPr txBox="1"/>
          <p:nvPr/>
        </p:nvSpPr>
        <p:spPr>
          <a:xfrm>
            <a:off x="360000" y="725760"/>
            <a:ext cx="4500000" cy="4442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spAutoFit/>
          </a:bodyPr>
          <a:p>
            <a:r>
              <a:rPr b="0" lang="en-IN" sz="1200" strike="noStrike" u="none">
                <a:solidFill>
                  <a:srgbClr val="000000"/>
                </a:solidFill>
                <a:effectLst/>
                <a:uFillTx/>
                <a:latin typeface="Roboto"/>
              </a:rPr>
              <a:t>=&gt; Loaded failure_clusters.csv from clustering output.</a:t>
            </a:r>
            <a:br>
              <a:rPr sz="1200"/>
            </a:br>
            <a:br>
              <a:rPr sz="1200"/>
            </a:br>
            <a:r>
              <a:rPr b="0" lang="en-IN" sz="1200" strike="noStrike" u="none">
                <a:solidFill>
                  <a:srgbClr val="000000"/>
                </a:solidFill>
                <a:effectLst/>
                <a:uFillTx/>
                <a:latin typeface="Roboto"/>
              </a:rPr>
              <a:t>=&gt; Filtered valid clusters (cluster != -1) and handled missing messages.</a:t>
            </a:r>
            <a:br>
              <a:rPr sz="1200"/>
            </a:br>
            <a:br>
              <a:rPr sz="1200"/>
            </a:br>
            <a:r>
              <a:rPr b="0" lang="en-IN" sz="1200" strike="noStrike" u="none">
                <a:solidFill>
                  <a:srgbClr val="000000"/>
                </a:solidFill>
                <a:effectLst/>
                <a:uFillTx/>
                <a:latin typeface="Roboto"/>
              </a:rPr>
              <a:t>=&gt; Extracted frequent keywords per cluster using Counter() (ignoring stop words).</a:t>
            </a:r>
            <a:br>
              <a:rPr sz="1200"/>
            </a:br>
            <a:br>
              <a:rPr sz="1200"/>
            </a:br>
            <a:r>
              <a:rPr b="0" lang="en-IN" sz="1200" strike="noStrike" u="none">
                <a:solidFill>
                  <a:srgbClr val="000000"/>
                </a:solidFill>
                <a:effectLst/>
                <a:uFillTx/>
                <a:latin typeface="Roboto"/>
              </a:rPr>
              <a:t>=&gt;Defined manual mappings (HUMAN_LABELS) for 10 key root cause categories:</a:t>
            </a:r>
            <a:br>
              <a:rPr sz="1200"/>
            </a:br>
            <a:r>
              <a:rPr b="0" lang="en-IN" sz="1200" strike="noStrike" u="none">
                <a:solidFill>
                  <a:srgbClr val="000000"/>
                </a:solidFill>
                <a:effectLst/>
                <a:uFillTx/>
                <a:latin typeface="Roboto"/>
              </a:rPr>
              <a:t>         Interface/Port Mismatch</a:t>
            </a:r>
            <a:br>
              <a:rPr sz="1200"/>
            </a:br>
            <a:r>
              <a:rPr b="0" lang="en-IN" sz="1200" strike="noStrike" u="none">
                <a:solidFill>
                  <a:srgbClr val="000000"/>
                </a:solidFill>
                <a:effectLst/>
                <a:uFillTx/>
                <a:latin typeface="Roboto"/>
              </a:rPr>
              <a:t>         Capture ID Handling Error</a:t>
            </a:r>
            <a:br>
              <a:rPr sz="1200"/>
            </a:br>
            <a:r>
              <a:rPr b="0" lang="en-IN" sz="1200" strike="noStrike" u="none">
                <a:solidFill>
                  <a:srgbClr val="000000"/>
                </a:solidFill>
                <a:effectLst/>
                <a:uFillTx/>
                <a:latin typeface="Roboto"/>
              </a:rPr>
              <a:t>         CLI Command Failure</a:t>
            </a:r>
            <a:br>
              <a:rPr sz="1200"/>
            </a:br>
            <a:r>
              <a:rPr b="0" lang="en-IN" sz="1200" strike="noStrike" u="none">
                <a:solidFill>
                  <a:srgbClr val="000000"/>
                </a:solidFill>
                <a:effectLst/>
                <a:uFillTx/>
                <a:latin typeface="Roboto"/>
              </a:rPr>
              <a:t>         Validation Issues</a:t>
            </a:r>
            <a:br>
              <a:rPr sz="1200"/>
            </a:br>
            <a:r>
              <a:rPr b="0" lang="en-IN" sz="1200" strike="noStrike" u="none">
                <a:solidFill>
                  <a:srgbClr val="000000"/>
                </a:solidFill>
                <a:effectLst/>
                <a:uFillTx/>
                <a:latin typeface="Roboto"/>
              </a:rPr>
              <a:t>         PTP Transmission Errors</a:t>
            </a:r>
            <a:br>
              <a:rPr sz="1200"/>
            </a:br>
            <a:r>
              <a:rPr b="0" lang="en-IN" sz="1200" strike="noStrike" u="none">
                <a:solidFill>
                  <a:srgbClr val="000000"/>
                </a:solidFill>
                <a:effectLst/>
                <a:uFillTx/>
                <a:latin typeface="Roboto"/>
              </a:rPr>
              <a:t>         DUT Configuration Issues, etc.</a:t>
            </a:r>
            <a:br>
              <a:rPr sz="1200"/>
            </a:br>
            <a:r>
              <a:rPr b="0" lang="en-IN" sz="1200" strike="noStrike" u="none">
                <a:solidFill>
                  <a:srgbClr val="000000"/>
                </a:solidFill>
                <a:effectLst/>
                <a:uFillTx/>
                <a:latin typeface="Roboto"/>
              </a:rPr>
              <a:t>        </a:t>
            </a:r>
            <a:br>
              <a:rPr sz="1200"/>
            </a:br>
            <a:r>
              <a:rPr b="0" lang="en-IN" sz="1200" strike="noStrike" u="none">
                <a:solidFill>
                  <a:srgbClr val="000000"/>
                </a:solidFill>
                <a:effectLst/>
                <a:uFillTx/>
                <a:latin typeface="Roboto"/>
              </a:rPr>
              <a:t>=&gt; Mapped clusters → human-readable root cause labels.</a:t>
            </a:r>
            <a:br>
              <a:rPr sz="1200"/>
            </a:br>
            <a:br>
              <a:rPr sz="1200"/>
            </a:br>
            <a:r>
              <a:rPr b="0" lang="en-IN" sz="1200" strike="noStrike" u="none">
                <a:solidFill>
                  <a:srgbClr val="000000"/>
                </a:solidFill>
                <a:effectLst/>
                <a:uFillTx/>
                <a:latin typeface="Roboto"/>
              </a:rPr>
              <a:t>=&gt;Selected sample failure messages (3 per cluster) as representative examples.</a:t>
            </a:r>
            <a:endParaRPr b="0" lang="en-IN" sz="1200" strike="noStrike" u="none">
              <a:solidFill>
                <a:srgbClr val="000000"/>
              </a:solidFill>
              <a:effectLst/>
              <a:uFillTx/>
              <a:latin typeface="Roboto"/>
            </a:endParaRPr>
          </a:p>
          <a:p>
            <a:endParaRPr b="0" lang="en-IN" sz="1000" strike="noStrike" u="none">
              <a:solidFill>
                <a:srgbClr val="000000"/>
              </a:solidFill>
              <a:effectLst/>
              <a:uFillTx/>
              <a:latin typeface="Roboto"/>
            </a:endParaRPr>
          </a:p>
        </p:txBody>
      </p:sp>
      <p:pic>
        <p:nvPicPr>
          <p:cNvPr id="112" name="" descr=""/>
          <p:cNvPicPr/>
          <p:nvPr/>
        </p:nvPicPr>
        <p:blipFill>
          <a:blip r:embed="rId1"/>
          <a:srcRect l="5675" t="30215" r="37234" b="3291"/>
          <a:stretch/>
        </p:blipFill>
        <p:spPr>
          <a:xfrm>
            <a:off x="5040000" y="2520360"/>
            <a:ext cx="3599640" cy="197964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13" name="" descr=""/>
          <p:cNvPicPr/>
          <p:nvPr/>
        </p:nvPicPr>
        <p:blipFill>
          <a:blip r:embed="rId2"/>
          <a:srcRect l="5675" t="27746" r="35266" b="9222"/>
          <a:stretch/>
        </p:blipFill>
        <p:spPr>
          <a:xfrm>
            <a:off x="5040360" y="540000"/>
            <a:ext cx="3599640" cy="180000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350280" y="360000"/>
            <a:ext cx="6669720" cy="47520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spAutoFit/>
          </a:bodyPr>
          <a:p>
            <a:pPr marL="44280" indent="0">
              <a:lnSpc>
                <a:spcPct val="100000"/>
              </a:lnSpc>
              <a:spcBef>
                <a:spcPts val="99"/>
              </a:spcBef>
              <a:buNone/>
              <a:tabLst>
                <a:tab algn="l" pos="0"/>
              </a:tabLst>
            </a:pPr>
            <a:r>
              <a:rPr b="1" lang="en-IN" sz="2400" strike="noStrike" u="none">
                <a:solidFill>
                  <a:schemeClr val="dk1"/>
                </a:solidFill>
                <a:effectLst/>
                <a:uFillTx/>
                <a:latin typeface="Cambria"/>
              </a:rPr>
              <a:t>Visualization &amp; Reporting</a:t>
            </a:r>
            <a:endParaRPr b="1" lang="en-IN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15" name=""/>
          <p:cNvSpPr txBox="1"/>
          <p:nvPr/>
        </p:nvSpPr>
        <p:spPr>
          <a:xfrm>
            <a:off x="360000" y="900000"/>
            <a:ext cx="4320000" cy="396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spAutoFit/>
          </a:bodyPr>
          <a:p>
            <a:r>
              <a:rPr b="0" lang="en-IN" sz="1200" strike="noStrike" u="none">
                <a:solidFill>
                  <a:srgbClr val="000000"/>
                </a:solidFill>
                <a:effectLst/>
                <a:uFillTx/>
                <a:latin typeface="Roboto"/>
              </a:rPr>
              <a:t>=&gt; Loaded the labelled dataset containing clusters and root cause categories.</a:t>
            </a:r>
            <a:br>
              <a:rPr sz="1200"/>
            </a:br>
            <a:br>
              <a:rPr sz="1200"/>
            </a:br>
            <a:r>
              <a:rPr b="0" lang="en-IN" sz="1200" strike="noStrike" u="none">
                <a:solidFill>
                  <a:srgbClr val="000000"/>
                </a:solidFill>
                <a:effectLst/>
                <a:uFillTx/>
                <a:latin typeface="Roboto"/>
              </a:rPr>
              <a:t>=&gt; Visualized Root Cause Frequency to identify the most recurring failure patterns.</a:t>
            </a:r>
            <a:br>
              <a:rPr sz="1200"/>
            </a:br>
            <a:br>
              <a:rPr sz="1200"/>
            </a:br>
            <a:r>
              <a:rPr b="0" lang="en-IN" sz="1200" strike="noStrike" u="none">
                <a:solidFill>
                  <a:srgbClr val="000000"/>
                </a:solidFill>
                <a:effectLst/>
                <a:uFillTx/>
                <a:latin typeface="Roboto"/>
              </a:rPr>
              <a:t>=&gt; Plotted Cluster Distribution to understand how test failures are grouped.</a:t>
            </a:r>
            <a:br>
              <a:rPr sz="1200"/>
            </a:br>
            <a:br>
              <a:rPr sz="1200"/>
            </a:br>
            <a:r>
              <a:rPr b="0" lang="en-IN" sz="1200" strike="noStrike" u="none">
                <a:solidFill>
                  <a:srgbClr val="000000"/>
                </a:solidFill>
                <a:effectLst/>
                <a:uFillTx/>
                <a:latin typeface="Roboto"/>
              </a:rPr>
              <a:t>=&gt; Extracted and summarized Top Keywords for each root cause to interpret cluster meanings.</a:t>
            </a:r>
            <a:endParaRPr b="0" lang="en-IN" sz="1200" strike="noStrike" u="none">
              <a:solidFill>
                <a:srgbClr val="000000"/>
              </a:solidFill>
              <a:effectLst/>
              <a:uFillTx/>
              <a:latin typeface="Roboto"/>
            </a:endParaRPr>
          </a:p>
          <a:p>
            <a:endParaRPr b="0" lang="en-IN" sz="1000" strike="noStrike" u="none">
              <a:solidFill>
                <a:srgbClr val="000000"/>
              </a:solidFill>
              <a:effectLst/>
              <a:uFillTx/>
              <a:latin typeface="Roboto"/>
            </a:endParaRPr>
          </a:p>
        </p:txBody>
      </p:sp>
      <p:pic>
        <p:nvPicPr>
          <p:cNvPr id="116" name="" descr=""/>
          <p:cNvPicPr/>
          <p:nvPr/>
        </p:nvPicPr>
        <p:blipFill>
          <a:blip r:embed="rId1"/>
          <a:srcRect l="5904" t="20994" r="37004" b="19469"/>
          <a:stretch/>
        </p:blipFill>
        <p:spPr>
          <a:xfrm>
            <a:off x="5040000" y="360360"/>
            <a:ext cx="3420000" cy="197964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17" name="" descr=""/>
          <p:cNvPicPr/>
          <p:nvPr/>
        </p:nvPicPr>
        <p:blipFill>
          <a:blip r:embed="rId2"/>
          <a:srcRect l="5675" t="34749" r="35266" b="12721"/>
          <a:stretch/>
        </p:blipFill>
        <p:spPr>
          <a:xfrm>
            <a:off x="5040000" y="2520000"/>
            <a:ext cx="3419640" cy="215964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18" name="" descr=""/>
          <p:cNvPicPr/>
          <p:nvPr/>
        </p:nvPicPr>
        <p:blipFill>
          <a:blip r:embed="rId3"/>
          <a:srcRect l="3708" t="52254" r="51013" b="16225"/>
          <a:stretch/>
        </p:blipFill>
        <p:spPr>
          <a:xfrm>
            <a:off x="360000" y="3060360"/>
            <a:ext cx="4139640" cy="161964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2485800" y="1733400"/>
            <a:ext cx="4171680" cy="109044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spAutoFit/>
          </a:bodyPr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algn="l" pos="0"/>
              </a:tabLst>
            </a:pPr>
            <a:r>
              <a:rPr b="0" lang="en-IN" sz="7000" spc="-11" strike="noStrike" u="none">
                <a:solidFill>
                  <a:schemeClr val="dk1"/>
                </a:solidFill>
                <a:effectLst/>
                <a:uFillTx/>
                <a:latin typeface="Cambria"/>
              </a:rPr>
              <a:t>Thank</a:t>
            </a:r>
            <a:r>
              <a:rPr b="0" lang="en-US" sz="7000" spc="-11" strike="noStrike" u="none">
                <a:solidFill>
                  <a:schemeClr val="dk1"/>
                </a:solidFill>
                <a:effectLst/>
                <a:uFillTx/>
                <a:latin typeface="Cambria"/>
              </a:rPr>
              <a:t> You</a:t>
            </a:r>
            <a:endParaRPr b="0" lang="en-IN" sz="7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object 2"/>
          <p:cNvSpPr/>
          <p:nvPr/>
        </p:nvSpPr>
        <p:spPr>
          <a:xfrm>
            <a:off x="7471800" y="0"/>
            <a:ext cx="1671840" cy="1163880"/>
          </a:xfrm>
          <a:custGeom>
            <a:avLst/>
            <a:gdLst>
              <a:gd name="textAreaLeft" fmla="*/ 0 w 1671840"/>
              <a:gd name="textAreaRight" fmla="*/ 1672560 w 1671840"/>
              <a:gd name="textAreaTop" fmla="*/ 0 h 1163880"/>
              <a:gd name="textAreaBottom" fmla="*/ 1164600 h 1163880"/>
            </a:gdLst>
            <a:ahLst/>
            <a:cxnLst/>
            <a:rect l="textAreaLeft" t="textAreaTop" r="textAreaRight" b="textAreaBottom"/>
            <a:pathLst>
              <a:path w="1672590" h="1164590">
                <a:moveTo>
                  <a:pt x="0" y="0"/>
                </a:moveTo>
                <a:lnTo>
                  <a:pt x="74426" y="34597"/>
                </a:lnTo>
                <a:lnTo>
                  <a:pt x="115354" y="56125"/>
                </a:lnTo>
                <a:lnTo>
                  <a:pt x="155185" y="78771"/>
                </a:lnTo>
                <a:lnTo>
                  <a:pt x="193982" y="102470"/>
                </a:lnTo>
                <a:lnTo>
                  <a:pt x="231810" y="127155"/>
                </a:lnTo>
                <a:lnTo>
                  <a:pt x="268734" y="152761"/>
                </a:lnTo>
                <a:lnTo>
                  <a:pt x="304818" y="179221"/>
                </a:lnTo>
                <a:lnTo>
                  <a:pt x="340128" y="206471"/>
                </a:lnTo>
                <a:lnTo>
                  <a:pt x="374726" y="234445"/>
                </a:lnTo>
                <a:lnTo>
                  <a:pt x="408679" y="263076"/>
                </a:lnTo>
                <a:lnTo>
                  <a:pt x="442050" y="292299"/>
                </a:lnTo>
                <a:lnTo>
                  <a:pt x="474905" y="322048"/>
                </a:lnTo>
                <a:lnTo>
                  <a:pt x="507308" y="352257"/>
                </a:lnTo>
                <a:lnTo>
                  <a:pt x="539323" y="382862"/>
                </a:lnTo>
                <a:lnTo>
                  <a:pt x="571015" y="413795"/>
                </a:lnTo>
                <a:lnTo>
                  <a:pt x="602449" y="444991"/>
                </a:lnTo>
                <a:lnTo>
                  <a:pt x="633689" y="476384"/>
                </a:lnTo>
                <a:lnTo>
                  <a:pt x="664800" y="507909"/>
                </a:lnTo>
                <a:lnTo>
                  <a:pt x="695846" y="539499"/>
                </a:lnTo>
                <a:lnTo>
                  <a:pt x="726892" y="571090"/>
                </a:lnTo>
                <a:lnTo>
                  <a:pt x="758003" y="602615"/>
                </a:lnTo>
                <a:lnTo>
                  <a:pt x="789243" y="634008"/>
                </a:lnTo>
                <a:lnTo>
                  <a:pt x="820677" y="665204"/>
                </a:lnTo>
                <a:lnTo>
                  <a:pt x="852369" y="696137"/>
                </a:lnTo>
                <a:lnTo>
                  <a:pt x="884384" y="726742"/>
                </a:lnTo>
                <a:lnTo>
                  <a:pt x="916787" y="756951"/>
                </a:lnTo>
                <a:lnTo>
                  <a:pt x="949642" y="786700"/>
                </a:lnTo>
                <a:lnTo>
                  <a:pt x="983013" y="815923"/>
                </a:lnTo>
                <a:lnTo>
                  <a:pt x="1016966" y="844554"/>
                </a:lnTo>
                <a:lnTo>
                  <a:pt x="1051565" y="872528"/>
                </a:lnTo>
                <a:lnTo>
                  <a:pt x="1086874" y="899778"/>
                </a:lnTo>
                <a:lnTo>
                  <a:pt x="1122958" y="926238"/>
                </a:lnTo>
                <a:lnTo>
                  <a:pt x="1159882" y="951844"/>
                </a:lnTo>
                <a:lnTo>
                  <a:pt x="1197710" y="976529"/>
                </a:lnTo>
                <a:lnTo>
                  <a:pt x="1236507" y="1000228"/>
                </a:lnTo>
                <a:lnTo>
                  <a:pt x="1276338" y="1022874"/>
                </a:lnTo>
                <a:lnTo>
                  <a:pt x="1317266" y="1044402"/>
                </a:lnTo>
                <a:lnTo>
                  <a:pt x="1359357" y="1064746"/>
                </a:lnTo>
                <a:lnTo>
                  <a:pt x="1402676" y="1083841"/>
                </a:lnTo>
                <a:lnTo>
                  <a:pt x="1447286" y="1101620"/>
                </a:lnTo>
                <a:lnTo>
                  <a:pt x="1493252" y="1118018"/>
                </a:lnTo>
                <a:lnTo>
                  <a:pt x="1540640" y="1132970"/>
                </a:lnTo>
                <a:lnTo>
                  <a:pt x="1589513" y="1146408"/>
                </a:lnTo>
                <a:lnTo>
                  <a:pt x="1639936" y="1158268"/>
                </a:lnTo>
                <a:lnTo>
                  <a:pt x="1672146" y="1164592"/>
                </a:lnTo>
              </a:path>
            </a:pathLst>
          </a:custGeom>
          <a:noFill/>
          <a:ln w="28574">
            <a:solidFill>
              <a:srgbClr val="3e353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180000" y="174600"/>
            <a:ext cx="7048800" cy="545760"/>
          </a:xfrm>
          <a:prstGeom prst="rect">
            <a:avLst/>
          </a:prstGeom>
          <a:noFill/>
          <a:ln w="0">
            <a:noFill/>
          </a:ln>
        </p:spPr>
        <p:txBody>
          <a:bodyPr lIns="0" rIns="0" tIns="76320" bIns="0" anchor="t">
            <a:spAutoFit/>
          </a:bodyPr>
          <a:p>
            <a:pPr marL="239400" indent="0">
              <a:lnSpc>
                <a:spcPct val="100000"/>
              </a:lnSpc>
              <a:spcBef>
                <a:spcPts val="99"/>
              </a:spcBef>
              <a:buNone/>
              <a:tabLst>
                <a:tab algn="l" pos="0"/>
              </a:tabLst>
            </a:pPr>
            <a:r>
              <a:rPr b="1" lang="en-IN" sz="2400" spc="-11" strike="noStrike" u="none">
                <a:solidFill>
                  <a:schemeClr val="dk1"/>
                </a:solidFill>
                <a:effectLst/>
                <a:uFillTx/>
                <a:latin typeface="Cambria"/>
              </a:rPr>
              <a:t>Objective:</a:t>
            </a:r>
            <a:endParaRPr b="0" lang="en-IN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3" name="object 4"/>
          <p:cNvSpPr/>
          <p:nvPr/>
        </p:nvSpPr>
        <p:spPr>
          <a:xfrm>
            <a:off x="720000" y="961920"/>
            <a:ext cx="8099640" cy="342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b">
            <a:spAutoFit/>
          </a:bodyPr>
          <a:p>
            <a:pPr marL="371520" indent="-359280">
              <a:lnSpc>
                <a:spcPct val="114000"/>
              </a:lnSpc>
              <a:spcBef>
                <a:spcPts val="907"/>
              </a:spcBef>
              <a:spcAft>
                <a:spcPts val="709"/>
              </a:spcAft>
              <a:buClr>
                <a:srgbClr val="000000"/>
              </a:buClr>
              <a:buFont typeface="Symbol" charset="2"/>
              <a:buChar char=""/>
              <a:tabLst>
                <a:tab algn="l" pos="37152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Roboto"/>
                <a:ea typeface="Roboto"/>
              </a:rPr>
              <a:t>=&gt; To build an end-to-end pipeline that converts raw ATTEST logs into machine-readable datasets for analytics and ML tasks. </a:t>
            </a:r>
            <a:br>
              <a:rPr sz="1400"/>
            </a:b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Roboto"/>
                <a:ea typeface="Roboto"/>
              </a:rPr>
              <a:t>=&gt; To perform data ingestion, cleaning, and standardization of log files for consistency and structure. </a:t>
            </a:r>
            <a:br>
              <a:rPr sz="1400"/>
            </a:b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Roboto"/>
                <a:ea typeface="Roboto"/>
              </a:rPr>
              <a:t>=&gt; To conduct exploratory data analysis (EDA) for understanding test volume, failure trends, and data quality. </a:t>
            </a:r>
            <a:br>
              <a:rPr sz="1400"/>
            </a:b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Roboto"/>
                <a:ea typeface="Roboto"/>
              </a:rPr>
              <a:t>=&gt; To engineer key features such as DUT details, execution duration, failure frequency, and environment metadata. </a:t>
            </a:r>
            <a:br>
              <a:rPr sz="1400"/>
            </a:b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Roboto"/>
                <a:ea typeface="Roboto"/>
              </a:rPr>
              <a:t>=&gt; To apply NLP-based techniques (BERT embeddings) to identify semantic similarity in failure messages. </a:t>
            </a:r>
            <a:br>
              <a:rPr sz="1400"/>
            </a:b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Roboto"/>
                <a:ea typeface="Roboto"/>
              </a:rPr>
              <a:t>=&gt; To perform K-Means clustering to group similar failures and detect recurring failure signatures.</a:t>
            </a:r>
            <a:br>
              <a:rPr sz="1400"/>
            </a:b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Roboto"/>
                <a:ea typeface="Roboto"/>
              </a:rPr>
              <a:t>=&gt; To analyze correlations between failure clusters and DUT/config/test conditions, revealing systemic issues and root causes.</a:t>
            </a:r>
            <a:endParaRPr b="0" lang="en-IN" sz="1400" strike="noStrike" u="none">
              <a:solidFill>
                <a:srgbClr val="000000"/>
              </a:solidFill>
              <a:effectLst/>
              <a:uFillTx/>
              <a:latin typeface="Roboto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0" y="180000"/>
            <a:ext cx="6669720" cy="545760"/>
          </a:xfrm>
          <a:prstGeom prst="rect">
            <a:avLst/>
          </a:prstGeom>
          <a:noFill/>
          <a:ln w="0">
            <a:noFill/>
          </a:ln>
        </p:spPr>
        <p:txBody>
          <a:bodyPr lIns="0" rIns="0" tIns="75600" bIns="0" anchor="t">
            <a:spAutoFit/>
          </a:bodyPr>
          <a:p>
            <a:pPr marL="239400" indent="0">
              <a:lnSpc>
                <a:spcPct val="100000"/>
              </a:lnSpc>
              <a:spcBef>
                <a:spcPts val="99"/>
              </a:spcBef>
              <a:buNone/>
              <a:tabLst>
                <a:tab algn="l" pos="0"/>
              </a:tabLst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mbria"/>
              </a:rPr>
              <a:t>Data Ingestion:</a:t>
            </a:r>
            <a:endParaRPr b="0" lang="en-IN" sz="2400" strike="noStrike" u="none">
              <a:solidFill>
                <a:srgbClr val="000000"/>
              </a:solidFill>
              <a:effectLst/>
              <a:uFillTx/>
              <a:latin typeface="Cambria"/>
            </a:endParaRPr>
          </a:p>
        </p:txBody>
      </p:sp>
      <p:sp>
        <p:nvSpPr>
          <p:cNvPr id="65" name="object 3"/>
          <p:cNvSpPr/>
          <p:nvPr/>
        </p:nvSpPr>
        <p:spPr>
          <a:xfrm>
            <a:off x="497520" y="725400"/>
            <a:ext cx="8142120" cy="295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51480" bIns="0" anchor="t">
            <a:spAutoFit/>
          </a:bodyPr>
          <a:p>
            <a:pPr>
              <a:lnSpc>
                <a:spcPct val="100000"/>
              </a:lnSpc>
            </a:pP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6" name=""/>
          <p:cNvSpPr/>
          <p:nvPr/>
        </p:nvSpPr>
        <p:spPr>
          <a:xfrm>
            <a:off x="360000" y="725400"/>
            <a:ext cx="5039640" cy="380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50000"/>
              </a:lnSpc>
              <a:spcBef>
                <a:spcPts val="1191"/>
              </a:spcBef>
              <a:spcAft>
                <a:spcPts val="992"/>
              </a:spcAft>
            </a:pPr>
            <a:r>
              <a:rPr b="1" lang="en-IN" sz="1000" strike="noStrike" u="sng">
                <a:solidFill>
                  <a:srgbClr val="000000"/>
                </a:solidFill>
                <a:effectLst/>
                <a:uFillTx/>
                <a:latin typeface="Roboto"/>
              </a:rPr>
              <a:t>Step 1: Log Extraction (extract_logs.py) : </a:t>
            </a:r>
            <a:r>
              <a:rPr b="0" lang="en-IN" sz="1000" strike="noStrike" u="none">
                <a:solidFill>
                  <a:srgbClr val="000000"/>
                </a:solidFill>
                <a:effectLst/>
                <a:uFillTx/>
                <a:latin typeface="Roboto"/>
              </a:rPr>
              <a:t> </a:t>
            </a:r>
            <a:br>
              <a:rPr sz="1000"/>
            </a:br>
            <a:r>
              <a:rPr b="0" lang="en-IN" sz="1000" strike="noStrike" u="none">
                <a:solidFill>
                  <a:srgbClr val="000000"/>
                </a:solidFill>
                <a:effectLst/>
                <a:uFillTx/>
                <a:latin typeface="Roboto"/>
              </a:rPr>
              <a:t>          =&gt; Used the script extract_logs.py to open .tar.gz archives.</a:t>
            </a:r>
            <a:br>
              <a:rPr sz="1000"/>
            </a:br>
            <a:r>
              <a:rPr b="0" lang="en-IN" sz="1000" strike="noStrike" u="none">
                <a:solidFill>
                  <a:srgbClr val="000000"/>
                </a:solidFill>
                <a:effectLst/>
                <a:uFillTx/>
                <a:latin typeface="Roboto"/>
              </a:rPr>
              <a:t>          =&gt; Automatically detects test run_date and suite_name from filenames.</a:t>
            </a:r>
            <a:br>
              <a:rPr sz="1000"/>
            </a:br>
            <a:r>
              <a:rPr b="0" lang="en-IN" sz="1000" strike="noStrike" u="none">
                <a:solidFill>
                  <a:srgbClr val="000000"/>
                </a:solidFill>
                <a:effectLst/>
                <a:uFillTx/>
                <a:latin typeface="Roboto"/>
              </a:rPr>
              <a:t>          =&gt; Extracts all log files into a structured folder hierarchy.</a:t>
            </a:r>
            <a:br>
              <a:rPr sz="1000"/>
            </a:br>
            <a:r>
              <a:rPr b="0" lang="en-IN" sz="1000" strike="noStrike" u="none">
                <a:solidFill>
                  <a:srgbClr val="000000"/>
                </a:solidFill>
                <a:effectLst/>
                <a:uFillTx/>
                <a:latin typeface="Roboto"/>
              </a:rPr>
              <a:t>         </a:t>
            </a:r>
            <a:r>
              <a:rPr b="1" lang="en-IN" sz="1000" strike="noStrike" u="none">
                <a:solidFill>
                  <a:srgbClr val="000000"/>
                </a:solidFill>
                <a:effectLst/>
                <a:uFillTx/>
                <a:latin typeface="Roboto"/>
              </a:rPr>
              <a:t> Output: data/standardize/&lt;run_date&gt;/&lt;suite_name&gt;/</a:t>
            </a:r>
            <a:endParaRPr b="0" lang="en-IN" sz="1000" strike="noStrike" u="none">
              <a:solidFill>
                <a:srgbClr val="000000"/>
              </a:solidFill>
              <a:effectLst/>
              <a:uFillTx/>
              <a:latin typeface="Roboto"/>
            </a:endParaRPr>
          </a:p>
          <a:p>
            <a:pPr>
              <a:lnSpc>
                <a:spcPct val="150000"/>
              </a:lnSpc>
              <a:spcBef>
                <a:spcPts val="1191"/>
              </a:spcBef>
              <a:spcAft>
                <a:spcPts val="992"/>
              </a:spcAft>
            </a:pPr>
            <a:br>
              <a:rPr sz="1000"/>
            </a:br>
            <a:r>
              <a:rPr b="1" lang="en-IN" sz="1000" strike="noStrike" u="sng">
                <a:solidFill>
                  <a:srgbClr val="000000"/>
                </a:solidFill>
                <a:effectLst/>
                <a:uFillTx/>
                <a:latin typeface="Roboto"/>
              </a:rPr>
              <a:t>Step 2: Standardize Logs</a:t>
            </a:r>
            <a:br>
              <a:rPr sz="1000"/>
            </a:br>
            <a:r>
              <a:rPr b="0" lang="en-IN" sz="1000" strike="noStrike" u="none">
                <a:solidFill>
                  <a:srgbClr val="000000"/>
                </a:solidFill>
                <a:effectLst/>
                <a:uFillTx/>
                <a:latin typeface="Roboto"/>
              </a:rPr>
              <a:t>          =&gt; Used standardize_logs.pyto parse logs and convert them into a consistent format.</a:t>
            </a:r>
            <a:br>
              <a:rPr sz="1000"/>
            </a:br>
            <a:r>
              <a:rPr b="0" lang="en-IN" sz="1000" strike="noStrike" u="none">
                <a:solidFill>
                  <a:srgbClr val="000000"/>
                </a:solidFill>
                <a:effectLst/>
                <a:uFillTx/>
                <a:latin typeface="Roboto"/>
              </a:rPr>
              <a:t>          =&gt; Extracted columns: timestamp, testcase, status, run_date, dut, suite, and filename.</a:t>
            </a:r>
            <a:br>
              <a:rPr sz="1000"/>
            </a:br>
            <a:r>
              <a:rPr b="0" lang="en-IN" sz="1000" strike="noStrike" u="none">
                <a:solidFill>
                  <a:srgbClr val="000000"/>
                </a:solidFill>
                <a:effectLst/>
                <a:uFillTx/>
                <a:latin typeface="Roboto"/>
              </a:rPr>
              <a:t>          =&gt; Saved standardized output as </a:t>
            </a:r>
            <a:r>
              <a:rPr b="1" lang="en-IN" sz="1000" strike="noStrike" u="none">
                <a:solidFill>
                  <a:srgbClr val="000000"/>
                </a:solidFill>
                <a:effectLst/>
                <a:uFillTx/>
                <a:latin typeface="Roboto"/>
              </a:rPr>
              <a:t>logs_combined.csv</a:t>
            </a:r>
            <a:r>
              <a:rPr b="0" lang="en-IN" sz="1000" strike="noStrike" u="none">
                <a:solidFill>
                  <a:srgbClr val="000000"/>
                </a:solidFill>
                <a:effectLst/>
                <a:uFillTx/>
                <a:latin typeface="Roboto"/>
              </a:rPr>
              <a:t> for later analysis.</a:t>
            </a:r>
            <a:br>
              <a:rPr sz="1000"/>
            </a:br>
            <a:r>
              <a:rPr b="0" lang="en-IN" sz="1000" strike="noStrike" u="none">
                <a:solidFill>
                  <a:srgbClr val="000000"/>
                </a:solidFill>
                <a:effectLst/>
                <a:uFillTx/>
                <a:latin typeface="Roboto"/>
              </a:rPr>
              <a:t>    </a:t>
            </a:r>
            <a:endParaRPr b="0" lang="en-IN" sz="1000" strike="noStrike" u="none">
              <a:solidFill>
                <a:srgbClr val="000000"/>
              </a:solidFill>
              <a:effectLst/>
              <a:uFillTx/>
              <a:latin typeface="Roboto"/>
            </a:endParaRPr>
          </a:p>
        </p:txBody>
      </p:sp>
      <p:pic>
        <p:nvPicPr>
          <p:cNvPr id="67" name="" descr=""/>
          <p:cNvPicPr/>
          <p:nvPr/>
        </p:nvPicPr>
        <p:blipFill>
          <a:blip r:embed="rId1"/>
          <a:stretch/>
        </p:blipFill>
        <p:spPr>
          <a:xfrm>
            <a:off x="5415840" y="360000"/>
            <a:ext cx="3584160" cy="161964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68" name="" descr=""/>
          <p:cNvPicPr/>
          <p:nvPr/>
        </p:nvPicPr>
        <p:blipFill>
          <a:blip r:embed="rId2"/>
          <a:stretch/>
        </p:blipFill>
        <p:spPr>
          <a:xfrm>
            <a:off x="5399640" y="2340000"/>
            <a:ext cx="3600360" cy="180000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6669720" cy="54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buNone/>
            </a:pPr>
            <a:r>
              <a:rPr b="0" lang="en-IN" sz="2400" strike="noStrike" u="none">
                <a:solidFill>
                  <a:srgbClr val="000000"/>
                </a:solidFill>
                <a:effectLst/>
                <a:uFillTx/>
                <a:latin typeface="Cambria"/>
              </a:rPr>
              <a:t>Data Preprocessing:</a:t>
            </a:r>
            <a:endParaRPr b="0" lang="en-IN" sz="2400" strike="noStrike" u="none">
              <a:solidFill>
                <a:srgbClr val="000000"/>
              </a:solidFill>
              <a:effectLst/>
              <a:uFillTx/>
              <a:latin typeface="Cambria"/>
            </a:endParaRPr>
          </a:p>
        </p:txBody>
      </p:sp>
      <p:sp>
        <p:nvSpPr>
          <p:cNvPr id="70" name=""/>
          <p:cNvSpPr txBox="1"/>
          <p:nvPr/>
        </p:nvSpPr>
        <p:spPr>
          <a:xfrm>
            <a:off x="360000" y="724680"/>
            <a:ext cx="7920000" cy="72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spAutoFit/>
          </a:bodyPr>
          <a:p>
            <a:r>
              <a:rPr b="0" lang="en-IN" sz="1200" strike="noStrike" u="none">
                <a:solidFill>
                  <a:srgbClr val="000000"/>
                </a:solidFill>
                <a:effectLst/>
                <a:uFillTx/>
                <a:latin typeface="Roboto"/>
              </a:rPr>
              <a:t>To transform standardized log files into a clean, structured, and machine-learning-ready dataset by converting, parsing, and cleaning ATTEST test logs </a:t>
            </a:r>
            <a:endParaRPr b="0" lang="en-IN" sz="1200" strike="noStrike" u="none">
              <a:solidFill>
                <a:srgbClr val="000000"/>
              </a:solidFill>
              <a:effectLst/>
              <a:uFillTx/>
              <a:latin typeface="Roboto"/>
            </a:endParaRPr>
          </a:p>
        </p:txBody>
      </p:sp>
      <p:sp>
        <p:nvSpPr>
          <p:cNvPr id="71" name=""/>
          <p:cNvSpPr txBox="1"/>
          <p:nvPr/>
        </p:nvSpPr>
        <p:spPr>
          <a:xfrm>
            <a:off x="360000" y="1260000"/>
            <a:ext cx="5040000" cy="30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spAutoFit/>
          </a:bodyPr>
          <a:p>
            <a:pPr>
              <a:lnSpc>
                <a:spcPct val="115000"/>
              </a:lnSpc>
              <a:spcBef>
                <a:spcPts val="1191"/>
              </a:spcBef>
              <a:spcAft>
                <a:spcPts val="992"/>
              </a:spcAft>
            </a:pPr>
            <a:r>
              <a:rPr b="1" lang="en-IN" sz="1050" strike="noStrike" u="none">
                <a:solidFill>
                  <a:srgbClr val="000000"/>
                </a:solidFill>
                <a:effectLst/>
                <a:uFillTx/>
                <a:latin typeface="Roboto"/>
              </a:rPr>
              <a:t>Step 1 – Log Conversion (convert_to_csv.py) </a:t>
            </a:r>
            <a:br>
              <a:rPr sz="1050"/>
            </a:br>
            <a:r>
              <a:rPr b="0" lang="en-IN" sz="1050" strike="noStrike" u="none">
                <a:solidFill>
                  <a:srgbClr val="000000"/>
                </a:solidFill>
                <a:effectLst/>
                <a:uFillTx/>
                <a:latin typeface="Roboto"/>
              </a:rPr>
              <a:t>    =&gt; Convert all .log / .txt files from the standardized folder into a single combined CSV dataset. </a:t>
            </a:r>
            <a:br>
              <a:rPr sz="1050"/>
            </a:br>
            <a:r>
              <a:rPr b="0" lang="en-IN" sz="1050" strike="noStrike" u="none">
                <a:solidFill>
                  <a:srgbClr val="000000"/>
                </a:solidFill>
                <a:effectLst/>
                <a:uFillTx/>
                <a:latin typeface="Roboto"/>
              </a:rPr>
              <a:t>    =&gt; Extracted structured fields using Regex:</a:t>
            </a:r>
            <a:br>
              <a:rPr sz="1050"/>
            </a:br>
            <a:r>
              <a:rPr b="0" lang="en-IN" sz="1050" strike="noStrike" u="none">
                <a:solidFill>
                  <a:srgbClr val="000000"/>
                </a:solidFill>
                <a:effectLst/>
                <a:uFillTx/>
                <a:latin typeface="Roboto"/>
              </a:rPr>
              <a:t>                Timestamp → YYYY-MM-DD HH:MM:SS</a:t>
            </a:r>
            <a:br>
              <a:rPr sz="1050"/>
            </a:br>
            <a:r>
              <a:rPr b="0" lang="en-IN" sz="1050" strike="noStrike" u="none">
                <a:solidFill>
                  <a:srgbClr val="000000"/>
                </a:solidFill>
                <a:effectLst/>
                <a:uFillTx/>
                <a:latin typeface="Roboto"/>
              </a:rPr>
              <a:t>                Test Case ID → e.g., tc_conf_udp_hvg_002</a:t>
            </a:r>
            <a:br>
              <a:rPr sz="1050"/>
            </a:br>
            <a:r>
              <a:rPr b="0" lang="en-IN" sz="1050" strike="noStrike" u="none">
                <a:solidFill>
                  <a:srgbClr val="000000"/>
                </a:solidFill>
                <a:effectLst/>
                <a:uFillTx/>
                <a:latin typeface="Roboto"/>
              </a:rPr>
              <a:t>                DUT Version → e.g., DUT v1.0</a:t>
            </a:r>
            <a:br>
              <a:rPr sz="1050"/>
            </a:br>
            <a:r>
              <a:rPr b="0" lang="en-IN" sz="1050" strike="noStrike" u="none">
                <a:solidFill>
                  <a:srgbClr val="000000"/>
                </a:solidFill>
                <a:effectLst/>
                <a:uFillTx/>
                <a:latin typeface="Roboto"/>
              </a:rPr>
              <a:t>                Config Type → PTP, IPv4, SIP, etc.</a:t>
            </a:r>
            <a:br>
              <a:rPr sz="1050"/>
            </a:br>
            <a:r>
              <a:rPr b="0" lang="en-IN" sz="1050" strike="noStrike" u="none">
                <a:solidFill>
                  <a:srgbClr val="000000"/>
                </a:solidFill>
                <a:effectLst/>
                <a:uFillTx/>
                <a:latin typeface="Roboto"/>
              </a:rPr>
              <a:t>                Status → PASS, FAIL, ABORT</a:t>
            </a:r>
            <a:br>
              <a:rPr sz="1050"/>
            </a:br>
            <a:r>
              <a:rPr b="0" lang="en-IN" sz="1050" strike="noStrike" u="none">
                <a:solidFill>
                  <a:srgbClr val="000000"/>
                </a:solidFill>
                <a:effectLst/>
                <a:uFillTx/>
                <a:latin typeface="Roboto"/>
              </a:rPr>
              <a:t>     =&gt; Implemented logic-based status detection using keywords like “pass,” “fail,” and “abort” for accurate classification</a:t>
            </a:r>
            <a:br>
              <a:rPr sz="1050"/>
            </a:br>
            <a:r>
              <a:rPr b="0" lang="en-IN" sz="1050" strike="noStrike" u="none">
                <a:solidFill>
                  <a:srgbClr val="000000"/>
                </a:solidFill>
                <a:effectLst/>
                <a:uFillTx/>
                <a:latin typeface="Roboto"/>
              </a:rPr>
              <a:t>     =&gt; Ensured data quality by removing duplicates, handling missing values, and standardized formats.</a:t>
            </a:r>
            <a:br>
              <a:rPr sz="1050"/>
            </a:br>
            <a:r>
              <a:rPr b="0" lang="en-IN" sz="1050" strike="noStrike" u="none">
                <a:solidFill>
                  <a:srgbClr val="000000"/>
                </a:solidFill>
                <a:effectLst/>
                <a:uFillTx/>
                <a:latin typeface="Roboto"/>
              </a:rPr>
              <a:t>     =&gt; Combined all logs → logs_combined.csv </a:t>
            </a:r>
            <a:endParaRPr b="0" lang="en-IN" sz="10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endParaRPr b="0" lang="en-IN" sz="1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72" name="" descr=""/>
          <p:cNvPicPr/>
          <p:nvPr/>
        </p:nvPicPr>
        <p:blipFill>
          <a:blip r:embed="rId1"/>
          <a:srcRect l="0" t="22790" r="0" b="0"/>
          <a:stretch/>
        </p:blipFill>
        <p:spPr>
          <a:xfrm>
            <a:off x="5404680" y="1260000"/>
            <a:ext cx="3415680" cy="270000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"/>
          <p:cNvSpPr txBox="1"/>
          <p:nvPr/>
        </p:nvSpPr>
        <p:spPr>
          <a:xfrm>
            <a:off x="180000" y="274680"/>
            <a:ext cx="4860000" cy="445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en-IN" sz="2000" strike="noStrike" u="none">
                <a:solidFill>
                  <a:srgbClr val="000000"/>
                </a:solidFill>
                <a:effectLst/>
                <a:uFillTx/>
                <a:latin typeface="Arial"/>
                <a:ea typeface="Microsoft YaHei"/>
              </a:rPr>
              <a:t> </a:t>
            </a:r>
            <a:r>
              <a:rPr b="0" lang="en-IN" sz="2400" strike="noStrike" u="none">
                <a:solidFill>
                  <a:srgbClr val="000000"/>
                </a:solidFill>
                <a:effectLst/>
                <a:uFillTx/>
                <a:latin typeface="Camberia"/>
              </a:rPr>
              <a:t>Log</a:t>
            </a:r>
            <a:r>
              <a:rPr b="0" lang="en-IN" sz="2400" strike="noStrike" u="none">
                <a:solidFill>
                  <a:srgbClr val="000000"/>
                </a:solidFill>
                <a:effectLst/>
                <a:uFillTx/>
                <a:latin typeface="Camberia"/>
              </a:rPr>
              <a:t> </a:t>
            </a:r>
            <a:r>
              <a:rPr b="0" lang="en-IN" sz="2400" strike="noStrike" u="none">
                <a:solidFill>
                  <a:srgbClr val="000000"/>
                </a:solidFill>
                <a:effectLst/>
                <a:uFillTx/>
                <a:latin typeface="Camberia"/>
              </a:rPr>
              <a:t>Cleaning &amp; Enrichment</a:t>
            </a:r>
            <a:endParaRPr b="0" lang="en-IN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4" name=""/>
          <p:cNvSpPr txBox="1"/>
          <p:nvPr/>
        </p:nvSpPr>
        <p:spPr>
          <a:xfrm>
            <a:off x="246240" y="720000"/>
            <a:ext cx="8213760" cy="54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spAutoFit/>
          </a:bodyPr>
          <a:p>
            <a:r>
              <a:rPr b="0" lang="en-IN" sz="1200" strike="noStrike" u="none">
                <a:solidFill>
                  <a:srgbClr val="000000"/>
                </a:solidFill>
                <a:effectLst/>
                <a:uFillTx/>
                <a:latin typeface="Roboto"/>
              </a:rPr>
              <a:t>Refine raw logs, recover missing details, and create a clean dataset for feature extraction &amp; ML analysis. </a:t>
            </a:r>
            <a:endParaRPr b="0" lang="en-IN" sz="1200" strike="noStrike" u="none">
              <a:solidFill>
                <a:srgbClr val="000000"/>
              </a:solidFill>
              <a:effectLst/>
              <a:uFillTx/>
              <a:latin typeface="Roboto"/>
            </a:endParaRPr>
          </a:p>
        </p:txBody>
      </p:sp>
      <p:sp>
        <p:nvSpPr>
          <p:cNvPr id="75" name=""/>
          <p:cNvSpPr txBox="1"/>
          <p:nvPr/>
        </p:nvSpPr>
        <p:spPr>
          <a:xfrm>
            <a:off x="360000" y="1260000"/>
            <a:ext cx="4860000" cy="3456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spAutoFit/>
          </a:bodyPr>
          <a:p>
            <a:r>
              <a:rPr b="0" lang="en-IN" sz="1050" strike="noStrike" u="none">
                <a:solidFill>
                  <a:srgbClr val="000000"/>
                </a:solidFill>
                <a:effectLst/>
                <a:uFillTx/>
                <a:latin typeface="Roboto"/>
              </a:rPr>
              <a:t>=&gt; Extracted header details → DUT Name, Version, OS, Config, Test Case ID using Regex.</a:t>
            </a:r>
            <a:endParaRPr b="0" lang="en-IN" sz="1050" strike="noStrike" u="none">
              <a:solidFill>
                <a:srgbClr val="000000"/>
              </a:solidFill>
              <a:effectLst/>
              <a:uFillTx/>
              <a:latin typeface="Roboto"/>
            </a:endParaRPr>
          </a:p>
          <a:p>
            <a:r>
              <a:rPr b="0" lang="en-IN" sz="1050" strike="noStrike" u="none">
                <a:solidFill>
                  <a:srgbClr val="000000"/>
                </a:solidFill>
                <a:effectLst/>
                <a:uFillTx/>
                <a:latin typeface="Roboto"/>
              </a:rPr>
              <a:t>=&gt; Parsed line-level info → Timestamp, Status (PASS/FAIL/ABORT), Error Message.</a:t>
            </a:r>
            <a:endParaRPr b="0" lang="en-IN" sz="1050" strike="noStrike" u="none">
              <a:solidFill>
                <a:srgbClr val="000000"/>
              </a:solidFill>
              <a:effectLst/>
              <a:uFillTx/>
              <a:latin typeface="Roboto"/>
            </a:endParaRPr>
          </a:p>
          <a:p>
            <a:r>
              <a:rPr b="0" lang="en-IN" sz="1050" strike="noStrike" u="none">
                <a:solidFill>
                  <a:srgbClr val="000000"/>
                </a:solidFill>
                <a:effectLst/>
                <a:uFillTx/>
                <a:latin typeface="Roboto"/>
              </a:rPr>
              <a:t>=&gt; Auto-detected suite names (PTP, DTMF, LACP, etc.) and run_date.</a:t>
            </a:r>
            <a:endParaRPr b="0" lang="en-IN" sz="1050" strike="noStrike" u="none">
              <a:solidFill>
                <a:srgbClr val="000000"/>
              </a:solidFill>
              <a:effectLst/>
              <a:uFillTx/>
              <a:latin typeface="Roboto"/>
            </a:endParaRPr>
          </a:p>
          <a:p>
            <a:r>
              <a:rPr b="0" lang="en-IN" sz="1050" strike="noStrike" u="none">
                <a:solidFill>
                  <a:srgbClr val="000000"/>
                </a:solidFill>
                <a:effectLst/>
                <a:uFillTx/>
                <a:latin typeface="Roboto"/>
              </a:rPr>
              <a:t>=&gt; Filled missing values (timestamps, suites, run_date) using fillna technique &amp; added “No Error” in error_msg column for PASS logs.</a:t>
            </a:r>
            <a:endParaRPr b="0" lang="en-IN" sz="1050" strike="noStrike" u="none">
              <a:solidFill>
                <a:srgbClr val="000000"/>
              </a:solidFill>
              <a:effectLst/>
              <a:uFillTx/>
              <a:latin typeface="Roboto"/>
            </a:endParaRPr>
          </a:p>
          <a:p>
            <a:r>
              <a:rPr b="0" lang="en-IN" sz="1050" strike="noStrike" u="none">
                <a:solidFill>
                  <a:srgbClr val="000000"/>
                </a:solidFill>
                <a:effectLst/>
                <a:uFillTx/>
                <a:latin typeface="Roboto"/>
              </a:rPr>
              <a:t>=&gt; Recovered context-based error details (±10 lines).</a:t>
            </a:r>
            <a:endParaRPr b="0" lang="en-IN" sz="1050" strike="noStrike" u="none">
              <a:solidFill>
                <a:srgbClr val="000000"/>
              </a:solidFill>
              <a:effectLst/>
              <a:uFillTx/>
              <a:latin typeface="Roboto"/>
            </a:endParaRPr>
          </a:p>
          <a:p>
            <a:r>
              <a:rPr b="0" lang="en-IN" sz="1050" strike="noStrike" u="none">
                <a:solidFill>
                  <a:srgbClr val="000000"/>
                </a:solidFill>
                <a:effectLst/>
                <a:uFillTx/>
                <a:latin typeface="Roboto"/>
              </a:rPr>
              <a:t>=&gt; Removed duplicates and standardized formats (timestamp, status, config, suite).</a:t>
            </a:r>
            <a:endParaRPr b="0" lang="en-IN" sz="1050" strike="noStrike" u="none">
              <a:solidFill>
                <a:srgbClr val="000000"/>
              </a:solidFill>
              <a:effectLst/>
              <a:uFillTx/>
              <a:latin typeface="Roboto"/>
            </a:endParaRPr>
          </a:p>
          <a:p>
            <a:endParaRPr b="0" lang="en-IN" sz="1000" strike="noStrike" u="none">
              <a:solidFill>
                <a:srgbClr val="000000"/>
              </a:solidFill>
              <a:effectLst/>
              <a:uFillTx/>
              <a:latin typeface="Roboto"/>
            </a:endParaRPr>
          </a:p>
        </p:txBody>
      </p:sp>
      <p:pic>
        <p:nvPicPr>
          <p:cNvPr id="76" name="" descr=""/>
          <p:cNvPicPr/>
          <p:nvPr/>
        </p:nvPicPr>
        <p:blipFill>
          <a:blip r:embed="rId1"/>
          <a:srcRect l="0" t="3238" r="15580" b="5719"/>
          <a:stretch/>
        </p:blipFill>
        <p:spPr>
          <a:xfrm>
            <a:off x="5220000" y="1260000"/>
            <a:ext cx="3780000" cy="324000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180000" y="180000"/>
            <a:ext cx="6669720" cy="54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buNone/>
            </a:pPr>
            <a:r>
              <a:rPr b="0" lang="en-IN" sz="2400" strike="noStrike" u="none">
                <a:solidFill>
                  <a:srgbClr val="000000"/>
                </a:solidFill>
                <a:effectLst/>
                <a:uFillTx/>
                <a:latin typeface="Cambria"/>
              </a:rPr>
              <a:t>Exploratory Data Analysis (EDA):</a:t>
            </a:r>
            <a:endParaRPr b="0" lang="en-IN" sz="2400" strike="noStrike" u="none">
              <a:solidFill>
                <a:srgbClr val="000000"/>
              </a:solidFill>
              <a:effectLst/>
              <a:uFillTx/>
              <a:latin typeface="Cambria"/>
            </a:endParaRPr>
          </a:p>
        </p:txBody>
      </p:sp>
      <p:sp>
        <p:nvSpPr>
          <p:cNvPr id="78" name=""/>
          <p:cNvSpPr txBox="1"/>
          <p:nvPr/>
        </p:nvSpPr>
        <p:spPr>
          <a:xfrm>
            <a:off x="540000" y="716760"/>
            <a:ext cx="7560000" cy="903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spAutoFit/>
          </a:bodyPr>
          <a:p>
            <a:r>
              <a:rPr b="0" lang="en-IN" sz="1200" strike="noStrike" u="none">
                <a:solidFill>
                  <a:srgbClr val="000000"/>
                </a:solidFill>
                <a:effectLst/>
                <a:uFillTx/>
                <a:latin typeface="Roboto"/>
              </a:rPr>
              <a:t>To uncover patterns, trends, and anomalies within the preprocessed test log data — helping identify key failure behaviour and areas for improvement.</a:t>
            </a:r>
            <a:endParaRPr b="0" lang="en-IN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endParaRPr b="0" lang="en-IN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9" name=""/>
          <p:cNvSpPr txBox="1"/>
          <p:nvPr/>
        </p:nvSpPr>
        <p:spPr>
          <a:xfrm>
            <a:off x="180000" y="1237680"/>
            <a:ext cx="5220000" cy="3048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spAutoFit/>
          </a:bodyPr>
          <a:p>
            <a:r>
              <a:rPr b="1" lang="en-IN" sz="1100" strike="noStrike" u="none">
                <a:solidFill>
                  <a:srgbClr val="000000"/>
                </a:solidFill>
                <a:effectLst/>
                <a:uFillTx/>
                <a:latin typeface="Roboto"/>
              </a:rPr>
              <a:t>Volume Analysis:</a:t>
            </a:r>
            <a:br>
              <a:rPr sz="1100"/>
            </a:br>
            <a:br>
              <a:rPr sz="1100"/>
            </a:br>
            <a:r>
              <a:rPr b="1" lang="en-IN" sz="1300" strike="noStrike" u="none">
                <a:solidFill>
                  <a:srgbClr val="000000"/>
                </a:solidFill>
                <a:effectLst/>
                <a:uFillTx/>
                <a:latin typeface="Roboto"/>
              </a:rPr>
              <a:t>    </a:t>
            </a:r>
            <a:r>
              <a:rPr b="0" lang="en-IN" sz="1100" strike="noStrike" u="none">
                <a:solidFill>
                  <a:srgbClr val="000000"/>
                </a:solidFill>
                <a:effectLst/>
                <a:uFillTx/>
                <a:latin typeface="Roboto"/>
              </a:rPr>
              <a:t>=&gt;Aggregated total test executions by suite, DUT, and run date.</a:t>
            </a:r>
            <a:br>
              <a:rPr sz="1100"/>
            </a:br>
            <a:r>
              <a:rPr b="0" lang="en-IN" sz="1100" strike="noStrike" u="none">
                <a:solidFill>
                  <a:srgbClr val="000000"/>
                </a:solidFill>
                <a:effectLst/>
                <a:uFillTx/>
                <a:latin typeface="Roboto"/>
              </a:rPr>
              <a:t>     =&gt;Used Pandas groupby and count functions to measure data coverage</a:t>
            </a:r>
            <a:r>
              <a:rPr b="0" lang="en-IN" sz="1000" strike="noStrike" u="none">
                <a:solidFill>
                  <a:srgbClr val="000000"/>
                </a:solidFill>
                <a:effectLst/>
                <a:uFillTx/>
                <a:latin typeface="Roboto"/>
              </a:rPr>
              <a:t>.</a:t>
            </a:r>
            <a:endParaRPr b="0" lang="en-IN" sz="1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r>
              <a:rPr b="1" lang="en-IN" sz="1050" strike="noStrike" u="none">
                <a:solidFill>
                  <a:srgbClr val="000000"/>
                </a:solidFill>
                <a:effectLst/>
                <a:uFillTx/>
                <a:latin typeface="Roboto"/>
              </a:rPr>
              <a:t>Failure Distribution:</a:t>
            </a:r>
            <a:br>
              <a:rPr sz="1000"/>
            </a:br>
            <a:br>
              <a:rPr sz="1000"/>
            </a:br>
            <a:r>
              <a:rPr b="1" lang="en-IN" sz="1000" strike="noStrike" u="none">
                <a:solidFill>
                  <a:srgbClr val="000000"/>
                </a:solidFill>
                <a:effectLst/>
                <a:uFillTx/>
                <a:latin typeface="Roboto"/>
              </a:rPr>
              <a:t>      </a:t>
            </a:r>
            <a:r>
              <a:rPr b="0" lang="en-IN" sz="1100" strike="noStrike" u="none">
                <a:solidFill>
                  <a:srgbClr val="000000"/>
                </a:solidFill>
                <a:effectLst/>
                <a:uFillTx/>
                <a:latin typeface="Roboto"/>
              </a:rPr>
              <a:t>=&gt; Classified logs by status (PASS, FAIL, ABORT).</a:t>
            </a:r>
            <a:br>
              <a:rPr sz="1100"/>
            </a:br>
            <a:r>
              <a:rPr b="0" lang="en-IN" sz="1100" strike="noStrike" u="none">
                <a:solidFill>
                  <a:srgbClr val="000000"/>
                </a:solidFill>
                <a:effectLst/>
                <a:uFillTx/>
                <a:latin typeface="Roboto"/>
              </a:rPr>
              <a:t>      =&gt; Identified most frequent failure messages and recurring error categories.</a:t>
            </a:r>
            <a:endParaRPr b="0" lang="en-IN" sz="1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endParaRPr b="0" lang="en-IN" sz="1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r>
              <a:rPr b="0" lang="en-IN" sz="1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</a:t>
            </a:r>
            <a:endParaRPr b="0" lang="en-IN" sz="1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80" name="" descr=""/>
          <p:cNvPicPr/>
          <p:nvPr/>
        </p:nvPicPr>
        <p:blipFill>
          <a:blip r:embed="rId1"/>
          <a:srcRect l="3708" t="25281" r="45108" b="8184"/>
          <a:stretch/>
        </p:blipFill>
        <p:spPr>
          <a:xfrm>
            <a:off x="5940000" y="2880000"/>
            <a:ext cx="2880000" cy="18000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81" name="" descr=""/>
          <p:cNvPicPr/>
          <p:nvPr/>
        </p:nvPicPr>
        <p:blipFill>
          <a:blip r:embed="rId2"/>
          <a:srcRect l="3708" t="20743" r="52980" b="16220"/>
          <a:stretch/>
        </p:blipFill>
        <p:spPr>
          <a:xfrm>
            <a:off x="1980000" y="3240000"/>
            <a:ext cx="3240000" cy="16200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82" name="" descr=""/>
          <p:cNvPicPr/>
          <p:nvPr/>
        </p:nvPicPr>
        <p:blipFill>
          <a:blip r:embed="rId3"/>
          <a:srcRect l="3708" t="23814" r="37234" b="12721"/>
          <a:stretch/>
        </p:blipFill>
        <p:spPr>
          <a:xfrm>
            <a:off x="5940360" y="1080000"/>
            <a:ext cx="2879640" cy="162000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"/>
          <p:cNvSpPr txBox="1"/>
          <p:nvPr/>
        </p:nvSpPr>
        <p:spPr>
          <a:xfrm>
            <a:off x="720000" y="540000"/>
            <a:ext cx="4680000" cy="396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spAutoFit/>
          </a:bodyPr>
          <a:p>
            <a:r>
              <a:rPr b="1" lang="en-IN" sz="1100" strike="noStrike" u="none">
                <a:solidFill>
                  <a:srgbClr val="000000"/>
                </a:solidFill>
                <a:effectLst/>
                <a:uFillTx/>
                <a:latin typeface="Roboto"/>
                <a:ea typeface="Microsoft YaHei"/>
              </a:rPr>
              <a:t>Execution Trends:</a:t>
            </a:r>
            <a:br>
              <a:rPr sz="1000"/>
            </a:br>
            <a:br>
              <a:rPr sz="1000"/>
            </a:br>
            <a:r>
              <a:rPr b="1" lang="en-IN" sz="1000" strike="noStrike" u="none">
                <a:solidFill>
                  <a:srgbClr val="000000"/>
                </a:solidFill>
                <a:effectLst/>
                <a:uFillTx/>
                <a:latin typeface="Roboto"/>
                <a:ea typeface="Microsoft YaHei"/>
              </a:rPr>
              <a:t>    </a:t>
            </a:r>
            <a:r>
              <a:rPr b="0" lang="en-IN" sz="1100" strike="noStrike" u="none">
                <a:solidFill>
                  <a:srgbClr val="000000"/>
                </a:solidFill>
                <a:effectLst/>
                <a:uFillTx/>
                <a:latin typeface="Roboto"/>
                <a:ea typeface="Microsoft YaHei"/>
              </a:rPr>
              <a:t>=&gt; Visualized pass/fail rate over time to monitor stability and reliability.</a:t>
            </a:r>
            <a:br>
              <a:rPr sz="1100"/>
            </a:br>
            <a:r>
              <a:rPr b="0" lang="en-IN" sz="1100" strike="noStrike" u="none">
                <a:solidFill>
                  <a:srgbClr val="000000"/>
                </a:solidFill>
                <a:effectLst/>
                <a:uFillTx/>
                <a:latin typeface="Roboto"/>
                <a:ea typeface="Microsoft YaHei"/>
              </a:rPr>
              <a:t>     </a:t>
            </a:r>
            <a:r>
              <a:rPr b="0" lang="en-IN" sz="1100" strike="noStrike" u="none">
                <a:solidFill>
                  <a:srgbClr val="000000"/>
                </a:solidFill>
                <a:effectLst/>
                <a:uFillTx/>
                <a:latin typeface="Roboto"/>
              </a:rPr>
              <a:t>=&gt; </a:t>
            </a:r>
            <a:r>
              <a:rPr b="0" lang="en-IN" sz="1100" strike="noStrike" u="none">
                <a:solidFill>
                  <a:srgbClr val="000000"/>
                </a:solidFill>
                <a:effectLst/>
                <a:uFillTx/>
                <a:latin typeface="Roboto"/>
              </a:rPr>
              <a:t>Line charts plotted using Matplotlib/Seaborn.</a:t>
            </a:r>
            <a:endParaRPr b="0" lang="en-IN" sz="1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r>
              <a:rPr b="1" lang="en-IN" sz="1100" strike="noStrike" u="none">
                <a:solidFill>
                  <a:srgbClr val="000000"/>
                </a:solidFill>
                <a:effectLst/>
                <a:uFillTx/>
                <a:latin typeface="Roboto"/>
              </a:rPr>
              <a:t>Anomaly Detection:</a:t>
            </a:r>
            <a:endParaRPr b="0" lang="en-IN" sz="1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r>
              <a:rPr b="1" lang="en-IN" sz="1000" strike="noStrike" u="none">
                <a:solidFill>
                  <a:srgbClr val="000000"/>
                </a:solidFill>
                <a:effectLst/>
                <a:uFillTx/>
                <a:latin typeface="Roboto"/>
              </a:rPr>
              <a:t>    </a:t>
            </a:r>
            <a:r>
              <a:rPr b="1" lang="en-IN" sz="1050" strike="noStrike" u="none">
                <a:solidFill>
                  <a:srgbClr val="000000"/>
                </a:solidFill>
                <a:effectLst/>
                <a:uFillTx/>
                <a:latin typeface="Roboto"/>
              </a:rPr>
              <a:t> </a:t>
            </a:r>
            <a:r>
              <a:rPr b="0" lang="en-IN" sz="1050" strike="noStrike" u="none">
                <a:solidFill>
                  <a:srgbClr val="000000"/>
                </a:solidFill>
                <a:effectLst/>
                <a:uFillTx/>
                <a:latin typeface="Roboto"/>
              </a:rPr>
              <a:t>=&gt;</a:t>
            </a:r>
            <a:r>
              <a:rPr b="1" lang="en-IN" sz="1050" strike="noStrike" u="none">
                <a:solidFill>
                  <a:srgbClr val="000000"/>
                </a:solidFill>
                <a:effectLst/>
                <a:uFillTx/>
                <a:latin typeface="Roboto"/>
              </a:rPr>
              <a:t> </a:t>
            </a:r>
            <a:r>
              <a:rPr b="0" lang="en-IN" sz="1050" strike="noStrike" u="none">
                <a:solidFill>
                  <a:srgbClr val="000000"/>
                </a:solidFill>
                <a:effectLst/>
                <a:uFillTx/>
                <a:latin typeface="Roboto"/>
              </a:rPr>
              <a:t>Detected sudden spikes in failure rate or abnormal DUT behavior.</a:t>
            </a:r>
            <a:br>
              <a:rPr sz="1050"/>
            </a:br>
            <a:r>
              <a:rPr b="0" lang="en-IN" sz="1050" strike="noStrike" u="none">
                <a:solidFill>
                  <a:srgbClr val="000000"/>
                </a:solidFill>
                <a:effectLst/>
                <a:uFillTx/>
                <a:latin typeface="Roboto"/>
              </a:rPr>
              <a:t>     =&gt;Highlighted runs deviating from average trend for deeper inspection.</a:t>
            </a:r>
            <a:endParaRPr b="0" lang="en-IN" sz="10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endParaRPr b="0" lang="en-IN" sz="1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endParaRPr b="0" lang="en-IN" sz="1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84" name="" descr=""/>
          <p:cNvPicPr/>
          <p:nvPr/>
        </p:nvPicPr>
        <p:blipFill>
          <a:blip r:embed="rId1"/>
          <a:srcRect l="1738" t="17761" r="52980" b="5148"/>
          <a:stretch/>
        </p:blipFill>
        <p:spPr>
          <a:xfrm>
            <a:off x="5760000" y="360000"/>
            <a:ext cx="3060000" cy="43200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85" name="" descr=""/>
          <p:cNvPicPr/>
          <p:nvPr/>
        </p:nvPicPr>
        <p:blipFill>
          <a:blip r:embed="rId2"/>
          <a:srcRect l="0" t="28268" r="54947" b="22707"/>
          <a:stretch/>
        </p:blipFill>
        <p:spPr>
          <a:xfrm>
            <a:off x="201240" y="2880360"/>
            <a:ext cx="5378760" cy="179964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360000" y="355320"/>
            <a:ext cx="6669720" cy="54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buNone/>
            </a:pPr>
            <a:r>
              <a:rPr b="0" lang="en-IN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Feature Engineering:</a:t>
            </a:r>
            <a:endParaRPr b="0" lang="en-IN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7" name=""/>
          <p:cNvSpPr txBox="1"/>
          <p:nvPr/>
        </p:nvSpPr>
        <p:spPr>
          <a:xfrm>
            <a:off x="360000" y="1080000"/>
            <a:ext cx="4500000" cy="3663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spAutoFit/>
          </a:bodyPr>
          <a:p>
            <a:r>
              <a:rPr b="0" lang="en-IN" sz="1100" strike="noStrike" u="none">
                <a:solidFill>
                  <a:srgbClr val="000000"/>
                </a:solidFill>
                <a:effectLst/>
                <a:uFillTx/>
                <a:latin typeface="Roboto"/>
              </a:rPr>
              <a:t>=&gt; Loaded cleaned dataset logs_preprocessed.csv.</a:t>
            </a:r>
            <a:br>
              <a:rPr sz="1100"/>
            </a:br>
            <a:br>
              <a:rPr sz="1100"/>
            </a:br>
            <a:r>
              <a:rPr b="0" lang="en-IN" sz="1100" strike="noStrike" u="none">
                <a:solidFill>
                  <a:srgbClr val="000000"/>
                </a:solidFill>
                <a:effectLst/>
                <a:uFillTx/>
                <a:latin typeface="Roboto"/>
              </a:rPr>
              <a:t>=&gt; Normalized key fields (status, timestamp, etc.).</a:t>
            </a:r>
            <a:br>
              <a:rPr sz="1100"/>
            </a:br>
            <a:br>
              <a:rPr sz="1100"/>
            </a:br>
            <a:r>
              <a:rPr b="0" lang="en-IN" sz="1100" strike="noStrike" u="none">
                <a:solidFill>
                  <a:srgbClr val="000000"/>
                </a:solidFill>
                <a:effectLst/>
                <a:uFillTx/>
                <a:latin typeface="Roboto"/>
              </a:rPr>
              <a:t>=&gt; Filtered only valid test outcomes → PASS, FAIL, ABORT.</a:t>
            </a:r>
            <a:br>
              <a:rPr sz="1100"/>
            </a:br>
            <a:br>
              <a:rPr sz="1100"/>
            </a:br>
            <a:r>
              <a:rPr b="0" lang="en-IN" sz="1100" strike="noStrike" u="none">
                <a:solidFill>
                  <a:srgbClr val="000000"/>
                </a:solidFill>
                <a:effectLst/>
                <a:uFillTx/>
                <a:latin typeface="Roboto"/>
              </a:rPr>
              <a:t>=&gt; Calculated failure frequency by suite and DUT.</a:t>
            </a:r>
            <a:br>
              <a:rPr sz="1100"/>
            </a:br>
            <a:br>
              <a:rPr sz="1100"/>
            </a:br>
            <a:r>
              <a:rPr b="0" lang="en-IN" sz="1100" strike="noStrike" u="none">
                <a:solidFill>
                  <a:srgbClr val="000000"/>
                </a:solidFill>
                <a:effectLst/>
                <a:uFillTx/>
                <a:latin typeface="Roboto"/>
              </a:rPr>
              <a:t>=&gt; Generated execution_duration for each test run.</a:t>
            </a:r>
            <a:br>
              <a:rPr sz="1100"/>
            </a:br>
            <a:br>
              <a:rPr sz="1100"/>
            </a:br>
            <a:r>
              <a:rPr b="0" lang="en-IN" sz="1100" strike="noStrike" u="none">
                <a:solidFill>
                  <a:srgbClr val="000000"/>
                </a:solidFill>
                <a:effectLst/>
                <a:uFillTx/>
                <a:latin typeface="Roboto"/>
              </a:rPr>
              <a:t>=&gt; Computed time_since_last_failure per DUT &amp; Test Case.</a:t>
            </a:r>
            <a:br>
              <a:rPr sz="1100"/>
            </a:br>
            <a:br>
              <a:rPr sz="1100"/>
            </a:br>
            <a:r>
              <a:rPr b="0" lang="en-IN" sz="1100" strike="noStrike" u="none">
                <a:solidFill>
                  <a:srgbClr val="000000"/>
                </a:solidFill>
                <a:effectLst/>
                <a:uFillTx/>
                <a:latin typeface="Roboto"/>
              </a:rPr>
              <a:t>=&gt; Added recent_failure_flag (1 for FAIL, 0 otherwise).</a:t>
            </a:r>
            <a:br>
              <a:rPr sz="1100"/>
            </a:br>
            <a:br>
              <a:rPr sz="1100"/>
            </a:br>
            <a:r>
              <a:rPr b="0" lang="en-IN" sz="1100" strike="noStrike" u="none">
                <a:solidFill>
                  <a:srgbClr val="000000"/>
                </a:solidFill>
                <a:effectLst/>
                <a:uFillTx/>
                <a:latin typeface="Roboto"/>
              </a:rPr>
              <a:t>=&gt; Encoded configuration info as numeric config_hash.</a:t>
            </a:r>
            <a:br>
              <a:rPr sz="1100"/>
            </a:br>
            <a:br>
              <a:rPr sz="1100"/>
            </a:br>
            <a:r>
              <a:rPr b="0" lang="en-IN" sz="1100" strike="noStrike" u="none">
                <a:solidFill>
                  <a:srgbClr val="000000"/>
                </a:solidFill>
                <a:effectLst/>
                <a:uFillTx/>
                <a:latin typeface="Roboto"/>
              </a:rPr>
              <a:t>=&gt; Replaced missing or PASS log errors with “No Error”.</a:t>
            </a:r>
            <a:br>
              <a:rPr sz="1100"/>
            </a:br>
            <a:br>
              <a:rPr sz="1100"/>
            </a:br>
            <a:r>
              <a:rPr b="0" lang="en-IN" sz="1100" strike="noStrike" u="none">
                <a:solidFill>
                  <a:srgbClr val="000000"/>
                </a:solidFill>
                <a:effectLst/>
                <a:uFillTx/>
                <a:latin typeface="Roboto"/>
              </a:rPr>
              <a:t>=&gt;Saved output to → </a:t>
            </a:r>
            <a:r>
              <a:rPr b="1" lang="en-IN" sz="1100" strike="noStrike" u="none">
                <a:solidFill>
                  <a:srgbClr val="000000"/>
                </a:solidFill>
                <a:effectLst/>
                <a:uFillTx/>
                <a:latin typeface="Roboto"/>
              </a:rPr>
              <a:t>data/features/failure_features.csv.</a:t>
            </a:r>
            <a:endParaRPr b="0" lang="en-IN" sz="1100" strike="noStrike" u="none">
              <a:solidFill>
                <a:srgbClr val="000000"/>
              </a:solidFill>
              <a:effectLst/>
              <a:uFillTx/>
              <a:latin typeface="Roboto"/>
            </a:endParaRPr>
          </a:p>
          <a:p>
            <a:endParaRPr b="0" lang="en-IN" sz="1100" strike="noStrike" u="none">
              <a:solidFill>
                <a:srgbClr val="000000"/>
              </a:solidFill>
              <a:effectLst/>
              <a:uFillTx/>
              <a:latin typeface="Roboto"/>
            </a:endParaRPr>
          </a:p>
        </p:txBody>
      </p:sp>
      <p:pic>
        <p:nvPicPr>
          <p:cNvPr id="88" name="" descr=""/>
          <p:cNvPicPr/>
          <p:nvPr/>
        </p:nvPicPr>
        <p:blipFill>
          <a:blip r:embed="rId1"/>
          <a:srcRect l="0" t="14493" r="39201" b="11973"/>
          <a:stretch/>
        </p:blipFill>
        <p:spPr>
          <a:xfrm rot="21581400">
            <a:off x="5045040" y="658440"/>
            <a:ext cx="3240000" cy="190584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89" name="" descr=""/>
          <p:cNvPicPr/>
          <p:nvPr/>
        </p:nvPicPr>
        <p:blipFill>
          <a:blip r:embed="rId2"/>
          <a:srcRect l="0" t="22833" r="15580" b="6386"/>
          <a:stretch/>
        </p:blipFill>
        <p:spPr>
          <a:xfrm>
            <a:off x="5051880" y="2700000"/>
            <a:ext cx="3246840" cy="182880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350280" y="180000"/>
            <a:ext cx="6669720" cy="545760"/>
          </a:xfrm>
          <a:prstGeom prst="rect">
            <a:avLst/>
          </a:prstGeom>
          <a:noFill/>
          <a:ln w="0">
            <a:noFill/>
          </a:ln>
        </p:spPr>
        <p:txBody>
          <a:bodyPr lIns="0" rIns="0" tIns="75600" bIns="0" anchor="t">
            <a:spAutoFit/>
          </a:bodyPr>
          <a:p>
            <a:pPr marL="239400" inden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mbria"/>
              </a:rPr>
              <a:t>NLP Embedding using BERT </a:t>
            </a:r>
            <a:endParaRPr b="0" lang="en-IN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1" name="object 3"/>
          <p:cNvSpPr/>
          <p:nvPr/>
        </p:nvSpPr>
        <p:spPr>
          <a:xfrm>
            <a:off x="360000" y="720000"/>
            <a:ext cx="8280000" cy="648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298440" indent="-285840">
              <a:lnSpc>
                <a:spcPct val="100000"/>
              </a:lnSpc>
              <a:spcBef>
                <a:spcPts val="99"/>
              </a:spcBef>
              <a:buClr>
                <a:srgbClr val="000000"/>
              </a:buClr>
              <a:buFont typeface="Symbol" charset="2"/>
              <a:buChar char=""/>
            </a:pPr>
            <a:r>
              <a:rPr b="0" lang="en-US" sz="1200" strike="noStrike" u="none">
                <a:solidFill>
                  <a:srgbClr val="000000"/>
                </a:solidFill>
                <a:effectLst/>
                <a:uFillTx/>
                <a:latin typeface="Roboto"/>
                <a:ea typeface="Roboto"/>
              </a:rPr>
              <a:t>Convert log error messages into meaningful numerical representations to capture semantic similarity. Clean and normalize error messages from standardized logs.</a:t>
            </a:r>
            <a:endParaRPr b="0" lang="en-IN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85"/>
              </a:spcBef>
            </a:pPr>
            <a:endParaRPr b="0" lang="en-IN" sz="17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2" name=""/>
          <p:cNvSpPr txBox="1"/>
          <p:nvPr/>
        </p:nvSpPr>
        <p:spPr>
          <a:xfrm>
            <a:off x="446400" y="1402560"/>
            <a:ext cx="4320000" cy="3124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spAutoFit/>
          </a:bodyPr>
          <a:p>
            <a:r>
              <a:rPr b="0" lang="en-IN" sz="1100" strike="noStrike" u="none">
                <a:solidFill>
                  <a:srgbClr val="000000"/>
                </a:solidFill>
                <a:effectLst/>
                <a:uFillTx/>
                <a:latin typeface="Roboto"/>
              </a:rPr>
              <a:t>=&gt; Loaded failure_features.csv and filtered only FAIL logs.</a:t>
            </a:r>
            <a:br>
              <a:rPr sz="1100"/>
            </a:br>
            <a:br>
              <a:rPr sz="1100"/>
            </a:br>
            <a:r>
              <a:rPr b="0" lang="en-IN" sz="1100" strike="noStrike" u="none">
                <a:solidFill>
                  <a:srgbClr val="000000"/>
                </a:solidFill>
                <a:effectLst/>
                <a:uFillTx/>
                <a:latin typeface="Roboto"/>
              </a:rPr>
              <a:t>=&gt; Cleaned and standardized error messages.</a:t>
            </a:r>
            <a:br>
              <a:rPr sz="1100"/>
            </a:br>
            <a:br>
              <a:rPr sz="1100"/>
            </a:br>
            <a:r>
              <a:rPr b="0" lang="en-IN" sz="1100" strike="noStrike" u="none">
                <a:solidFill>
                  <a:srgbClr val="000000"/>
                </a:solidFill>
                <a:effectLst/>
                <a:uFillTx/>
                <a:latin typeface="Roboto"/>
              </a:rPr>
              <a:t>=&gt; Converted text messages into semantic embeddings using BERT (all-MiniLM-L6-v2).</a:t>
            </a:r>
            <a:br>
              <a:rPr sz="1100"/>
            </a:br>
            <a:br>
              <a:rPr sz="1100"/>
            </a:br>
            <a:r>
              <a:rPr b="0" lang="en-IN" sz="1100" strike="noStrike" u="none">
                <a:solidFill>
                  <a:srgbClr val="000000"/>
                </a:solidFill>
                <a:effectLst/>
                <a:uFillTx/>
                <a:latin typeface="Roboto"/>
              </a:rPr>
              <a:t>=&gt; Applied KMeans clustering (k=10) to group similar failure types.</a:t>
            </a:r>
            <a:br>
              <a:rPr sz="1100"/>
            </a:br>
            <a:br>
              <a:rPr sz="1100"/>
            </a:br>
            <a:r>
              <a:rPr b="0" lang="en-IN" sz="1100" strike="noStrike" u="none">
                <a:solidFill>
                  <a:srgbClr val="000000"/>
                </a:solidFill>
                <a:effectLst/>
                <a:uFillTx/>
                <a:latin typeface="Roboto"/>
              </a:rPr>
              <a:t>=&gt;Extracted top 5 keywords per cluster using TF-IDF vectorization for interpretability.</a:t>
            </a:r>
            <a:br>
              <a:rPr sz="1100"/>
            </a:br>
            <a:br>
              <a:rPr sz="1100"/>
            </a:br>
            <a:r>
              <a:rPr b="0" lang="en-IN" sz="1100" strike="noStrike" u="none">
                <a:solidFill>
                  <a:srgbClr val="000000"/>
                </a:solidFill>
                <a:effectLst/>
                <a:uFillTx/>
                <a:latin typeface="Roboto"/>
              </a:rPr>
              <a:t>=&gt; Assigned cluster labels back to dataset for analysis.</a:t>
            </a:r>
            <a:br>
              <a:rPr sz="1100"/>
            </a:br>
            <a:br>
              <a:rPr sz="1100"/>
            </a:br>
            <a:r>
              <a:rPr b="0" lang="en-IN" sz="1100" strike="noStrike" u="none">
                <a:solidFill>
                  <a:srgbClr val="000000"/>
                </a:solidFill>
                <a:effectLst/>
                <a:uFillTx/>
                <a:latin typeface="Roboto"/>
              </a:rPr>
              <a:t>=&gt;Saved final output to: data/cluster/failure_clusters.csv</a:t>
            </a:r>
            <a:endParaRPr b="0" lang="en-IN" sz="1100" strike="noStrike" u="none">
              <a:solidFill>
                <a:srgbClr val="000000"/>
              </a:solidFill>
              <a:effectLst/>
              <a:uFillTx/>
              <a:latin typeface="Roboto"/>
            </a:endParaRPr>
          </a:p>
          <a:p>
            <a:endParaRPr b="0" lang="en-IN" sz="1000" strike="noStrike" u="none">
              <a:solidFill>
                <a:srgbClr val="000000"/>
              </a:solidFill>
              <a:effectLst/>
              <a:uFillTx/>
              <a:latin typeface="Roboto"/>
            </a:endParaRPr>
          </a:p>
        </p:txBody>
      </p:sp>
      <p:pic>
        <p:nvPicPr>
          <p:cNvPr id="93" name="" descr=""/>
          <p:cNvPicPr/>
          <p:nvPr/>
        </p:nvPicPr>
        <p:blipFill>
          <a:blip r:embed="rId1"/>
          <a:srcRect l="24205" t="41594" r="0" b="4606"/>
          <a:stretch/>
        </p:blipFill>
        <p:spPr>
          <a:xfrm>
            <a:off x="4875480" y="1368000"/>
            <a:ext cx="3944520" cy="324000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126</TotalTime>
  <Application>LibreOffice/25.8.2.2$Windows_X86_64 LibreOffice_project/d401f2107ccab8f924a8e2df40f573aab7605b6f</Application>
  <AppVersion>15.0000</AppVersion>
  <Words>603</Words>
  <Paragraphs>75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2025-10-26T15:09:42Z</dcterms:created>
  <dc:creator>YESWANTH S</dc:creator>
  <dc:description/>
  <dc:language>en-IN</dc:language>
  <cp:lastModifiedBy/>
  <dcterms:modified xsi:type="dcterms:W3CDTF">2025-10-27T18:13:22Z</dcterms:modified>
  <cp:revision>3</cp:revision>
  <dc:subject/>
  <dc:title>Quick Ingest &amp; EDA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2025-10-26T00:00:00Z</vt:filetime>
  </property>
  <property fmtid="{D5CDD505-2E9C-101B-9397-08002B2CF9AE}" pid="3" name="Creator">
    <vt:lpwstr>Google</vt:lpwstr>
  </property>
  <property fmtid="{D5CDD505-2E9C-101B-9397-08002B2CF9AE}" pid="4" name="LastSaved">
    <vt:filetime>2025-10-26T00:00:00Z</vt:filetime>
  </property>
  <property fmtid="{D5CDD505-2E9C-101B-9397-08002B2CF9AE}" pid="5" name="PresentationFormat">
    <vt:lpwstr>On-screen Show (16:9)</vt:lpwstr>
  </property>
  <property fmtid="{D5CDD505-2E9C-101B-9397-08002B2CF9AE}" pid="6" name="Slides">
    <vt:i4>9</vt:i4>
  </property>
</Properties>
</file>