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8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1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0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5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F5-F317-43A4-9E63-D2463E06062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3F64-2932-456F-A326-14C82CFFD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3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203" y="2501536"/>
            <a:ext cx="5192486" cy="127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FINANCE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892040" y="898071"/>
            <a:ext cx="250806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8882743" y="1123406"/>
            <a:ext cx="2220686" cy="1031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 HOLDERS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9117874" y="4036423"/>
            <a:ext cx="2364377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ACCOUNTING PRINCIPLES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277394" y="4598126"/>
            <a:ext cx="2547257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INTEREST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436914" y="4408714"/>
            <a:ext cx="2547257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ASSET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309551" y="898071"/>
            <a:ext cx="2547257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COMPANIES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6015446" y="1763485"/>
            <a:ext cx="101237" cy="73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25543" y="2132511"/>
            <a:ext cx="1345474" cy="8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193869" y="1946366"/>
            <a:ext cx="411480" cy="55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93869" y="3814354"/>
            <a:ext cx="999308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44046" y="3794759"/>
            <a:ext cx="169817" cy="80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11689" y="3393076"/>
            <a:ext cx="1159328" cy="7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71154" y="2730137"/>
            <a:ext cx="18157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CASH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9548949" y="2730137"/>
            <a:ext cx="1763485" cy="796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TAX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4" idx="1"/>
            <a:endCxn id="24" idx="6"/>
          </p:cNvCxnSpPr>
          <p:nvPr/>
        </p:nvCxnSpPr>
        <p:spPr>
          <a:xfrm flipH="1">
            <a:off x="2886891" y="3138351"/>
            <a:ext cx="532312" cy="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5" idx="2"/>
          </p:cNvCxnSpPr>
          <p:nvPr/>
        </p:nvCxnSpPr>
        <p:spPr>
          <a:xfrm flipV="1">
            <a:off x="8611689" y="3128554"/>
            <a:ext cx="937260" cy="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67297" y="272688"/>
            <a:ext cx="6903720" cy="6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Process - Finance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3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1.1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1. </a:t>
            </a:r>
          </a:p>
          <a:p>
            <a:pPr marL="514350" indent="-514350">
              <a:buAutoNum type="alphaLcParenR"/>
            </a:pPr>
            <a:r>
              <a:rPr lang="en-IN" dirty="0" smtClean="0"/>
              <a:t>True</a:t>
            </a:r>
          </a:p>
          <a:p>
            <a:pPr marL="514350" indent="-514350">
              <a:buAutoNum type="alphaLcParenR"/>
            </a:pPr>
            <a:r>
              <a:rPr lang="en-IN" dirty="0" smtClean="0"/>
              <a:t>True</a:t>
            </a:r>
          </a:p>
          <a:p>
            <a:pPr marL="0" indent="0">
              <a:buNone/>
            </a:pPr>
            <a:r>
              <a:rPr lang="en-IN" dirty="0" smtClean="0"/>
              <a:t>2. There are 2 unequal length of vectors, the shorter one will be added to the longest vector which is called recycling of elements.</a:t>
            </a:r>
          </a:p>
          <a:p>
            <a:pPr marL="0" indent="0">
              <a:buNone/>
            </a:pPr>
            <a:r>
              <a:rPr lang="en-IN" dirty="0" smtClean="0"/>
              <a:t>3) Ex: 	a = c(1, 2, 3)</a:t>
            </a:r>
          </a:p>
          <a:p>
            <a:pPr marL="0" indent="0">
              <a:buNone/>
            </a:pPr>
            <a:r>
              <a:rPr lang="en-IN" dirty="0" smtClean="0"/>
              <a:t>	b = c(1,2,3,4,5,6,7)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a + b = V</a:t>
            </a:r>
          </a:p>
          <a:p>
            <a:pPr marL="0" indent="0">
              <a:buNone/>
            </a:pPr>
            <a:r>
              <a:rPr lang="en-IN" dirty="0" smtClean="0"/>
              <a:t>Recycled Elements: V = c(2,4,6,5,7,9,8)</a:t>
            </a:r>
          </a:p>
        </p:txBody>
      </p:sp>
    </p:spTree>
    <p:extLst>
      <p:ext uri="{BB962C8B-B14F-4D97-AF65-F5344CB8AC3E}">
        <p14:creationId xmlns:p14="http://schemas.microsoft.com/office/powerpoint/2010/main" val="35535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Assignment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Yogayndra Kumar</dc:creator>
  <cp:lastModifiedBy>Yogayndra Kumar</cp:lastModifiedBy>
  <cp:revision>7</cp:revision>
  <dcterms:created xsi:type="dcterms:W3CDTF">2018-05-25T14:34:34Z</dcterms:created>
  <dcterms:modified xsi:type="dcterms:W3CDTF">2018-05-30T14:30:10Z</dcterms:modified>
</cp:coreProperties>
</file>