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embedTrueTypeFonts="1"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Lst>
  <p:sldSz cy="10287000" cx="18288000"/>
  <p:notesSz cx="6858000" cy="9144000"/>
  <p:embeddedFontLst>
    <p:embeddedFont>
      <p:font typeface="Times New Roman Bold" panose="02030802070405020303" charset="1"/>
      <p:regular r:id="rId14"/>
    </p:embeddedFont>
    <p:embeddedFont>
      <p:font typeface="Trebuchet MS" panose="020B0603020202020204" charset="1"/>
      <p:regular r:id="rId15"/>
    </p:embeddedFont>
    <p:embeddedFont>
      <p:font typeface="TT Rounds Condensed" panose="02000506030000020003" charset="1"/>
      <p:regular r:id="rId16"/>
    </p:embeddedFont>
    <p:embeddedFont>
      <p:font typeface="Trebuchet MS Bold" panose="020B0703020202020204" charset="1"/>
      <p:regular r:id="rId17"/>
    </p:embeddedFont>
    <p:embeddedFont>
      <p:font typeface="Times New Roman" panose="02030502070405020303" charset="1"/>
      <p:regular r:id="rId18"/>
    </p:embeddedFont>
    <p:embeddedFont>
      <p:font typeface="Canva Sans" panose="020B0503030501040103" charset="1"/>
      <p:regular r:id="rId19"/>
    </p:embeddedFont>
  </p:embeddedFontLst>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font" Target="fonts/font1.fntdata"/><Relationship Id="rId15" Type="http://schemas.openxmlformats.org/officeDocument/2006/relationships/font" Target="fonts/font2.fntdata"/><Relationship Id="rId16" Type="http://schemas.openxmlformats.org/officeDocument/2006/relationships/font" Target="fonts/font3.fntdata"/><Relationship Id="rId17" Type="http://schemas.openxmlformats.org/officeDocument/2006/relationships/font" Target="fonts/font4.fntdata"/><Relationship Id="rId18" Type="http://schemas.openxmlformats.org/officeDocument/2006/relationships/font" Target="fonts/font5.fntdata"/><Relationship Id="rId19" Type="http://schemas.openxmlformats.org/officeDocument/2006/relationships/font" Target="fonts/font6.fntdata"/><Relationship Id="rId20" Type="http://schemas.openxmlformats.org/officeDocument/2006/relationships/tableStyles" Target="tableStyles.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67" name=""/>
        <p:cNvGrpSpPr/>
        <p:nvPr/>
      </p:nvGrpSpPr>
      <p:grpSpPr>
        <a:xfrm>
          <a:off x="0" y="0"/>
          <a:ext cx="0" cy="0"/>
          <a:chOff x="0" y="0"/>
          <a:chExt cx="0" cy="0"/>
        </a:xfrm>
      </p:grpSpPr>
      <p:sp>
        <p:nvSpPr>
          <p:cNvPr id="1048824" name="Header Placeholder 1"/>
          <p:cNvSpPr>
            <a:spLocks noGrp="1"/>
          </p:cNvSpPr>
          <p:nvPr>
            <p:ph type="hdr" sz="quarter"/>
          </p:nvPr>
        </p:nvSpPr>
        <p:spPr>
          <a:xfrm>
            <a:off x="0" y="0"/>
            <a:ext cx="3962400" cy="342900"/>
          </a:xfrm>
          <a:prstGeom prst="rect"/>
        </p:spPr>
        <p:txBody>
          <a:bodyPr bIns="45720" lIns="91440" rIns="91440" rtlCol="0" tIns="45720" vert="horz"/>
          <a:lstStyle>
            <a:lvl1pPr algn="l">
              <a:defRPr sz="1200"/>
            </a:lvl1pPr>
          </a:lstStyle>
          <a:p>
            <a:endParaRPr lang="cs-CZ"/>
          </a:p>
        </p:txBody>
      </p:sp>
      <p:sp>
        <p:nvSpPr>
          <p:cNvPr id="1048825" name="Date Placeholder 2"/>
          <p:cNvSpPr>
            <a:spLocks noGrp="1"/>
          </p:cNvSpPr>
          <p:nvPr>
            <p:ph type="dt" idx="1"/>
          </p:nvPr>
        </p:nvSpPr>
        <p:spPr>
          <a:xfrm>
            <a:off x="5180013" y="0"/>
            <a:ext cx="3962400" cy="342900"/>
          </a:xfrm>
          <a:prstGeom prst="rect"/>
        </p:spPr>
        <p:txBody>
          <a:bodyPr bIns="45720" lIns="91440" rIns="91440" rtlCol="0" tIns="45720" vert="horz"/>
          <a:lstStyle>
            <a:lvl1pPr algn="r">
              <a:defRPr sz="1200"/>
            </a:lvl1pPr>
          </a:lstStyle>
          <a:p>
            <a:fld id="{B7268E1E-0E44-426D-905E-8AD9B19D2182}" type="datetimeFigureOut">
              <a:rPr lang="cs-CZ" smtClean="0"/>
              <a:t>1.7.2013</a:t>
            </a:fld>
            <a:endParaRPr lang="cs-CZ"/>
          </a:p>
        </p:txBody>
      </p:sp>
      <p:sp>
        <p:nvSpPr>
          <p:cNvPr id="1048826" name="Slide Image Placeholder 3"/>
          <p:cNvSpPr>
            <a:spLocks noChangeAspect="1" noRot="1" noGrp="1"/>
          </p:cNvSpPr>
          <p:nvPr>
            <p:ph type="sldImg" idx="2"/>
          </p:nvPr>
        </p:nvSpPr>
        <p:spPr>
          <a:xfrm>
            <a:off x="2857500" y="512763"/>
            <a:ext cx="3429000" cy="2566987"/>
          </a:xfrm>
          <a:prstGeom prst="rect"/>
          <a:noFill/>
          <a:ln w="12700">
            <a:solidFill>
              <a:prstClr val="black"/>
            </a:solidFill>
          </a:ln>
        </p:spPr>
        <p:txBody>
          <a:bodyPr anchor="ctr" bIns="45720" lIns="91440" rIns="91440" rtlCol="0" tIns="45720" vert="horz"/>
          <a:p>
            <a:endParaRPr lang="cs-CZ"/>
          </a:p>
        </p:txBody>
      </p:sp>
      <p:sp>
        <p:nvSpPr>
          <p:cNvPr id="1048827" name="Notes Placeholder 4"/>
          <p:cNvSpPr>
            <a:spLocks noGrp="1"/>
          </p:cNvSpPr>
          <p:nvPr>
            <p:ph type="body" sz="quarter" idx="3"/>
          </p:nvPr>
        </p:nvSpPr>
        <p:spPr>
          <a:xfrm>
            <a:off x="914400" y="3251200"/>
            <a:ext cx="7315200" cy="3081338"/>
          </a:xfrm>
          <a:prstGeom prst="rect"/>
        </p:spPr>
        <p:txBody>
          <a:bodyPr bIns="45720" lIns="91440" rIns="91440" rtlCol="0" tIns="45720" vert="horz"/>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1048828" name="Footer Placeholder 5"/>
          <p:cNvSpPr>
            <a:spLocks noGrp="1"/>
          </p:cNvSpPr>
          <p:nvPr>
            <p:ph type="ftr" sz="quarter" idx="4"/>
          </p:nvPr>
        </p:nvSpPr>
        <p:spPr>
          <a:xfrm>
            <a:off x="0" y="6502400"/>
            <a:ext cx="3962400" cy="341313"/>
          </a:xfrm>
          <a:prstGeom prst="rect"/>
        </p:spPr>
        <p:txBody>
          <a:bodyPr anchor="b" bIns="45720" lIns="91440" rIns="91440" rtlCol="0" tIns="45720" vert="horz"/>
          <a:lstStyle>
            <a:lvl1pPr algn="l">
              <a:defRPr sz="1200"/>
            </a:lvl1pPr>
          </a:lstStyle>
          <a:p>
            <a:endParaRPr lang="cs-CZ"/>
          </a:p>
        </p:txBody>
      </p:sp>
      <p:sp>
        <p:nvSpPr>
          <p:cNvPr id="1048829" name="Slide Number Placeholder 6"/>
          <p:cNvSpPr>
            <a:spLocks noGrp="1"/>
          </p:cNvSpPr>
          <p:nvPr>
            <p:ph type="sldNum" sz="quarter" idx="5"/>
          </p:nvPr>
        </p:nvSpPr>
        <p:spPr>
          <a:xfrm>
            <a:off x="5180013" y="6502400"/>
            <a:ext cx="3962400" cy="341313"/>
          </a:xfrm>
          <a:prstGeom prst="rect"/>
        </p:spPr>
        <p:txBody>
          <a:bodyPr anchor="b" bIns="45720" lIns="91440" rIns="91440" rtlCol="0" tIns="45720" vert="horz"/>
          <a:lstStyle>
            <a:lvl1pPr algn="r">
              <a:defRPr sz="1200"/>
            </a:lvl1pPr>
          </a:lstStyle>
          <a:p>
            <a:fld id="{871B2431-D351-4C6E-A3CF-9DFAC0E3E050}" type="slidenum">
              <a:rPr lang="cs-CZ" smtClean="0"/>
              <a:t>‹#›</a:t>
            </a:fld>
            <a:endParaRPr lang="cs-CZ"/>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01" name="Header Placeholder 1"/>
          <p:cNvSpPr>
            <a:spLocks noGrp="1"/>
          </p:cNvSpPr>
          <p:nvPr>
            <p:ph type="hdr" sz="quarter"/>
          </p:nvPr>
        </p:nvSpPr>
        <p:spPr>
          <a:xfrm>
            <a:off x="0" y="0"/>
            <a:ext cx="3962400" cy="342900"/>
          </a:xfrm>
          <a:prstGeom prst="rect"/>
        </p:spPr>
        <p:txBody>
          <a:bodyPr bIns="45720" lIns="91440" rIns="91440" rtlCol="0" tIns="45720" vert="horz"/>
          <a:lstStyle>
            <a:lvl1pPr algn="l">
              <a:defRPr sz="1200"/>
            </a:lvl1pPr>
          </a:lstStyle>
          <a:p/>
        </p:txBody>
      </p:sp>
      <p:sp>
        <p:nvSpPr>
          <p:cNvPr id="1048602" name="Date Placeholder 2"/>
          <p:cNvSpPr>
            <a:spLocks noGrp="1"/>
          </p:cNvSpPr>
          <p:nvPr>
            <p:ph type="dt" idx="1"/>
          </p:nvPr>
        </p:nvSpPr>
        <p:spPr>
          <a:xfrm>
            <a:off x="5180013" y="0"/>
            <a:ext cx="3962400" cy="342900"/>
          </a:xfrm>
          <a:prstGeom prst="rect"/>
        </p:spPr>
        <p:txBody>
          <a:bodyPr bIns="45720" lIns="91440" rIns="91440" rtlCol="0" tIns="45720" vert="horz"/>
          <a:lstStyle>
            <a:lvl1pPr algn="r">
              <a:defRPr sz="1200"/>
            </a:lvl1pPr>
          </a:lstStyle>
          <a:p>
            <a:r>
              <a:rPr lang="cs-CZ" smtClean="0"/>
              <a:t>1.7.2013</a:t>
            </a:r>
          </a:p>
        </p:txBody>
      </p:sp>
      <p:sp>
        <p:nvSpPr>
          <p:cNvPr id="1048603" name="Slide Image Placeholder 3"/>
          <p:cNvSpPr>
            <a:spLocks noChangeAspect="1" noRot="1" noGrp="1"/>
          </p:cNvSpPr>
          <p:nvPr>
            <p:ph type="sldImg" idx="2"/>
          </p:nvPr>
        </p:nvSpPr>
        <p:spPr>
          <a:xfrm>
            <a:off x="2857500" y="512763"/>
            <a:ext cx="3429000" cy="2566987"/>
          </a:xfrm>
          <a:prstGeom prst="rect"/>
          <a:noFill/>
          <a:ln w="12700">
            <a:solidFill>
              <a:prstClr val="black"/>
            </a:solidFill>
          </a:ln>
        </p:spPr>
        <p:txBody>
          <a:bodyPr anchor="ctr" bIns="45720" lIns="91440" rIns="91440" rtlCol="0" tIns="45720" vert="horz"/>
          <a:p/>
        </p:txBody>
      </p:sp>
      <p:sp>
        <p:nvSpPr>
          <p:cNvPr id="1048604" name="Notes Placeholder 4"/>
          <p:cNvSpPr>
            <a:spLocks noGrp="1"/>
          </p:cNvSpPr>
          <p:nvPr>
            <p:ph type="body" sz="quarter" idx="3"/>
          </p:nvPr>
        </p:nvSpPr>
        <p:spPr>
          <a:xfrm>
            <a:off x="914400" y="3251200"/>
            <a:ext cx="7315200" cy="3081338"/>
          </a:xfrm>
          <a:prstGeom prst="rect"/>
        </p:spPr>
        <p:txBody>
          <a:bodyPr bIns="45720" lIns="91440" rIns="91440" rtlCol="0" tIns="45720" vert="horz"/>
          <a:p>
            <a:r>
              <a:rPr lang="en-US"/>
              <a:t>1</a:t>
            </a:r>
            <a:endParaRPr lang="en-US" smtClean="0"/>
          </a:p>
        </p:txBody>
      </p:sp>
      <p:sp>
        <p:nvSpPr>
          <p:cNvPr id="1048605" name="Footer Placeholder 5"/>
          <p:cNvSpPr>
            <a:spLocks noGrp="1"/>
          </p:cNvSpPr>
          <p:nvPr>
            <p:ph type="ftr" sz="quarter" idx="4"/>
          </p:nvPr>
        </p:nvSpPr>
        <p:spPr>
          <a:xfrm>
            <a:off x="0" y="6502400"/>
            <a:ext cx="3962400" cy="341313"/>
          </a:xfrm>
          <a:prstGeom prst="rect"/>
        </p:spPr>
        <p:txBody>
          <a:bodyPr anchor="b" bIns="45720" lIns="91440" rIns="91440" rtlCol="0" tIns="45720" vert="horz"/>
          <a:lstStyle>
            <a:lvl1pPr algn="l">
              <a:defRPr sz="1200"/>
            </a:lvl1pPr>
          </a:lstStyle>
          <a:p/>
        </p:txBody>
      </p:sp>
      <p:sp>
        <p:nvSpPr>
          <p:cNvPr id="1048606" name="Slide Number Placeholder 6"/>
          <p:cNvSpPr>
            <a:spLocks noGrp="1"/>
          </p:cNvSpPr>
          <p:nvPr>
            <p:ph type="sldNum" sz="quarter" idx="5"/>
          </p:nvPr>
        </p:nvSpPr>
        <p:spPr>
          <a:xfrm>
            <a:off x="5180013" y="6502400"/>
            <a:ext cx="3962400" cy="341313"/>
          </a:xfrm>
          <a:prstGeom prst="rect"/>
        </p:spPr>
        <p:txBody>
          <a:bodyPr anchor="b" bIns="45720" lIns="91440" rIns="91440" rtlCol="0" tIns="45720" vert="horz"/>
          <a:lstStyle>
            <a:lvl1pPr algn="r">
              <a:defRPr sz="1200"/>
            </a:lvl1pPr>
          </a:lstStyle>
          <a:p>
            <a:r>
              <a:rPr lang="cs-CZ" smtClean="0"/>
              <a: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157" name=""/>
        <p:cNvGrpSpPr/>
        <p:nvPr/>
      </p:nvGrpSpPr>
      <p:grpSpPr>
        <a:xfrm>
          <a:off x="0" y="0"/>
          <a:ext cx="0" cy="0"/>
          <a:chOff x="0" y="0"/>
          <a:chExt cx="0" cy="0"/>
        </a:xfrm>
      </p:grpSpPr>
      <p:sp>
        <p:nvSpPr>
          <p:cNvPr id="1048769" name="Title 1"/>
          <p:cNvSpPr>
            <a:spLocks noGrp="1"/>
          </p:cNvSpPr>
          <p:nvPr>
            <p:ph type="ctrTitle"/>
          </p:nvPr>
        </p:nvSpPr>
        <p:spPr>
          <a:xfrm>
            <a:off x="685800" y="2130425"/>
            <a:ext cx="7772400" cy="1470025"/>
          </a:xfrm>
        </p:spPr>
        <p:txBody>
          <a:bodyPr/>
          <a:p>
            <a:r>
              <a:rPr lang="en-US" smtClean="0"/>
              <a:t>Click to edit Master title style</a:t>
            </a:r>
            <a:endParaRPr lang="en-US"/>
          </a:p>
        </p:txBody>
      </p:sp>
      <p:sp>
        <p:nvSpPr>
          <p:cNvPr id="1048770" name="Subtitle 2"/>
          <p:cNvSpPr>
            <a:spLocks noGrp="1"/>
          </p:cNvSpPr>
          <p:nvPr>
            <p:ph type="subTitle" idx="1"/>
          </p:nvPr>
        </p:nvSpPr>
        <p:spPr>
          <a:xfrm>
            <a:off x="1371600" y="3886200"/>
            <a:ext cx="6400800" cy="1752600"/>
          </a:xfrm>
        </p:spPr>
        <p:txBody>
          <a:bodyPr/>
          <a:lstStyle>
            <a:lvl1pPr algn="ctr" indent="0" marL="0">
              <a:buNone/>
              <a:defRPr>
                <a:solidFill>
                  <a:schemeClr val="tx1">
                    <a:tint val="75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smtClean="0"/>
              <a:t>Click to edit Master subtitle style</a:t>
            </a:r>
            <a:endParaRPr lang="en-US"/>
          </a:p>
        </p:txBody>
      </p:sp>
      <p:sp>
        <p:nvSpPr>
          <p:cNvPr id="1048771" name="Date Placeholder 3"/>
          <p:cNvSpPr>
            <a:spLocks noGrp="1"/>
          </p:cNvSpPr>
          <p:nvPr>
            <p:ph type="dt" sz="half" idx="10"/>
          </p:nvPr>
        </p:nvSpPr>
        <p:spPr/>
        <p:txBody>
          <a:bodyPr/>
          <a:p>
            <a:fld id="{1D8BD707-D9CF-40AE-B4C6-C98DA3205C09}" type="datetimeFigureOut">
              <a:rPr lang="en-US" smtClean="0"/>
              <a:t>8/1/2011</a:t>
            </a:fld>
            <a:endParaRPr lang="en-US"/>
          </a:p>
        </p:txBody>
      </p:sp>
      <p:sp>
        <p:nvSpPr>
          <p:cNvPr id="1048772" name="Footer Placeholder 4"/>
          <p:cNvSpPr>
            <a:spLocks noGrp="1"/>
          </p:cNvSpPr>
          <p:nvPr>
            <p:ph type="ftr" sz="quarter" idx="11"/>
          </p:nvPr>
        </p:nvSpPr>
        <p:spPr/>
        <p:txBody>
          <a:bodyPr/>
          <a:p>
            <a:endParaRPr lang="en-US"/>
          </a:p>
        </p:txBody>
      </p:sp>
      <p:sp>
        <p:nvSpPr>
          <p:cNvPr id="1048773" name="Slide Number Placeholder 5"/>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162" name=""/>
        <p:cNvGrpSpPr/>
        <p:nvPr/>
      </p:nvGrpSpPr>
      <p:grpSpPr>
        <a:xfrm>
          <a:off x="0" y="0"/>
          <a:ext cx="0" cy="0"/>
          <a:chOff x="0" y="0"/>
          <a:chExt cx="0" cy="0"/>
        </a:xfrm>
      </p:grpSpPr>
      <p:sp>
        <p:nvSpPr>
          <p:cNvPr id="1048794" name="Title 1"/>
          <p:cNvSpPr>
            <a:spLocks noGrp="1"/>
          </p:cNvSpPr>
          <p:nvPr>
            <p:ph type="title"/>
          </p:nvPr>
        </p:nvSpPr>
        <p:spPr/>
        <p:txBody>
          <a:bodyPr/>
          <a:p>
            <a:r>
              <a:rPr lang="en-US" smtClean="0"/>
              <a:t>Click to edit Master title style</a:t>
            </a:r>
            <a:endParaRPr lang="en-US"/>
          </a:p>
        </p:txBody>
      </p:sp>
      <p:sp>
        <p:nvSpPr>
          <p:cNvPr id="1048795" name="Vertical Text Placeholder 2"/>
          <p:cNvSpPr>
            <a:spLocks noGrp="1"/>
          </p:cNvSpPr>
          <p:nvPr>
            <p:ph type="body" orient="vert" idx="1"/>
          </p:nvPr>
        </p:nvSpPr>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796" name="Date Placeholder 3"/>
          <p:cNvSpPr>
            <a:spLocks noGrp="1"/>
          </p:cNvSpPr>
          <p:nvPr>
            <p:ph type="dt" sz="half" idx="10"/>
          </p:nvPr>
        </p:nvSpPr>
        <p:spPr/>
        <p:txBody>
          <a:bodyPr/>
          <a:p>
            <a:fld id="{1D8BD707-D9CF-40AE-B4C6-C98DA3205C09}" type="datetimeFigureOut">
              <a:rPr lang="en-US" smtClean="0"/>
              <a:t>8/1/2011</a:t>
            </a:fld>
            <a:endParaRPr lang="en-US"/>
          </a:p>
        </p:txBody>
      </p:sp>
      <p:sp>
        <p:nvSpPr>
          <p:cNvPr id="1048797" name="Footer Placeholder 4"/>
          <p:cNvSpPr>
            <a:spLocks noGrp="1"/>
          </p:cNvSpPr>
          <p:nvPr>
            <p:ph type="ftr" sz="quarter" idx="11"/>
          </p:nvPr>
        </p:nvSpPr>
        <p:spPr/>
        <p:txBody>
          <a:bodyPr/>
          <a:p>
            <a:endParaRPr lang="en-US"/>
          </a:p>
        </p:txBody>
      </p:sp>
      <p:sp>
        <p:nvSpPr>
          <p:cNvPr id="1048798" name="Slide Number Placeholder 5"/>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159" name=""/>
        <p:cNvGrpSpPr/>
        <p:nvPr/>
      </p:nvGrpSpPr>
      <p:grpSpPr>
        <a:xfrm>
          <a:off x="0" y="0"/>
          <a:ext cx="0" cy="0"/>
          <a:chOff x="0" y="0"/>
          <a:chExt cx="0" cy="0"/>
        </a:xfrm>
      </p:grpSpPr>
      <p:sp>
        <p:nvSpPr>
          <p:cNvPr id="1048778" name="Vertical Title 1"/>
          <p:cNvSpPr>
            <a:spLocks noGrp="1"/>
          </p:cNvSpPr>
          <p:nvPr>
            <p:ph type="title" orient="vert"/>
          </p:nvPr>
        </p:nvSpPr>
        <p:spPr>
          <a:xfrm>
            <a:off x="6629400" y="274638"/>
            <a:ext cx="2057400" cy="5851525"/>
          </a:xfrm>
        </p:spPr>
        <p:txBody>
          <a:bodyPr vert="eaVert"/>
          <a:p>
            <a:r>
              <a:rPr lang="en-US" smtClean="0"/>
              <a:t>Click to edit Master title style</a:t>
            </a:r>
            <a:endParaRPr lang="en-US"/>
          </a:p>
        </p:txBody>
      </p:sp>
      <p:sp>
        <p:nvSpPr>
          <p:cNvPr id="1048779" name="Vertical Text Placeholder 2"/>
          <p:cNvSpPr>
            <a:spLocks noGrp="1"/>
          </p:cNvSpPr>
          <p:nvPr>
            <p:ph type="body" orient="vert" idx="1"/>
          </p:nvPr>
        </p:nvSpPr>
        <p:spPr>
          <a:xfrm>
            <a:off x="457200" y="274638"/>
            <a:ext cx="6019800" cy="5851525"/>
          </a:xfrm>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780" name="Date Placeholder 3"/>
          <p:cNvSpPr>
            <a:spLocks noGrp="1"/>
          </p:cNvSpPr>
          <p:nvPr>
            <p:ph type="dt" sz="half" idx="10"/>
          </p:nvPr>
        </p:nvSpPr>
        <p:spPr/>
        <p:txBody>
          <a:bodyPr/>
          <a:p>
            <a:fld id="{1D8BD707-D9CF-40AE-B4C6-C98DA3205C09}" type="datetimeFigureOut">
              <a:rPr lang="en-US" smtClean="0"/>
              <a:t>8/1/2011</a:t>
            </a:fld>
            <a:endParaRPr lang="en-US"/>
          </a:p>
        </p:txBody>
      </p:sp>
      <p:sp>
        <p:nvSpPr>
          <p:cNvPr id="1048781" name="Footer Placeholder 4"/>
          <p:cNvSpPr>
            <a:spLocks noGrp="1"/>
          </p:cNvSpPr>
          <p:nvPr>
            <p:ph type="ftr" sz="quarter" idx="11"/>
          </p:nvPr>
        </p:nvSpPr>
        <p:spPr/>
        <p:txBody>
          <a:bodyPr/>
          <a:p>
            <a:endParaRPr lang="en-US"/>
          </a:p>
        </p:txBody>
      </p:sp>
      <p:sp>
        <p:nvSpPr>
          <p:cNvPr id="1048782" name="Slide Number Placeholder 5"/>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160" name=""/>
        <p:cNvGrpSpPr/>
        <p:nvPr/>
      </p:nvGrpSpPr>
      <p:grpSpPr>
        <a:xfrm>
          <a:off x="0" y="0"/>
          <a:ext cx="0" cy="0"/>
          <a:chOff x="0" y="0"/>
          <a:chExt cx="0" cy="0"/>
        </a:xfrm>
      </p:grpSpPr>
      <p:sp>
        <p:nvSpPr>
          <p:cNvPr id="1048783" name="Title 1"/>
          <p:cNvSpPr>
            <a:spLocks noGrp="1"/>
          </p:cNvSpPr>
          <p:nvPr>
            <p:ph type="title"/>
          </p:nvPr>
        </p:nvSpPr>
        <p:spPr/>
        <p:txBody>
          <a:bodyPr/>
          <a:p>
            <a:r>
              <a:rPr lang="en-US" smtClean="0"/>
              <a:t>Click to edit Master title style</a:t>
            </a:r>
            <a:endParaRPr lang="en-US"/>
          </a:p>
        </p:txBody>
      </p:sp>
      <p:sp>
        <p:nvSpPr>
          <p:cNvPr id="1048784" name="Content Placeholder 2"/>
          <p:cNvSpPr>
            <a:spLocks noGrp="1"/>
          </p:cNvSpPr>
          <p:nvPr>
            <p:ph idx="1"/>
          </p:nvPr>
        </p:nvSpPr>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785" name="Date Placeholder 3"/>
          <p:cNvSpPr>
            <a:spLocks noGrp="1"/>
          </p:cNvSpPr>
          <p:nvPr>
            <p:ph type="dt" sz="half" idx="10"/>
          </p:nvPr>
        </p:nvSpPr>
        <p:spPr/>
        <p:txBody>
          <a:bodyPr/>
          <a:p>
            <a:fld id="{1D8BD707-D9CF-40AE-B4C6-C98DA3205C09}" type="datetimeFigureOut">
              <a:rPr lang="en-US" smtClean="0"/>
              <a:t>8/1/2011</a:t>
            </a:fld>
            <a:endParaRPr lang="en-US"/>
          </a:p>
        </p:txBody>
      </p:sp>
      <p:sp>
        <p:nvSpPr>
          <p:cNvPr id="1048786" name="Footer Placeholder 4"/>
          <p:cNvSpPr>
            <a:spLocks noGrp="1"/>
          </p:cNvSpPr>
          <p:nvPr>
            <p:ph type="ftr" sz="quarter" idx="11"/>
          </p:nvPr>
        </p:nvSpPr>
        <p:spPr/>
        <p:txBody>
          <a:bodyPr/>
          <a:p>
            <a:endParaRPr lang="en-US"/>
          </a:p>
        </p:txBody>
      </p:sp>
      <p:sp>
        <p:nvSpPr>
          <p:cNvPr id="1048787" name="Slide Number Placeholder 5"/>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163" name=""/>
        <p:cNvGrpSpPr/>
        <p:nvPr/>
      </p:nvGrpSpPr>
      <p:grpSpPr>
        <a:xfrm>
          <a:off x="0" y="0"/>
          <a:ext cx="0" cy="0"/>
          <a:chOff x="0" y="0"/>
          <a:chExt cx="0" cy="0"/>
        </a:xfrm>
      </p:grpSpPr>
      <p:sp>
        <p:nvSpPr>
          <p:cNvPr id="1048799" name="Title 1"/>
          <p:cNvSpPr>
            <a:spLocks noGrp="1"/>
          </p:cNvSpPr>
          <p:nvPr>
            <p:ph type="title"/>
          </p:nvPr>
        </p:nvSpPr>
        <p:spPr>
          <a:xfrm>
            <a:off x="722313" y="4406900"/>
            <a:ext cx="7772400" cy="1362075"/>
          </a:xfrm>
        </p:spPr>
        <p:txBody>
          <a:bodyPr anchor="t"/>
          <a:lstStyle>
            <a:lvl1pPr algn="l">
              <a:defRPr b="1" cap="all" sz="4000"/>
            </a:lvl1pPr>
          </a:lstStyle>
          <a:p>
            <a:r>
              <a:rPr lang="en-US" smtClean="0"/>
              <a:t>Click to edit Master title style</a:t>
            </a:r>
            <a:endParaRPr lang="en-US"/>
          </a:p>
        </p:txBody>
      </p:sp>
      <p:sp>
        <p:nvSpPr>
          <p:cNvPr id="1048800" name="Text Placeholder 2"/>
          <p:cNvSpPr>
            <a:spLocks noGrp="1"/>
          </p:cNvSpPr>
          <p:nvPr>
            <p:ph type="body" idx="1"/>
          </p:nvPr>
        </p:nvSpPr>
        <p:spPr>
          <a:xfrm>
            <a:off x="722313" y="2906713"/>
            <a:ext cx="7772400" cy="1500187"/>
          </a:xfrm>
        </p:spPr>
        <p:txBody>
          <a:bodyPr anchor="b"/>
          <a:lstStyle>
            <a:lvl1pPr indent="0" marL="0">
              <a:buNone/>
              <a:defRPr sz="2000">
                <a:solidFill>
                  <a:schemeClr val="tx1">
                    <a:tint val="7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Click to edit Master text styles</a:t>
            </a:r>
          </a:p>
        </p:txBody>
      </p:sp>
      <p:sp>
        <p:nvSpPr>
          <p:cNvPr id="1048801" name="Date Placeholder 3"/>
          <p:cNvSpPr>
            <a:spLocks noGrp="1"/>
          </p:cNvSpPr>
          <p:nvPr>
            <p:ph type="dt" sz="half" idx="10"/>
          </p:nvPr>
        </p:nvSpPr>
        <p:spPr/>
        <p:txBody>
          <a:bodyPr/>
          <a:p>
            <a:fld id="{1D8BD707-D9CF-40AE-B4C6-C98DA3205C09}" type="datetimeFigureOut">
              <a:rPr lang="en-US" smtClean="0"/>
              <a:t>8/1/2011</a:t>
            </a:fld>
            <a:endParaRPr lang="en-US"/>
          </a:p>
        </p:txBody>
      </p:sp>
      <p:sp>
        <p:nvSpPr>
          <p:cNvPr id="1048802" name="Footer Placeholder 4"/>
          <p:cNvSpPr>
            <a:spLocks noGrp="1"/>
          </p:cNvSpPr>
          <p:nvPr>
            <p:ph type="ftr" sz="quarter" idx="11"/>
          </p:nvPr>
        </p:nvSpPr>
        <p:spPr/>
        <p:txBody>
          <a:bodyPr/>
          <a:p>
            <a:endParaRPr lang="en-US"/>
          </a:p>
        </p:txBody>
      </p:sp>
      <p:sp>
        <p:nvSpPr>
          <p:cNvPr id="1048803" name="Slide Number Placeholder 5"/>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164" name=""/>
        <p:cNvGrpSpPr/>
        <p:nvPr/>
      </p:nvGrpSpPr>
      <p:grpSpPr>
        <a:xfrm>
          <a:off x="0" y="0"/>
          <a:ext cx="0" cy="0"/>
          <a:chOff x="0" y="0"/>
          <a:chExt cx="0" cy="0"/>
        </a:xfrm>
      </p:grpSpPr>
      <p:sp>
        <p:nvSpPr>
          <p:cNvPr id="1048804" name="Title 1"/>
          <p:cNvSpPr>
            <a:spLocks noGrp="1"/>
          </p:cNvSpPr>
          <p:nvPr>
            <p:ph type="title"/>
          </p:nvPr>
        </p:nvSpPr>
        <p:spPr/>
        <p:txBody>
          <a:bodyPr/>
          <a:p>
            <a:r>
              <a:rPr lang="en-US" smtClean="0"/>
              <a:t>Click to edit Master title style</a:t>
            </a:r>
            <a:endParaRPr lang="en-US"/>
          </a:p>
        </p:txBody>
      </p:sp>
      <p:sp>
        <p:nvSpPr>
          <p:cNvPr id="1048805"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806"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807" name="Date Placeholder 4"/>
          <p:cNvSpPr>
            <a:spLocks noGrp="1"/>
          </p:cNvSpPr>
          <p:nvPr>
            <p:ph type="dt" sz="half" idx="10"/>
          </p:nvPr>
        </p:nvSpPr>
        <p:spPr/>
        <p:txBody>
          <a:bodyPr/>
          <a:p>
            <a:fld id="{1D8BD707-D9CF-40AE-B4C6-C98DA3205C09}" type="datetimeFigureOut">
              <a:rPr lang="en-US" smtClean="0"/>
              <a:t>8/1/2011</a:t>
            </a:fld>
            <a:endParaRPr lang="en-US"/>
          </a:p>
        </p:txBody>
      </p:sp>
      <p:sp>
        <p:nvSpPr>
          <p:cNvPr id="1048808" name="Footer Placeholder 5"/>
          <p:cNvSpPr>
            <a:spLocks noGrp="1"/>
          </p:cNvSpPr>
          <p:nvPr>
            <p:ph type="ftr" sz="quarter" idx="11"/>
          </p:nvPr>
        </p:nvSpPr>
        <p:spPr/>
        <p:txBody>
          <a:bodyPr/>
          <a:p>
            <a:endParaRPr lang="en-US"/>
          </a:p>
        </p:txBody>
      </p:sp>
      <p:sp>
        <p:nvSpPr>
          <p:cNvPr id="1048809" name="Slide Number Placeholder 6"/>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165" name=""/>
        <p:cNvGrpSpPr/>
        <p:nvPr/>
      </p:nvGrpSpPr>
      <p:grpSpPr>
        <a:xfrm>
          <a:off x="0" y="0"/>
          <a:ext cx="0" cy="0"/>
          <a:chOff x="0" y="0"/>
          <a:chExt cx="0" cy="0"/>
        </a:xfrm>
      </p:grpSpPr>
      <p:sp>
        <p:nvSpPr>
          <p:cNvPr id="1048810" name="Title 1"/>
          <p:cNvSpPr>
            <a:spLocks noGrp="1"/>
          </p:cNvSpPr>
          <p:nvPr>
            <p:ph type="title"/>
          </p:nvPr>
        </p:nvSpPr>
        <p:spPr/>
        <p:txBody>
          <a:bodyPr/>
          <a:p>
            <a:r>
              <a:rPr lang="en-US" smtClean="0"/>
              <a:t>Click to edit Master title style</a:t>
            </a:r>
            <a:endParaRPr lang="en-US"/>
          </a:p>
        </p:txBody>
      </p:sp>
      <p:sp>
        <p:nvSpPr>
          <p:cNvPr id="1048811" name="Text Placeholder 2"/>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812"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813" name="Text Placeholder 4"/>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814"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815" name="Date Placeholder 6"/>
          <p:cNvSpPr>
            <a:spLocks noGrp="1"/>
          </p:cNvSpPr>
          <p:nvPr>
            <p:ph type="dt" sz="half" idx="10"/>
          </p:nvPr>
        </p:nvSpPr>
        <p:spPr/>
        <p:txBody>
          <a:bodyPr/>
          <a:p>
            <a:fld id="{1D8BD707-D9CF-40AE-B4C6-C98DA3205C09}" type="datetimeFigureOut">
              <a:rPr lang="en-US" smtClean="0"/>
              <a:t>8/1/2011</a:t>
            </a:fld>
            <a:endParaRPr lang="en-US"/>
          </a:p>
        </p:txBody>
      </p:sp>
      <p:sp>
        <p:nvSpPr>
          <p:cNvPr id="1048816" name="Footer Placeholder 7"/>
          <p:cNvSpPr>
            <a:spLocks noGrp="1"/>
          </p:cNvSpPr>
          <p:nvPr>
            <p:ph type="ftr" sz="quarter" idx="11"/>
          </p:nvPr>
        </p:nvSpPr>
        <p:spPr/>
        <p:txBody>
          <a:bodyPr/>
          <a:p>
            <a:endParaRPr lang="en-US"/>
          </a:p>
        </p:txBody>
      </p:sp>
      <p:sp>
        <p:nvSpPr>
          <p:cNvPr id="1048817" name="Slide Number Placeholder 8"/>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158" name=""/>
        <p:cNvGrpSpPr/>
        <p:nvPr/>
      </p:nvGrpSpPr>
      <p:grpSpPr>
        <a:xfrm>
          <a:off x="0" y="0"/>
          <a:ext cx="0" cy="0"/>
          <a:chOff x="0" y="0"/>
          <a:chExt cx="0" cy="0"/>
        </a:xfrm>
      </p:grpSpPr>
      <p:sp>
        <p:nvSpPr>
          <p:cNvPr id="1048774" name="Title 1"/>
          <p:cNvSpPr>
            <a:spLocks noGrp="1"/>
          </p:cNvSpPr>
          <p:nvPr>
            <p:ph type="title"/>
          </p:nvPr>
        </p:nvSpPr>
        <p:spPr/>
        <p:txBody>
          <a:bodyPr/>
          <a:p>
            <a:r>
              <a:rPr lang="en-US" smtClean="0"/>
              <a:t>Click to edit Master title style</a:t>
            </a:r>
            <a:endParaRPr lang="en-US"/>
          </a:p>
        </p:txBody>
      </p:sp>
      <p:sp>
        <p:nvSpPr>
          <p:cNvPr id="1048775" name="Date Placeholder 2"/>
          <p:cNvSpPr>
            <a:spLocks noGrp="1"/>
          </p:cNvSpPr>
          <p:nvPr>
            <p:ph type="dt" sz="half" idx="10"/>
          </p:nvPr>
        </p:nvSpPr>
        <p:spPr/>
        <p:txBody>
          <a:bodyPr/>
          <a:p>
            <a:fld id="{1D8BD707-D9CF-40AE-B4C6-C98DA3205C09}" type="datetimeFigureOut">
              <a:rPr lang="en-US" smtClean="0"/>
              <a:t>8/1/2011</a:t>
            </a:fld>
            <a:endParaRPr lang="en-US"/>
          </a:p>
        </p:txBody>
      </p:sp>
      <p:sp>
        <p:nvSpPr>
          <p:cNvPr id="1048776" name="Footer Placeholder 3"/>
          <p:cNvSpPr>
            <a:spLocks noGrp="1"/>
          </p:cNvSpPr>
          <p:nvPr>
            <p:ph type="ftr" sz="quarter" idx="11"/>
          </p:nvPr>
        </p:nvSpPr>
        <p:spPr/>
        <p:txBody>
          <a:bodyPr/>
          <a:p>
            <a:endParaRPr lang="en-US"/>
          </a:p>
        </p:txBody>
      </p:sp>
      <p:sp>
        <p:nvSpPr>
          <p:cNvPr id="1048777" name="Slide Number Placeholder 4"/>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24" name=""/>
        <p:cNvGrpSpPr/>
        <p:nvPr/>
      </p:nvGrpSpPr>
      <p:grpSpPr>
        <a:xfrm>
          <a:off x="0" y="0"/>
          <a:ext cx="0" cy="0"/>
          <a:chOff x="0" y="0"/>
          <a:chExt cx="0" cy="0"/>
        </a:xfrm>
      </p:grpSpPr>
      <p:sp>
        <p:nvSpPr>
          <p:cNvPr id="1048581" name="Date Placeholder 1"/>
          <p:cNvSpPr>
            <a:spLocks noGrp="1"/>
          </p:cNvSpPr>
          <p:nvPr>
            <p:ph type="dt" sz="half" idx="10"/>
          </p:nvPr>
        </p:nvSpPr>
        <p:spPr/>
        <p:txBody>
          <a:bodyPr/>
          <a:p>
            <a:fld id="{1D8BD707-D9CF-40AE-B4C6-C98DA3205C09}" type="datetimeFigureOut">
              <a:rPr lang="en-US" smtClean="0"/>
              <a:t>8/1/2011</a:t>
            </a:fld>
            <a:endParaRPr lang="en-US"/>
          </a:p>
        </p:txBody>
      </p:sp>
      <p:sp>
        <p:nvSpPr>
          <p:cNvPr id="1048582" name="Footer Placeholder 2"/>
          <p:cNvSpPr>
            <a:spLocks noGrp="1"/>
          </p:cNvSpPr>
          <p:nvPr>
            <p:ph type="ftr" sz="quarter" idx="11"/>
          </p:nvPr>
        </p:nvSpPr>
        <p:spPr/>
        <p:txBody>
          <a:bodyPr/>
          <a:p>
            <a:endParaRPr lang="en-US"/>
          </a:p>
        </p:txBody>
      </p:sp>
      <p:sp>
        <p:nvSpPr>
          <p:cNvPr id="1048583" name="Slide Number Placeholder 3"/>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166" name=""/>
        <p:cNvGrpSpPr/>
        <p:nvPr/>
      </p:nvGrpSpPr>
      <p:grpSpPr>
        <a:xfrm>
          <a:off x="0" y="0"/>
          <a:ext cx="0" cy="0"/>
          <a:chOff x="0" y="0"/>
          <a:chExt cx="0" cy="0"/>
        </a:xfrm>
      </p:grpSpPr>
      <p:sp>
        <p:nvSpPr>
          <p:cNvPr id="1048818" name="Title 1"/>
          <p:cNvSpPr>
            <a:spLocks noGrp="1"/>
          </p:cNvSpPr>
          <p:nvPr>
            <p:ph type="title"/>
          </p:nvPr>
        </p:nvSpPr>
        <p:spPr>
          <a:xfrm>
            <a:off x="457200" y="273050"/>
            <a:ext cx="3008313" cy="1162050"/>
          </a:xfrm>
        </p:spPr>
        <p:txBody>
          <a:bodyPr anchor="b"/>
          <a:lstStyle>
            <a:lvl1pPr algn="l">
              <a:defRPr b="1" sz="2000"/>
            </a:lvl1pPr>
          </a:lstStyle>
          <a:p>
            <a:r>
              <a:rPr lang="en-US" smtClean="0"/>
              <a:t>Click to edit Master title style</a:t>
            </a:r>
            <a:endParaRPr lang="en-US"/>
          </a:p>
        </p:txBody>
      </p:sp>
      <p:sp>
        <p:nvSpPr>
          <p:cNvPr id="1048819"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820" name="Text Placeholder 3"/>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821" name="Date Placeholder 4"/>
          <p:cNvSpPr>
            <a:spLocks noGrp="1"/>
          </p:cNvSpPr>
          <p:nvPr>
            <p:ph type="dt" sz="half" idx="10"/>
          </p:nvPr>
        </p:nvSpPr>
        <p:spPr/>
        <p:txBody>
          <a:bodyPr/>
          <a:p>
            <a:fld id="{1D8BD707-D9CF-40AE-B4C6-C98DA3205C09}" type="datetimeFigureOut">
              <a:rPr lang="en-US" smtClean="0"/>
              <a:t>8/1/2011</a:t>
            </a:fld>
            <a:endParaRPr lang="en-US"/>
          </a:p>
        </p:txBody>
      </p:sp>
      <p:sp>
        <p:nvSpPr>
          <p:cNvPr id="1048822" name="Footer Placeholder 5"/>
          <p:cNvSpPr>
            <a:spLocks noGrp="1"/>
          </p:cNvSpPr>
          <p:nvPr>
            <p:ph type="ftr" sz="quarter" idx="11"/>
          </p:nvPr>
        </p:nvSpPr>
        <p:spPr/>
        <p:txBody>
          <a:bodyPr/>
          <a:p>
            <a:endParaRPr lang="en-US"/>
          </a:p>
        </p:txBody>
      </p:sp>
      <p:sp>
        <p:nvSpPr>
          <p:cNvPr id="1048823" name="Slide Number Placeholder 6"/>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161" name=""/>
        <p:cNvGrpSpPr/>
        <p:nvPr/>
      </p:nvGrpSpPr>
      <p:grpSpPr>
        <a:xfrm>
          <a:off x="0" y="0"/>
          <a:ext cx="0" cy="0"/>
          <a:chOff x="0" y="0"/>
          <a:chExt cx="0" cy="0"/>
        </a:xfrm>
      </p:grpSpPr>
      <p:sp>
        <p:nvSpPr>
          <p:cNvPr id="1048788" name="Title 1"/>
          <p:cNvSpPr>
            <a:spLocks noGrp="1"/>
          </p:cNvSpPr>
          <p:nvPr>
            <p:ph type="title"/>
          </p:nvPr>
        </p:nvSpPr>
        <p:spPr>
          <a:xfrm>
            <a:off x="1792288" y="4800600"/>
            <a:ext cx="5486400" cy="566738"/>
          </a:xfrm>
        </p:spPr>
        <p:txBody>
          <a:bodyPr anchor="b"/>
          <a:lstStyle>
            <a:lvl1pPr algn="l">
              <a:defRPr b="1" sz="2000"/>
            </a:lvl1pPr>
          </a:lstStyle>
          <a:p>
            <a:r>
              <a:rPr lang="en-US" smtClean="0"/>
              <a:t>Click to edit Master title style</a:t>
            </a:r>
            <a:endParaRPr lang="en-US"/>
          </a:p>
        </p:txBody>
      </p:sp>
      <p:sp>
        <p:nvSpPr>
          <p:cNvPr id="1048789" name="Picture Placeholder 2"/>
          <p:cNvSpPr>
            <a:spLocks noGrp="1"/>
          </p:cNvSpPr>
          <p:nvPr>
            <p:ph type="pic" idx="1"/>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US"/>
          </a:p>
        </p:txBody>
      </p:sp>
      <p:sp>
        <p:nvSpPr>
          <p:cNvPr id="1048790" name="Text Placeholder 3"/>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791" name="Date Placeholder 4"/>
          <p:cNvSpPr>
            <a:spLocks noGrp="1"/>
          </p:cNvSpPr>
          <p:nvPr>
            <p:ph type="dt" sz="half" idx="10"/>
          </p:nvPr>
        </p:nvSpPr>
        <p:spPr/>
        <p:txBody>
          <a:bodyPr/>
          <a:p>
            <a:fld id="{1D8BD707-D9CF-40AE-B4C6-C98DA3205C09}" type="datetimeFigureOut">
              <a:rPr lang="en-US" smtClean="0"/>
              <a:t>8/1/2011</a:t>
            </a:fld>
            <a:endParaRPr lang="en-US"/>
          </a:p>
        </p:txBody>
      </p:sp>
      <p:sp>
        <p:nvSpPr>
          <p:cNvPr id="1048792" name="Footer Placeholder 5"/>
          <p:cNvSpPr>
            <a:spLocks noGrp="1"/>
          </p:cNvSpPr>
          <p:nvPr>
            <p:ph type="ftr" sz="quarter" idx="11"/>
          </p:nvPr>
        </p:nvSpPr>
        <p:spPr/>
        <p:txBody>
          <a:bodyPr/>
          <a:p>
            <a:endParaRPr lang="en-US"/>
          </a:p>
        </p:txBody>
      </p:sp>
      <p:sp>
        <p:nvSpPr>
          <p:cNvPr id="1048793" name="Slide Number Placeholder 6"/>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457200" y="274638"/>
            <a:ext cx="8229600" cy="1143000"/>
          </a:xfrm>
          <a:prstGeom prst="rect"/>
        </p:spPr>
        <p:txBody>
          <a:bodyPr anchor="ctr" bIns="45720" lIns="91440" rIns="91440" rtlCol="0" tIns="45720" vert="horz">
            <a:normAutofit/>
          </a:bodyPr>
          <a:p>
            <a:r>
              <a:rPr lang="en-US" smtClean="0"/>
              <a:t>Click to edit Master title style</a:t>
            </a:r>
            <a:endParaRPr lang="en-US"/>
          </a:p>
        </p:txBody>
      </p:sp>
      <p:sp>
        <p:nvSpPr>
          <p:cNvPr id="1048577" name="Text Placeholder 2"/>
          <p:cNvSpPr>
            <a:spLocks noGrp="1"/>
          </p:cNvSpPr>
          <p:nvPr>
            <p:ph type="body" idx="1"/>
          </p:nvPr>
        </p:nvSpPr>
        <p:spPr>
          <a:xfrm>
            <a:off x="457200" y="1600200"/>
            <a:ext cx="8229600" cy="4525963"/>
          </a:xfrm>
          <a:prstGeom prst="rect"/>
        </p:spPr>
        <p:txBody>
          <a:bodyPr bIns="45720" lIns="91440" rIns="91440" rtlCol="0" tIns="45720" vert="horz">
            <a:normAutofit/>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78" name="Date Placeholder 3"/>
          <p:cNvSpPr>
            <a:spLocks noGrp="1"/>
          </p:cNvSpPr>
          <p:nvPr>
            <p:ph type="dt" sz="half" idx="2"/>
          </p:nvPr>
        </p:nvSpPr>
        <p:spPr>
          <a:xfrm>
            <a:off x="457200" y="6356350"/>
            <a:ext cx="2133600" cy="365125"/>
          </a:xfrm>
          <a:prstGeom prst="rect"/>
        </p:spPr>
        <p:txBody>
          <a:bodyPr anchor="ctr" bIns="45720" lIns="91440" rIns="91440" rtlCol="0" tIns="45720" vert="horz"/>
          <a:lstStyle>
            <a:lvl1pPr algn="l">
              <a:defRPr sz="1200">
                <a:solidFill>
                  <a:schemeClr val="tx1">
                    <a:tint val="75000"/>
                  </a:schemeClr>
                </a:solidFill>
              </a:defRPr>
            </a:lvl1pPr>
          </a:lstStyle>
          <a:p>
            <a:fld id="{1D8BD707-D9CF-40AE-B4C6-C98DA3205C09}" type="datetimeFigureOut">
              <a:rPr lang="en-US" smtClean="0"/>
              <a:t>8/1/2011</a:t>
            </a:fld>
            <a:endParaRPr lang="en-US"/>
          </a:p>
        </p:txBody>
      </p:sp>
      <p:sp>
        <p:nvSpPr>
          <p:cNvPr id="1048579" name="Footer Placeholder 4"/>
          <p:cNvSpPr>
            <a:spLocks noGrp="1"/>
          </p:cNvSpPr>
          <p:nvPr>
            <p:ph type="ftr" sz="quarter" idx="3"/>
          </p:nvPr>
        </p:nvSpPr>
        <p:spPr>
          <a:xfrm>
            <a:off x="3124200" y="6356350"/>
            <a:ext cx="2895600" cy="365125"/>
          </a:xfrm>
          <a:prstGeom prst="rect"/>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1048580" name="Slide Number Placeholder 5"/>
          <p:cNvSpPr>
            <a:spLocks noGrp="1"/>
          </p:cNvSpPr>
          <p:nvPr>
            <p:ph type="sldNum" sz="quarter" idx="4"/>
          </p:nvPr>
        </p:nvSpPr>
        <p:spPr>
          <a:xfrm>
            <a:off x="6553200" y="6356350"/>
            <a:ext cx="2133600" cy="365125"/>
          </a:xfrm>
          <a:prstGeom prst="rect"/>
        </p:spPr>
        <p:txBody>
          <a:bodyPr anchor="ctr" bIns="45720" lIns="91440" rIns="91440" rtlCol="0" tIns="45720" vert="horz"/>
          <a:lstStyle>
            <a:lvl1pPr algn="r">
              <a:defRPr sz="1200">
                <a:solidFill>
                  <a:schemeClr val="tx1">
                    <a:tint val="75000"/>
                  </a:schemeClr>
                </a:solidFill>
              </a:defRPr>
            </a:lvl1pPr>
          </a:lstStyle>
          <a:p>
            <a:fld id="{B6F15528-21DE-4FAA-801E-634DDDAF4B2B}" type="slidenum">
              <a:rPr lang="en-US" smtClean="0"/>
              <a:t>‹#›</a:t>
            </a:fld>
            <a:endParaRPr lang="en-US"/>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eaLnBrk="1" hangingPunct="1" latinLnBrk="0" rtl="0">
        <a:spcBef>
          <a:spcPct val="0"/>
        </a:spcBef>
        <a:buNone/>
        <a:defRPr sz="4400" kern="1200">
          <a:solidFill>
            <a:schemeClr val="tx1"/>
          </a:solidFill>
          <a:latin typeface="+mj-lt"/>
          <a:ea typeface="+mj-ea"/>
          <a:cs typeface="+mj-cs"/>
        </a:defRPr>
      </a:lvl1pPr>
    </p:titleStyle>
    <p:bodyStyle>
      <a:lvl1pPr algn="l" defTabSz="914400" eaLnBrk="1" hangingPunct="1" indent="-342900" latinLnBrk="0" marL="342900" rtl="0">
        <a:spcBef>
          <a:spcPct val="20000"/>
        </a:spcBef>
        <a:buFont typeface="Arial" pitchFamily="34" charset="0"/>
        <a:buChar char="•"/>
        <a:defRPr sz="3200" kern="1200">
          <a:solidFill>
            <a:schemeClr val="tx1"/>
          </a:solidFill>
          <a:latin typeface="+mn-lt"/>
          <a:ea typeface="+mn-ea"/>
          <a:cs typeface="+mn-cs"/>
        </a:defRPr>
      </a:lvl1pPr>
      <a:lvl2pPr algn="l" defTabSz="914400" eaLnBrk="1" hangingPunct="1" indent="-285750" latinLnBrk="0" marL="742950" rtl="0">
        <a:spcBef>
          <a:spcPct val="20000"/>
        </a:spcBef>
        <a:buFont typeface="Arial" pitchFamily="34" charset="0"/>
        <a:buChar char="–"/>
        <a:defRPr sz="2800" kern="1200">
          <a:solidFill>
            <a:schemeClr val="tx1"/>
          </a:solidFill>
          <a:latin typeface="+mn-lt"/>
          <a:ea typeface="+mn-ea"/>
          <a:cs typeface="+mn-cs"/>
        </a:defRPr>
      </a:lvl2pPr>
      <a:lvl3pPr algn="l" defTabSz="914400" eaLnBrk="1" hangingPunct="1" indent="-228600" latinLnBrk="0" marL="1143000" rtl="0">
        <a:spcBef>
          <a:spcPct val="20000"/>
        </a:spcBef>
        <a:buFont typeface="Arial" pitchFamily="34" charset="0"/>
        <a:buChar char="•"/>
        <a:defRPr sz="2400" kern="1200">
          <a:solidFill>
            <a:schemeClr val="tx1"/>
          </a:solidFill>
          <a:latin typeface="+mn-lt"/>
          <a:ea typeface="+mn-ea"/>
          <a:cs typeface="+mn-cs"/>
        </a:defRPr>
      </a:lvl3pPr>
      <a:lvl4pPr algn="l" defTabSz="914400" eaLnBrk="1" hangingPunct="1" indent="-228600" latinLnBrk="0" marL="1600200" rtl="0">
        <a:spcBef>
          <a:spcPct val="20000"/>
        </a:spcBef>
        <a:buFont typeface="Arial" pitchFamily="34" charset="0"/>
        <a:buChar char="–"/>
        <a:defRPr sz="2000" kern="1200">
          <a:solidFill>
            <a:schemeClr val="tx1"/>
          </a:solidFill>
          <a:latin typeface="+mn-lt"/>
          <a:ea typeface="+mn-ea"/>
          <a:cs typeface="+mn-cs"/>
        </a:defRPr>
      </a:lvl4pPr>
      <a:lvl5pPr algn="l" defTabSz="914400" eaLnBrk="1" hangingPunct="1" indent="-228600" latinLnBrk="0" marL="2057400" rtl="0">
        <a:spcBef>
          <a:spcPct val="20000"/>
        </a:spcBef>
        <a:buFont typeface="Arial" pitchFamily="34" charset="0"/>
        <a:buChar char="»"/>
        <a:defRPr sz="2000" kern="1200">
          <a:solidFill>
            <a:schemeClr val="tx1"/>
          </a:solidFill>
          <a:latin typeface="+mn-lt"/>
          <a:ea typeface="+mn-ea"/>
          <a:cs typeface="+mn-cs"/>
        </a:defRPr>
      </a:lvl5pPr>
      <a:lvl6pPr algn="l" defTabSz="914400" eaLnBrk="1" hangingPunct="1" indent="-228600" latinLnBrk="0" marL="2514600" rtl="0">
        <a:spcBef>
          <a:spcPct val="20000"/>
        </a:spcBef>
        <a:buFont typeface="Arial" pitchFamily="34" charset="0"/>
        <a:buChar char="•"/>
        <a:defRPr sz="2000" kern="1200">
          <a:solidFill>
            <a:schemeClr val="tx1"/>
          </a:solidFill>
          <a:latin typeface="+mn-lt"/>
          <a:ea typeface="+mn-ea"/>
          <a:cs typeface="+mn-cs"/>
        </a:defRPr>
      </a:lvl6pPr>
      <a:lvl7pPr algn="l" defTabSz="914400" eaLnBrk="1" hangingPunct="1" indent="-228600" latinLnBrk="0" marL="2971800" rtl="0">
        <a:spcBef>
          <a:spcPct val="20000"/>
        </a:spcBef>
        <a:buFont typeface="Arial" pitchFamily="34" charset="0"/>
        <a:buChar char="•"/>
        <a:defRPr sz="2000" kern="1200">
          <a:solidFill>
            <a:schemeClr val="tx1"/>
          </a:solidFill>
          <a:latin typeface="+mn-lt"/>
          <a:ea typeface="+mn-ea"/>
          <a:cs typeface="+mn-cs"/>
        </a:defRPr>
      </a:lvl7pPr>
      <a:lvl8pPr algn="l" defTabSz="914400" eaLnBrk="1" hangingPunct="1" indent="-228600" latinLnBrk="0" marL="3429000" rtl="0">
        <a:spcBef>
          <a:spcPct val="20000"/>
        </a:spcBef>
        <a:buFont typeface="Arial" pitchFamily="34" charset="0"/>
        <a:buChar char="•"/>
        <a:defRPr sz="2000" kern="1200">
          <a:solidFill>
            <a:schemeClr val="tx1"/>
          </a:solidFill>
          <a:latin typeface="+mn-lt"/>
          <a:ea typeface="+mn-ea"/>
          <a:cs typeface="+mn-cs"/>
        </a:defRPr>
      </a:lvl8pPr>
      <a:lvl9pPr algn="l" defTabSz="914400" eaLnBrk="1" hangingPunct="1" indent="-228600" latinLnBrk="0" marL="3886200" rtl="0">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7.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7.png"/><Relationship Id="rId2" Type="http://schemas.openxmlformats.org/officeDocument/2006/relationships/image" Target="../media/image18.png"/><Relationship Id="rId3" Type="http://schemas.openxmlformats.org/officeDocument/2006/relationships/image" Target="../media/image19.jpeg"/><Relationship Id="rId4"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4.png"/><Relationship Id="rId5" Type="http://schemas.openxmlformats.org/officeDocument/2006/relationships/image" Target="../media/image8.jpeg"/><Relationship Id="rId6" Type="http://schemas.openxmlformats.org/officeDocument/2006/relationships/image" Target="../media/image9.jpeg"/><Relationship Id="rId7"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10.png"/><Relationship Id="rId3"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11.jpeg"/><Relationship Id="rId3"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jpeg"/><Relationship Id="rId3"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14.png"/><Relationship Id="rId3"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image" Target="../media/image15.jpeg"/><Relationship Id="rId2" Type="http://schemas.openxmlformats.org/officeDocument/2006/relationships/image" Target="../media/image16.png"/><Relationship Id="rId3"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grpSp>
        <p:nvGrpSpPr>
          <p:cNvPr id="26" name="Group 2"/>
          <p:cNvGrpSpPr/>
          <p:nvPr/>
        </p:nvGrpSpPr>
        <p:grpSpPr>
          <a:xfrm rot="0">
            <a:off x="14058995" y="94"/>
            <a:ext cx="1842135" cy="10294620"/>
            <a:chOff x="0" y="0"/>
            <a:chExt cx="2456180" cy="13726160"/>
          </a:xfrm>
        </p:grpSpPr>
        <p:sp>
          <p:nvSpPr>
            <p:cNvPr id="1048584" name="Freeform 3"/>
            <p:cNvSpPr/>
            <p:nvPr/>
          </p:nvSpPr>
          <p:spPr>
            <a:xfrm rot="0" flipH="0" flipV="0">
              <a:off x="127" y="7874"/>
              <a:ext cx="2455418" cy="13709650"/>
            </a:xfrm>
            <a:custGeom>
              <a:avLst/>
              <a:ah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27" name="Group 4"/>
          <p:cNvGrpSpPr/>
          <p:nvPr/>
        </p:nvGrpSpPr>
        <p:grpSpPr>
          <a:xfrm rot="0">
            <a:off x="11165774" y="5535200"/>
            <a:ext cx="7129462" cy="4759642"/>
            <a:chOff x="0" y="0"/>
            <a:chExt cx="9505950" cy="6346190"/>
          </a:xfrm>
        </p:grpSpPr>
        <p:sp>
          <p:nvSpPr>
            <p:cNvPr id="1048585" name="Freeform 5"/>
            <p:cNvSpPr/>
            <p:nvPr/>
          </p:nvSpPr>
          <p:spPr>
            <a:xfrm rot="0" flipH="0" flipV="0">
              <a:off x="4191" y="1651"/>
              <a:ext cx="9497441" cy="6341999"/>
            </a:xfrm>
            <a:custGeom>
              <a:avLst/>
              <a:ah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28" name="Group 6"/>
          <p:cNvGrpSpPr/>
          <p:nvPr/>
        </p:nvGrpSpPr>
        <p:grpSpPr>
          <a:xfrm rot="0">
            <a:off x="13773150" y="0"/>
            <a:ext cx="4514850" cy="10287000"/>
            <a:chOff x="0" y="0"/>
            <a:chExt cx="6019800" cy="13716000"/>
          </a:xfrm>
        </p:grpSpPr>
        <p:sp>
          <p:nvSpPr>
            <p:cNvPr id="1048586" name="Freeform 7"/>
            <p:cNvSpPr/>
            <p:nvPr/>
          </p:nvSpPr>
          <p:spPr>
            <a:xfrm rot="0" flipH="0" flipV="0">
              <a:off x="0" y="0"/>
              <a:ext cx="6019800" cy="13716000"/>
            </a:xfrm>
            <a:custGeom>
              <a:avLst/>
              <a:ah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29" name="Group 8"/>
          <p:cNvGrpSpPr/>
          <p:nvPr/>
        </p:nvGrpSpPr>
        <p:grpSpPr>
          <a:xfrm rot="0">
            <a:off x="14404317" y="0"/>
            <a:ext cx="3884295" cy="10287000"/>
            <a:chOff x="0" y="0"/>
            <a:chExt cx="5179060" cy="13716000"/>
          </a:xfrm>
        </p:grpSpPr>
        <p:sp>
          <p:nvSpPr>
            <p:cNvPr id="1048587" name="Freeform 9"/>
            <p:cNvSpPr/>
            <p:nvPr/>
          </p:nvSpPr>
          <p:spPr>
            <a:xfrm rot="0" flipH="0" flipV="0">
              <a:off x="0" y="0"/>
              <a:ext cx="5178298" cy="13716000"/>
            </a:xfrm>
            <a:custGeom>
              <a:avLst/>
              <a:ah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30" name="Group 10"/>
          <p:cNvGrpSpPr/>
          <p:nvPr/>
        </p:nvGrpSpPr>
        <p:grpSpPr>
          <a:xfrm rot="0">
            <a:off x="13401675" y="4572000"/>
            <a:ext cx="4886325" cy="5715000"/>
            <a:chOff x="0" y="0"/>
            <a:chExt cx="6515100" cy="7620000"/>
          </a:xfrm>
        </p:grpSpPr>
        <p:sp>
          <p:nvSpPr>
            <p:cNvPr id="1048588" name="Freeform 11"/>
            <p:cNvSpPr/>
            <p:nvPr/>
          </p:nvSpPr>
          <p:spPr>
            <a:xfrm rot="0" flipH="0" flipV="0">
              <a:off x="0" y="0"/>
              <a:ext cx="6515100" cy="7620000"/>
            </a:xfrm>
            <a:custGeom>
              <a:avLst/>
              <a:ah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31" name="Group 12"/>
          <p:cNvGrpSpPr/>
          <p:nvPr/>
        </p:nvGrpSpPr>
        <p:grpSpPr>
          <a:xfrm rot="0">
            <a:off x="14006895" y="0"/>
            <a:ext cx="4281488" cy="10287000"/>
            <a:chOff x="0" y="0"/>
            <a:chExt cx="5708650" cy="13716000"/>
          </a:xfrm>
        </p:grpSpPr>
        <p:sp>
          <p:nvSpPr>
            <p:cNvPr id="1048589" name="Freeform 13"/>
            <p:cNvSpPr/>
            <p:nvPr/>
          </p:nvSpPr>
          <p:spPr>
            <a:xfrm rot="0" flipH="0" flipV="0">
              <a:off x="0" y="0"/>
              <a:ext cx="5708142" cy="13716000"/>
            </a:xfrm>
            <a:custGeom>
              <a:avLst/>
              <a:ah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32" name="Group 14"/>
          <p:cNvGrpSpPr/>
          <p:nvPr/>
        </p:nvGrpSpPr>
        <p:grpSpPr>
          <a:xfrm rot="0">
            <a:off x="16344900" y="0"/>
            <a:ext cx="1943100" cy="10287000"/>
            <a:chOff x="0" y="0"/>
            <a:chExt cx="2590800" cy="13716000"/>
          </a:xfrm>
        </p:grpSpPr>
        <p:sp>
          <p:nvSpPr>
            <p:cNvPr id="1048590" name="Freeform 15"/>
            <p:cNvSpPr/>
            <p:nvPr/>
          </p:nvSpPr>
          <p:spPr>
            <a:xfrm rot="0" flipH="0" flipV="0">
              <a:off x="0" y="0"/>
              <a:ext cx="2590800" cy="13716000"/>
            </a:xfrm>
            <a:custGeom>
              <a:avLst/>
              <a:ah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33" name="Group 16"/>
          <p:cNvGrpSpPr/>
          <p:nvPr/>
        </p:nvGrpSpPr>
        <p:grpSpPr>
          <a:xfrm rot="0">
            <a:off x="16404370" y="0"/>
            <a:ext cx="1884045" cy="10287000"/>
            <a:chOff x="0" y="0"/>
            <a:chExt cx="2512060" cy="13716000"/>
          </a:xfrm>
        </p:grpSpPr>
        <p:sp>
          <p:nvSpPr>
            <p:cNvPr id="1048591" name="Freeform 17"/>
            <p:cNvSpPr/>
            <p:nvPr/>
          </p:nvSpPr>
          <p:spPr>
            <a:xfrm rot="0" flipH="0" flipV="0">
              <a:off x="0" y="0"/>
              <a:ext cx="2511552" cy="13716000"/>
            </a:xfrm>
            <a:custGeom>
              <a:avLst/>
              <a:ah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34" name="Group 18"/>
          <p:cNvGrpSpPr/>
          <p:nvPr/>
        </p:nvGrpSpPr>
        <p:grpSpPr>
          <a:xfrm rot="0">
            <a:off x="15559088" y="5386388"/>
            <a:ext cx="2728912" cy="4900612"/>
            <a:chOff x="0" y="0"/>
            <a:chExt cx="3638550" cy="6534150"/>
          </a:xfrm>
        </p:grpSpPr>
        <p:sp>
          <p:nvSpPr>
            <p:cNvPr id="1048592" name="Freeform 19"/>
            <p:cNvSpPr/>
            <p:nvPr/>
          </p:nvSpPr>
          <p:spPr>
            <a:xfrm rot="0" flipH="0" flipV="0">
              <a:off x="0" y="0"/>
              <a:ext cx="3638550" cy="6534150"/>
            </a:xfrm>
            <a:custGeom>
              <a:avLst/>
              <a:ah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35" name="Group 20"/>
          <p:cNvGrpSpPr/>
          <p:nvPr/>
        </p:nvGrpSpPr>
        <p:grpSpPr>
          <a:xfrm rot="0">
            <a:off x="0" y="6015038"/>
            <a:ext cx="671512" cy="4271962"/>
            <a:chOff x="0" y="0"/>
            <a:chExt cx="895350" cy="5695950"/>
          </a:xfrm>
        </p:grpSpPr>
        <p:sp>
          <p:nvSpPr>
            <p:cNvPr id="1048593" name="Freeform 21"/>
            <p:cNvSpPr/>
            <p:nvPr/>
          </p:nvSpPr>
          <p:spPr>
            <a:xfrm rot="0" flipH="0" flipV="0">
              <a:off x="0" y="0"/>
              <a:ext cx="895350" cy="5695950"/>
            </a:xfrm>
            <a:custGeom>
              <a:avLst/>
              <a:ahLst/>
              <a:rect l="l" t="t" r="r" b="b"/>
              <a:pathLst>
                <a:path w="895350" h="5695950">
                  <a:moveTo>
                    <a:pt x="0" y="0"/>
                  </a:moveTo>
                  <a:lnTo>
                    <a:pt x="0" y="5695950"/>
                  </a:lnTo>
                  <a:lnTo>
                    <a:pt x="895350" y="5695950"/>
                  </a:lnTo>
                  <a:lnTo>
                    <a:pt x="0" y="0"/>
                  </a:lnTo>
                  <a:close/>
                </a:path>
              </a:pathLst>
            </a:custGeom>
            <a:solidFill>
              <a:srgbClr val="5FCAEE">
                <a:alpha val="69804"/>
              </a:srgbClr>
            </a:solidFill>
          </p:spPr>
        </p:sp>
      </p:grpSp>
      <p:sp>
        <p:nvSpPr>
          <p:cNvPr id="1048594" name="Freeform 22"/>
          <p:cNvSpPr/>
          <p:nvPr/>
        </p:nvSpPr>
        <p:spPr>
          <a:xfrm rot="0" flipH="0" flipV="0">
            <a:off x="1314448" y="1485900"/>
            <a:ext cx="2614612" cy="2000250"/>
          </a:xfrm>
          <a:custGeom>
            <a:avLst/>
            <a:ahLst/>
            <a:rect l="l" t="t" r="r" b="b"/>
            <a:pathLst>
              <a:path w="2614612" h="2000250">
                <a:moveTo>
                  <a:pt x="0" y="0"/>
                </a:moveTo>
                <a:lnTo>
                  <a:pt x="2614613" y="0"/>
                </a:lnTo>
                <a:lnTo>
                  <a:pt x="2614613" y="2000250"/>
                </a:lnTo>
                <a:lnTo>
                  <a:pt x="0" y="2000250"/>
                </a:lnTo>
                <a:lnTo>
                  <a:pt x="0" y="0"/>
                </a:lnTo>
                <a:close/>
              </a:path>
            </a:pathLst>
          </a:custGeom>
          <a:blipFill>
            <a:blip xmlns:r="http://schemas.openxmlformats.org/officeDocument/2006/relationships" r:embed="rId1"/>
            <a:stretch>
              <a:fillRect l="0" t="0" r="0" b="0"/>
            </a:stretch>
          </a:blipFill>
        </p:spPr>
      </p:sp>
      <p:grpSp>
        <p:nvGrpSpPr>
          <p:cNvPr id="36" name="Group 23"/>
          <p:cNvGrpSpPr/>
          <p:nvPr/>
        </p:nvGrpSpPr>
        <p:grpSpPr>
          <a:xfrm rot="0">
            <a:off x="5629275" y="1785938"/>
            <a:ext cx="2500312" cy="2157412"/>
            <a:chOff x="0" y="0"/>
            <a:chExt cx="3333750" cy="2876550"/>
          </a:xfrm>
        </p:grpSpPr>
        <p:sp>
          <p:nvSpPr>
            <p:cNvPr id="1048595" name="Freeform 24"/>
            <p:cNvSpPr/>
            <p:nvPr/>
          </p:nvSpPr>
          <p:spPr>
            <a:xfrm rot="0" flipH="0" flipV="0">
              <a:off x="0" y="0"/>
              <a:ext cx="3333750" cy="2876550"/>
            </a:xfrm>
            <a:custGeom>
              <a:avLst/>
              <a:ahLst/>
              <a:rect l="l" t="t" r="r" b="b"/>
              <a:pathLst>
                <a:path w="3333750" h="2876550">
                  <a:moveTo>
                    <a:pt x="2614676" y="0"/>
                  </a:moveTo>
                  <a:lnTo>
                    <a:pt x="719074" y="0"/>
                  </a:lnTo>
                  <a:lnTo>
                    <a:pt x="0" y="1438148"/>
                  </a:lnTo>
                  <a:lnTo>
                    <a:pt x="719074" y="2876550"/>
                  </a:lnTo>
                  <a:lnTo>
                    <a:pt x="2614676" y="2876550"/>
                  </a:lnTo>
                  <a:lnTo>
                    <a:pt x="3333750" y="1438148"/>
                  </a:lnTo>
                  <a:lnTo>
                    <a:pt x="2614676" y="0"/>
                  </a:lnTo>
                  <a:close/>
                </a:path>
              </a:pathLst>
            </a:custGeom>
            <a:solidFill>
              <a:srgbClr val="42D0A1"/>
            </a:solidFill>
          </p:spPr>
        </p:sp>
      </p:grpSp>
      <p:grpSp>
        <p:nvGrpSpPr>
          <p:cNvPr id="37" name="Group 25"/>
          <p:cNvGrpSpPr/>
          <p:nvPr/>
        </p:nvGrpSpPr>
        <p:grpSpPr>
          <a:xfrm rot="0">
            <a:off x="5700712" y="7843838"/>
            <a:ext cx="1085850" cy="928688"/>
            <a:chOff x="0" y="0"/>
            <a:chExt cx="1447800" cy="1238250"/>
          </a:xfrm>
        </p:grpSpPr>
        <p:sp>
          <p:nvSpPr>
            <p:cNvPr id="1048596" name="Freeform 26"/>
            <p:cNvSpPr/>
            <p:nvPr/>
          </p:nvSpPr>
          <p:spPr>
            <a:xfrm rot="0" flipH="0" flipV="0">
              <a:off x="0" y="0"/>
              <a:ext cx="1447800" cy="1238250"/>
            </a:xfrm>
            <a:custGeom>
              <a:avLst/>
              <a:ahLst/>
              <a:rect l="l" t="t" r="r" b="b"/>
              <a:pathLst>
                <a:path w="1447800" h="1238250">
                  <a:moveTo>
                    <a:pt x="1138174" y="0"/>
                  </a:moveTo>
                  <a:lnTo>
                    <a:pt x="309626" y="0"/>
                  </a:lnTo>
                  <a:lnTo>
                    <a:pt x="0" y="619252"/>
                  </a:lnTo>
                  <a:lnTo>
                    <a:pt x="309626" y="1238250"/>
                  </a:lnTo>
                  <a:lnTo>
                    <a:pt x="1138174" y="1238250"/>
                  </a:lnTo>
                  <a:lnTo>
                    <a:pt x="1447800" y="619252"/>
                  </a:lnTo>
                  <a:lnTo>
                    <a:pt x="1138174" y="0"/>
                  </a:lnTo>
                  <a:close/>
                </a:path>
              </a:pathLst>
            </a:custGeom>
            <a:solidFill>
              <a:srgbClr val="42AF51"/>
            </a:solidFill>
          </p:spPr>
        </p:sp>
      </p:grpSp>
      <p:sp>
        <p:nvSpPr>
          <p:cNvPr id="1048597" name="TextBox 27"/>
          <p:cNvSpPr txBox="1"/>
          <p:nvPr/>
        </p:nvSpPr>
        <p:spPr>
          <a:xfrm rot="0">
            <a:off x="585788" y="204863"/>
            <a:ext cx="14973300" cy="1462786"/>
          </a:xfrm>
          <a:prstGeom prst="rect"/>
        </p:spPr>
        <p:txBody>
          <a:bodyPr anchor="t" bIns="0" lIns="0" rIns="0" rtlCol="0" tIns="0">
            <a:spAutoFit/>
          </a:bodyPr>
          <a:p>
            <a:pPr algn="l">
              <a:lnSpc>
                <a:spcPts val="5759"/>
              </a:lnSpc>
            </a:pPr>
            <a:r>
              <a:rPr b="1" sz="4800" lang="en-US">
                <a:solidFill>
                  <a:srgbClr val="0F0F0F"/>
                </a:solidFill>
                <a:latin typeface="Times New Roman Bold"/>
                <a:ea typeface="Times New Roman Bold"/>
                <a:cs typeface="Times New Roman Bold"/>
                <a:sym typeface="Times New Roman Bold"/>
              </a:rPr>
              <a:t>Employee Data Analysis using Excel </a:t>
            </a:r>
          </a:p>
          <a:p>
            <a:pPr algn="l">
              <a:lnSpc>
                <a:spcPts val="5759"/>
              </a:lnSpc>
            </a:pPr>
          </a:p>
        </p:txBody>
      </p:sp>
      <p:sp>
        <p:nvSpPr>
          <p:cNvPr id="1048598" name="Freeform 28"/>
          <p:cNvSpPr/>
          <p:nvPr/>
        </p:nvSpPr>
        <p:spPr>
          <a:xfrm rot="0" flipH="0" flipV="0">
            <a:off x="1014412" y="9701212"/>
            <a:ext cx="3214688" cy="300038"/>
          </a:xfrm>
          <a:custGeom>
            <a:avLst/>
            <a:ahLst/>
            <a:rect l="l" t="t" r="r" b="b"/>
            <a:pathLst>
              <a:path w="3214688" h="300038">
                <a:moveTo>
                  <a:pt x="0" y="0"/>
                </a:moveTo>
                <a:lnTo>
                  <a:pt x="3214688" y="0"/>
                </a:lnTo>
                <a:lnTo>
                  <a:pt x="3214688" y="300038"/>
                </a:lnTo>
                <a:lnTo>
                  <a:pt x="0" y="300038"/>
                </a:lnTo>
                <a:lnTo>
                  <a:pt x="0" y="0"/>
                </a:lnTo>
                <a:close/>
              </a:path>
            </a:pathLst>
          </a:custGeom>
          <a:blipFill>
            <a:blip xmlns:r="http://schemas.openxmlformats.org/officeDocument/2006/relationships" r:embed="rId2"/>
            <a:stretch>
              <a:fillRect l="-66666" t="0" r="-66666" b="0"/>
            </a:stretch>
          </a:blipFill>
        </p:spPr>
      </p:sp>
      <p:sp>
        <p:nvSpPr>
          <p:cNvPr id="1048599" name="TextBox 29"/>
          <p:cNvSpPr txBox="1"/>
          <p:nvPr/>
        </p:nvSpPr>
        <p:spPr>
          <a:xfrm rot="0">
            <a:off x="17030127" y="9707466"/>
            <a:ext cx="226693" cy="251461"/>
          </a:xfrm>
          <a:prstGeom prst="rect"/>
        </p:spPr>
        <p:txBody>
          <a:bodyPr anchor="t" bIns="0" lIns="0" rIns="0" rtlCol="0" tIns="0">
            <a:spAutoFit/>
          </a:bodyPr>
          <a:p>
            <a:pPr algn="l">
              <a:lnSpc>
                <a:spcPts val="1980"/>
              </a:lnSpc>
            </a:pPr>
            <a:r>
              <a:rPr sz="1650" lang="en-US" spc="15">
                <a:solidFill>
                  <a:srgbClr val="2D936B"/>
                </a:solidFill>
                <a:latin typeface="Trebuchet MS"/>
                <a:ea typeface="Trebuchet MS"/>
                <a:cs typeface="Trebuchet MS"/>
                <a:sym typeface="Trebuchet MS"/>
              </a:rPr>
              <a:t>1</a:t>
            </a:r>
          </a:p>
        </p:txBody>
      </p:sp>
      <p:sp>
        <p:nvSpPr>
          <p:cNvPr id="1048600" name="TextBox 30"/>
          <p:cNvSpPr txBox="1"/>
          <p:nvPr/>
        </p:nvSpPr>
        <p:spPr>
          <a:xfrm rot="0">
            <a:off x="3923253" y="5016945"/>
            <a:ext cx="12733020" cy="2743200"/>
          </a:xfrm>
          <a:prstGeom prst="rect"/>
        </p:spPr>
        <p:txBody>
          <a:bodyPr anchor="t" bIns="0" lIns="0" rIns="0" rtlCol="0" tIns="0">
            <a:spAutoFit/>
          </a:bodyPr>
          <a:p>
            <a:pPr algn="l">
              <a:lnSpc>
                <a:spcPts val="4320"/>
              </a:lnSpc>
            </a:pPr>
            <a:r>
              <a:rPr sz="3600" lang="en-US" spc="33">
                <a:solidFill>
                  <a:srgbClr val="000000"/>
                </a:solidFill>
                <a:latin typeface="TT Rounds Condensed"/>
                <a:ea typeface="TT Rounds Condensed"/>
                <a:cs typeface="TT Rounds Condensed"/>
                <a:sym typeface="TT Rounds Condensed"/>
              </a:rPr>
              <a:t>STUDENT NAME:   </a:t>
            </a:r>
            <a:r>
              <a:rPr sz="3600" lang="en-US" spc="33">
                <a:solidFill>
                  <a:srgbClr val="000000"/>
                </a:solidFill>
                <a:latin typeface="TT Rounds Condensed"/>
                <a:ea typeface="TT Rounds Condensed"/>
                <a:cs typeface="TT Rounds Condensed"/>
                <a:sym typeface="TT Rounds Condensed"/>
              </a:rPr>
              <a:t>V</a:t>
            </a:r>
            <a:r>
              <a:rPr sz="3600" lang="en-US" spc="33">
                <a:solidFill>
                  <a:srgbClr val="000000"/>
                </a:solidFill>
                <a:latin typeface="TT Rounds Condensed"/>
                <a:ea typeface="TT Rounds Condensed"/>
                <a:cs typeface="TT Rounds Condensed"/>
                <a:sym typeface="TT Rounds Condensed"/>
              </a:rPr>
              <a:t>.</a:t>
            </a:r>
            <a:r>
              <a:rPr sz="3600" lang="en-US" spc="33">
                <a:solidFill>
                  <a:srgbClr val="000000"/>
                </a:solidFill>
                <a:latin typeface="TT Rounds Condensed"/>
                <a:ea typeface="TT Rounds Condensed"/>
                <a:cs typeface="TT Rounds Condensed"/>
                <a:sym typeface="TT Rounds Condensed"/>
              </a:rPr>
              <a:t>H</a:t>
            </a:r>
            <a:r>
              <a:rPr sz="3600" lang="en-US" spc="33">
                <a:solidFill>
                  <a:srgbClr val="000000"/>
                </a:solidFill>
                <a:latin typeface="TT Rounds Condensed"/>
                <a:ea typeface="TT Rounds Condensed"/>
                <a:cs typeface="TT Rounds Condensed"/>
                <a:sym typeface="TT Rounds Condensed"/>
              </a:rPr>
              <a:t>e</a:t>
            </a:r>
            <a:r>
              <a:rPr sz="3600" lang="en-US" spc="33">
                <a:solidFill>
                  <a:srgbClr val="000000"/>
                </a:solidFill>
                <a:latin typeface="TT Rounds Condensed"/>
                <a:ea typeface="TT Rounds Condensed"/>
                <a:cs typeface="TT Rounds Condensed"/>
                <a:sym typeface="TT Rounds Condensed"/>
              </a:rPr>
              <a:t>m</a:t>
            </a:r>
            <a:r>
              <a:rPr sz="3600" lang="en-US" spc="33">
                <a:solidFill>
                  <a:srgbClr val="000000"/>
                </a:solidFill>
                <a:latin typeface="TT Rounds Condensed"/>
                <a:ea typeface="TT Rounds Condensed"/>
                <a:cs typeface="TT Rounds Condensed"/>
                <a:sym typeface="TT Rounds Condensed"/>
              </a:rPr>
              <a:t>a</a:t>
            </a:r>
            <a:r>
              <a:rPr sz="3600" lang="en-US" spc="33">
                <a:solidFill>
                  <a:srgbClr val="000000"/>
                </a:solidFill>
                <a:latin typeface="TT Rounds Condensed"/>
                <a:ea typeface="TT Rounds Condensed"/>
                <a:cs typeface="TT Rounds Condensed"/>
                <a:sym typeface="TT Rounds Condensed"/>
              </a:rPr>
              <a:t>l</a:t>
            </a:r>
            <a:r>
              <a:rPr sz="3600" lang="en-US" spc="33">
                <a:solidFill>
                  <a:srgbClr val="000000"/>
                </a:solidFill>
                <a:latin typeface="TT Rounds Condensed"/>
                <a:ea typeface="TT Rounds Condensed"/>
                <a:cs typeface="TT Rounds Condensed"/>
                <a:sym typeface="TT Rounds Condensed"/>
              </a:rPr>
              <a:t>a</a:t>
            </a:r>
            <a:r>
              <a:rPr sz="3600" lang="en-US" spc="33">
                <a:solidFill>
                  <a:srgbClr val="000000"/>
                </a:solidFill>
                <a:latin typeface="TT Rounds Condensed"/>
                <a:ea typeface="TT Rounds Condensed"/>
                <a:cs typeface="TT Rounds Condensed"/>
                <a:sym typeface="TT Rounds Condensed"/>
              </a:rPr>
              <a:t>t</a:t>
            </a:r>
            <a:r>
              <a:rPr sz="3600" lang="en-US" spc="33">
                <a:solidFill>
                  <a:srgbClr val="000000"/>
                </a:solidFill>
                <a:latin typeface="TT Rounds Condensed"/>
                <a:ea typeface="TT Rounds Condensed"/>
                <a:cs typeface="TT Rounds Condensed"/>
                <a:sym typeface="TT Rounds Condensed"/>
              </a:rPr>
              <a:t>h</a:t>
            </a:r>
            <a:r>
              <a:rPr sz="3600" lang="en-US" spc="33">
                <a:solidFill>
                  <a:srgbClr val="000000"/>
                </a:solidFill>
                <a:latin typeface="TT Rounds Condensed"/>
                <a:ea typeface="TT Rounds Condensed"/>
                <a:cs typeface="TT Rounds Condensed"/>
                <a:sym typeface="TT Rounds Condensed"/>
              </a:rPr>
              <a:t>a</a:t>
            </a:r>
            <a:endParaRPr altLang="en-US" lang="zh-CN"/>
          </a:p>
          <a:p>
            <a:pPr algn="l">
              <a:lnSpc>
                <a:spcPts val="4320"/>
              </a:lnSpc>
            </a:pPr>
            <a:r>
              <a:rPr sz="3600" lang="en-US" spc="33">
                <a:solidFill>
                  <a:srgbClr val="000000"/>
                </a:solidFill>
                <a:latin typeface="TT Rounds Condensed"/>
                <a:ea typeface="TT Rounds Condensed"/>
                <a:cs typeface="TT Rounds Condensed"/>
                <a:sym typeface="TT Rounds Condensed"/>
              </a:rPr>
              <a:t>REGISTER NO:   3122193</a:t>
            </a:r>
            <a:r>
              <a:rPr sz="3600" lang="en-US" spc="33">
                <a:solidFill>
                  <a:srgbClr val="000000"/>
                </a:solidFill>
                <a:latin typeface="TT Rounds Condensed"/>
                <a:ea typeface="TT Rounds Condensed"/>
                <a:cs typeface="TT Rounds Condensed"/>
                <a:sym typeface="TT Rounds Condensed"/>
              </a:rPr>
              <a:t>5</a:t>
            </a:r>
            <a:r>
              <a:rPr sz="3600" lang="en-US" spc="33">
                <a:solidFill>
                  <a:srgbClr val="000000"/>
                </a:solidFill>
                <a:latin typeface="TT Rounds Condensed"/>
                <a:ea typeface="TT Rounds Condensed"/>
                <a:cs typeface="TT Rounds Condensed"/>
                <a:sym typeface="TT Rounds Condensed"/>
              </a:rPr>
              <a:t>5</a:t>
            </a:r>
            <a:endParaRPr altLang="en-US" lang="zh-CN"/>
          </a:p>
          <a:p>
            <a:pPr algn="l">
              <a:lnSpc>
                <a:spcPts val="4320"/>
              </a:lnSpc>
            </a:pPr>
            <a:r>
              <a:rPr sz="3600" lang="en-US" spc="33">
                <a:solidFill>
                  <a:srgbClr val="000000"/>
                </a:solidFill>
                <a:latin typeface="TT Rounds Condensed"/>
                <a:ea typeface="TT Rounds Condensed"/>
                <a:cs typeface="TT Rounds Condensed"/>
                <a:sym typeface="TT Rounds Condensed"/>
              </a:rPr>
              <a:t>DEPARTMENT:  B.Com (A&amp;F)</a:t>
            </a:r>
          </a:p>
          <a:p>
            <a:pPr algn="l">
              <a:lnSpc>
                <a:spcPts val="4320"/>
              </a:lnSpc>
            </a:pPr>
            <a:r>
              <a:rPr sz="3600" lang="en-US" spc="33">
                <a:solidFill>
                  <a:srgbClr val="000000"/>
                </a:solidFill>
                <a:latin typeface="TT Rounds Condensed"/>
                <a:ea typeface="TT Rounds Condensed"/>
                <a:cs typeface="TT Rounds Condensed"/>
                <a:sym typeface="TT Rounds Condensed"/>
              </a:rPr>
              <a:t>COLLEGE:  S.A College of Arts and Science </a:t>
            </a:r>
          </a:p>
          <a:p>
            <a:pPr algn="l">
              <a:lnSpc>
                <a:spcPts val="4320"/>
              </a:lnSpc>
            </a:pPr>
            <a:r>
              <a:rPr sz="3600" lang="en-US" spc="33">
                <a:solidFill>
                  <a:srgbClr val="000000"/>
                </a:solidFill>
                <a:latin typeface="TT Rounds Condensed"/>
                <a:ea typeface="TT Rounds Condensed"/>
                <a:cs typeface="TT Rounds Condensed"/>
                <a:sym typeface="TT Rounds Condensed"/>
              </a:rPr>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32" name=""/>
        <p:cNvGrpSpPr/>
        <p:nvPr/>
      </p:nvGrpSpPr>
      <p:grpSpPr>
        <a:xfrm>
          <a:off x="0" y="0"/>
          <a:ext cx="0" cy="0"/>
          <a:chOff x="0" y="0"/>
          <a:chExt cx="0" cy="0"/>
        </a:xfrm>
      </p:grpSpPr>
      <p:grpSp>
        <p:nvGrpSpPr>
          <p:cNvPr id="133" name="Group 2"/>
          <p:cNvGrpSpPr/>
          <p:nvPr/>
        </p:nvGrpSpPr>
        <p:grpSpPr>
          <a:xfrm rot="0">
            <a:off x="14058995" y="94"/>
            <a:ext cx="1842135" cy="10294620"/>
            <a:chOff x="0" y="0"/>
            <a:chExt cx="2456180" cy="13726160"/>
          </a:xfrm>
        </p:grpSpPr>
        <p:sp>
          <p:nvSpPr>
            <p:cNvPr id="1048738" name="Freeform 3"/>
            <p:cNvSpPr/>
            <p:nvPr/>
          </p:nvSpPr>
          <p:spPr>
            <a:xfrm rot="0" flipH="0" flipV="0">
              <a:off x="127" y="7874"/>
              <a:ext cx="2455418" cy="13709650"/>
            </a:xfrm>
            <a:custGeom>
              <a:avLst/>
              <a:ah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134" name="Group 4"/>
          <p:cNvGrpSpPr/>
          <p:nvPr/>
        </p:nvGrpSpPr>
        <p:grpSpPr>
          <a:xfrm rot="0">
            <a:off x="11165774" y="5535200"/>
            <a:ext cx="7129462" cy="4759642"/>
            <a:chOff x="0" y="0"/>
            <a:chExt cx="9505950" cy="6346190"/>
          </a:xfrm>
        </p:grpSpPr>
        <p:sp>
          <p:nvSpPr>
            <p:cNvPr id="1048739" name="Freeform 5"/>
            <p:cNvSpPr/>
            <p:nvPr/>
          </p:nvSpPr>
          <p:spPr>
            <a:xfrm rot="0" flipH="0" flipV="0">
              <a:off x="4191" y="1651"/>
              <a:ext cx="9497441" cy="6341999"/>
            </a:xfrm>
            <a:custGeom>
              <a:avLst/>
              <a:ah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135" name="Group 6"/>
          <p:cNvGrpSpPr/>
          <p:nvPr/>
        </p:nvGrpSpPr>
        <p:grpSpPr>
          <a:xfrm rot="0">
            <a:off x="13773150" y="0"/>
            <a:ext cx="4514850" cy="10287000"/>
            <a:chOff x="0" y="0"/>
            <a:chExt cx="6019800" cy="13716000"/>
          </a:xfrm>
        </p:grpSpPr>
        <p:sp>
          <p:nvSpPr>
            <p:cNvPr id="1048740" name="Freeform 7"/>
            <p:cNvSpPr/>
            <p:nvPr/>
          </p:nvSpPr>
          <p:spPr>
            <a:xfrm rot="0" flipH="0" flipV="0">
              <a:off x="0" y="0"/>
              <a:ext cx="6019800" cy="13716000"/>
            </a:xfrm>
            <a:custGeom>
              <a:avLst/>
              <a:ah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136" name="Group 8"/>
          <p:cNvGrpSpPr/>
          <p:nvPr/>
        </p:nvGrpSpPr>
        <p:grpSpPr>
          <a:xfrm rot="0">
            <a:off x="14404317" y="0"/>
            <a:ext cx="3884295" cy="10287000"/>
            <a:chOff x="0" y="0"/>
            <a:chExt cx="5179060" cy="13716000"/>
          </a:xfrm>
        </p:grpSpPr>
        <p:sp>
          <p:nvSpPr>
            <p:cNvPr id="1048741" name="Freeform 9"/>
            <p:cNvSpPr/>
            <p:nvPr/>
          </p:nvSpPr>
          <p:spPr>
            <a:xfrm rot="0" flipH="0" flipV="0">
              <a:off x="0" y="0"/>
              <a:ext cx="5178298" cy="13716000"/>
            </a:xfrm>
            <a:custGeom>
              <a:avLst/>
              <a:ah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137" name="Group 10"/>
          <p:cNvGrpSpPr/>
          <p:nvPr/>
        </p:nvGrpSpPr>
        <p:grpSpPr>
          <a:xfrm rot="0">
            <a:off x="13401675" y="4572000"/>
            <a:ext cx="4886325" cy="5715000"/>
            <a:chOff x="0" y="0"/>
            <a:chExt cx="6515100" cy="7620000"/>
          </a:xfrm>
        </p:grpSpPr>
        <p:sp>
          <p:nvSpPr>
            <p:cNvPr id="1048742" name="Freeform 11"/>
            <p:cNvSpPr/>
            <p:nvPr/>
          </p:nvSpPr>
          <p:spPr>
            <a:xfrm rot="0" flipH="0" flipV="0">
              <a:off x="0" y="0"/>
              <a:ext cx="6515100" cy="7620000"/>
            </a:xfrm>
            <a:custGeom>
              <a:avLst/>
              <a:ah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138" name="Group 12"/>
          <p:cNvGrpSpPr/>
          <p:nvPr/>
        </p:nvGrpSpPr>
        <p:grpSpPr>
          <a:xfrm rot="0">
            <a:off x="14006895" y="0"/>
            <a:ext cx="4281488" cy="10287000"/>
            <a:chOff x="0" y="0"/>
            <a:chExt cx="5708650" cy="13716000"/>
          </a:xfrm>
        </p:grpSpPr>
        <p:sp>
          <p:nvSpPr>
            <p:cNvPr id="1048743" name="Freeform 13"/>
            <p:cNvSpPr/>
            <p:nvPr/>
          </p:nvSpPr>
          <p:spPr>
            <a:xfrm rot="0" flipH="0" flipV="0">
              <a:off x="0" y="0"/>
              <a:ext cx="5708142" cy="13716000"/>
            </a:xfrm>
            <a:custGeom>
              <a:avLst/>
              <a:ah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139" name="Group 14"/>
          <p:cNvGrpSpPr/>
          <p:nvPr/>
        </p:nvGrpSpPr>
        <p:grpSpPr>
          <a:xfrm rot="0">
            <a:off x="16344900" y="0"/>
            <a:ext cx="1943100" cy="10287000"/>
            <a:chOff x="0" y="0"/>
            <a:chExt cx="2590800" cy="13716000"/>
          </a:xfrm>
        </p:grpSpPr>
        <p:sp>
          <p:nvSpPr>
            <p:cNvPr id="1048744" name="Freeform 15"/>
            <p:cNvSpPr/>
            <p:nvPr/>
          </p:nvSpPr>
          <p:spPr>
            <a:xfrm rot="0" flipH="0" flipV="0">
              <a:off x="0" y="0"/>
              <a:ext cx="2590800" cy="13716000"/>
            </a:xfrm>
            <a:custGeom>
              <a:avLst/>
              <a:ah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140" name="Group 16"/>
          <p:cNvGrpSpPr/>
          <p:nvPr/>
        </p:nvGrpSpPr>
        <p:grpSpPr>
          <a:xfrm rot="0">
            <a:off x="16404370" y="0"/>
            <a:ext cx="1884045" cy="10287000"/>
            <a:chOff x="0" y="0"/>
            <a:chExt cx="2512060" cy="13716000"/>
          </a:xfrm>
        </p:grpSpPr>
        <p:sp>
          <p:nvSpPr>
            <p:cNvPr id="1048745" name="Freeform 17"/>
            <p:cNvSpPr/>
            <p:nvPr/>
          </p:nvSpPr>
          <p:spPr>
            <a:xfrm rot="0" flipH="0" flipV="0">
              <a:off x="0" y="0"/>
              <a:ext cx="2511552" cy="13716000"/>
            </a:xfrm>
            <a:custGeom>
              <a:avLst/>
              <a:ah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141" name="Group 18"/>
          <p:cNvGrpSpPr/>
          <p:nvPr/>
        </p:nvGrpSpPr>
        <p:grpSpPr>
          <a:xfrm rot="0">
            <a:off x="15559088" y="5386388"/>
            <a:ext cx="2728912" cy="4900612"/>
            <a:chOff x="0" y="0"/>
            <a:chExt cx="3638550" cy="6534150"/>
          </a:xfrm>
        </p:grpSpPr>
        <p:sp>
          <p:nvSpPr>
            <p:cNvPr id="1048746" name="Freeform 19"/>
            <p:cNvSpPr/>
            <p:nvPr/>
          </p:nvSpPr>
          <p:spPr>
            <a:xfrm rot="0" flipH="0" flipV="0">
              <a:off x="0" y="0"/>
              <a:ext cx="3638550" cy="6534150"/>
            </a:xfrm>
            <a:custGeom>
              <a:avLst/>
              <a:ah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142" name="Group 20"/>
          <p:cNvGrpSpPr/>
          <p:nvPr/>
        </p:nvGrpSpPr>
        <p:grpSpPr>
          <a:xfrm rot="0">
            <a:off x="0" y="6015038"/>
            <a:ext cx="671512" cy="4271962"/>
            <a:chOff x="0" y="0"/>
            <a:chExt cx="895350" cy="5695950"/>
          </a:xfrm>
        </p:grpSpPr>
        <p:sp>
          <p:nvSpPr>
            <p:cNvPr id="1048747" name="Freeform 21"/>
            <p:cNvSpPr/>
            <p:nvPr/>
          </p:nvSpPr>
          <p:spPr>
            <a:xfrm rot="0" flipH="0" flipV="0">
              <a:off x="0" y="0"/>
              <a:ext cx="895350" cy="5695950"/>
            </a:xfrm>
            <a:custGeom>
              <a:avLst/>
              <a:ahLst/>
              <a:rect l="l" t="t" r="r" b="b"/>
              <a:pathLst>
                <a:path w="895350" h="5695950">
                  <a:moveTo>
                    <a:pt x="0" y="0"/>
                  </a:moveTo>
                  <a:lnTo>
                    <a:pt x="0" y="5695950"/>
                  </a:lnTo>
                  <a:lnTo>
                    <a:pt x="895350" y="5695950"/>
                  </a:lnTo>
                  <a:lnTo>
                    <a:pt x="0" y="0"/>
                  </a:lnTo>
                  <a:close/>
                </a:path>
              </a:pathLst>
            </a:custGeom>
            <a:solidFill>
              <a:srgbClr val="5FCAEE">
                <a:alpha val="69804"/>
              </a:srgbClr>
            </a:solidFill>
          </p:spPr>
        </p:sp>
      </p:grpSp>
      <p:grpSp>
        <p:nvGrpSpPr>
          <p:cNvPr id="143" name="Group 22"/>
          <p:cNvGrpSpPr/>
          <p:nvPr/>
        </p:nvGrpSpPr>
        <p:grpSpPr>
          <a:xfrm rot="0">
            <a:off x="14030325" y="8043862"/>
            <a:ext cx="685800" cy="685800"/>
            <a:chOff x="0" y="0"/>
            <a:chExt cx="914400" cy="914400"/>
          </a:xfrm>
        </p:grpSpPr>
        <p:sp>
          <p:nvSpPr>
            <p:cNvPr id="1048748" name="Freeform 23"/>
            <p:cNvSpPr/>
            <p:nvPr/>
          </p:nvSpPr>
          <p:spPr>
            <a:xfrm rot="0" flipH="0" flipV="0">
              <a:off x="0" y="0"/>
              <a:ext cx="914400" cy="914400"/>
            </a:xfrm>
            <a:custGeom>
              <a:avLst/>
              <a:ah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grpSp>
        <p:nvGrpSpPr>
          <p:cNvPr id="144" name="Group 24"/>
          <p:cNvGrpSpPr/>
          <p:nvPr/>
        </p:nvGrpSpPr>
        <p:grpSpPr>
          <a:xfrm rot="0">
            <a:off x="10044112" y="2543175"/>
            <a:ext cx="471488" cy="485775"/>
            <a:chOff x="0" y="0"/>
            <a:chExt cx="628650" cy="647700"/>
          </a:xfrm>
        </p:grpSpPr>
        <p:sp>
          <p:nvSpPr>
            <p:cNvPr id="1048749" name="Freeform 25"/>
            <p:cNvSpPr/>
            <p:nvPr/>
          </p:nvSpPr>
          <p:spPr>
            <a:xfrm rot="0" flipH="0" flipV="0">
              <a:off x="0" y="0"/>
              <a:ext cx="628650" cy="647700"/>
            </a:xfrm>
            <a:custGeom>
              <a:avLst/>
              <a:ahLst/>
              <a:rect l="l" t="t" r="r" b="b"/>
              <a:pathLst>
                <a:path w="628650" h="647700">
                  <a:moveTo>
                    <a:pt x="628650" y="0"/>
                  </a:moveTo>
                  <a:lnTo>
                    <a:pt x="0" y="0"/>
                  </a:lnTo>
                  <a:lnTo>
                    <a:pt x="0" y="647700"/>
                  </a:lnTo>
                  <a:lnTo>
                    <a:pt x="628650" y="647700"/>
                  </a:lnTo>
                  <a:lnTo>
                    <a:pt x="628650" y="0"/>
                  </a:lnTo>
                  <a:close/>
                </a:path>
              </a:pathLst>
            </a:custGeom>
            <a:solidFill>
              <a:srgbClr val="2D83C3"/>
            </a:solidFill>
          </p:spPr>
        </p:sp>
      </p:grpSp>
      <p:grpSp>
        <p:nvGrpSpPr>
          <p:cNvPr id="145" name="Group 26"/>
          <p:cNvGrpSpPr/>
          <p:nvPr/>
        </p:nvGrpSpPr>
        <p:grpSpPr>
          <a:xfrm rot="0">
            <a:off x="14030325" y="8843962"/>
            <a:ext cx="271462" cy="271462"/>
            <a:chOff x="0" y="0"/>
            <a:chExt cx="361950" cy="361950"/>
          </a:xfrm>
        </p:grpSpPr>
        <p:sp>
          <p:nvSpPr>
            <p:cNvPr id="1048750" name="Freeform 27"/>
            <p:cNvSpPr/>
            <p:nvPr/>
          </p:nvSpPr>
          <p:spPr>
            <a:xfrm rot="0" flipH="0" flipV="0">
              <a:off x="0" y="0"/>
              <a:ext cx="361950" cy="361950"/>
            </a:xfrm>
            <a:custGeom>
              <a:avLst/>
              <a:ah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sp>
        <p:nvSpPr>
          <p:cNvPr id="1048751" name="Freeform 28"/>
          <p:cNvSpPr/>
          <p:nvPr/>
        </p:nvSpPr>
        <p:spPr>
          <a:xfrm rot="0" flipH="0" flipV="0">
            <a:off x="2500312" y="9701212"/>
            <a:ext cx="114300" cy="266700"/>
          </a:xfrm>
          <a:custGeom>
            <a:avLst/>
            <a:ahLst/>
            <a:rect l="l" t="t" r="r" b="b"/>
            <a:pathLst>
              <a:path w="114300" h="266700">
                <a:moveTo>
                  <a:pt x="0" y="0"/>
                </a:moveTo>
                <a:lnTo>
                  <a:pt x="114300" y="0"/>
                </a:lnTo>
                <a:lnTo>
                  <a:pt x="114300" y="266700"/>
                </a:lnTo>
                <a:lnTo>
                  <a:pt x="0" y="266700"/>
                </a:lnTo>
                <a:lnTo>
                  <a:pt x="0" y="0"/>
                </a:lnTo>
                <a:close/>
              </a:path>
            </a:pathLst>
          </a:custGeom>
          <a:blipFill>
            <a:blip xmlns:r="http://schemas.openxmlformats.org/officeDocument/2006/relationships" r:embed="rId1"/>
            <a:stretch>
              <a:fillRect l="-66666" t="0" r="-66666" b="0"/>
            </a:stretch>
          </a:blipFill>
        </p:spPr>
      </p:sp>
      <p:sp>
        <p:nvSpPr>
          <p:cNvPr id="1048752" name="Freeform 29"/>
          <p:cNvSpPr/>
          <p:nvPr/>
        </p:nvSpPr>
        <p:spPr>
          <a:xfrm rot="0" flipH="0" flipV="0">
            <a:off x="12379676" y="2437496"/>
            <a:ext cx="5200773" cy="5897784"/>
          </a:xfrm>
          <a:custGeom>
            <a:avLst/>
            <a:ahLst/>
            <a:rect l="l" t="t" r="r" b="b"/>
            <a:pathLst>
              <a:path w="5200773" h="5897784">
                <a:moveTo>
                  <a:pt x="0" y="0"/>
                </a:moveTo>
                <a:lnTo>
                  <a:pt x="5200773" y="0"/>
                </a:lnTo>
                <a:lnTo>
                  <a:pt x="5200773" y="5897783"/>
                </a:lnTo>
                <a:lnTo>
                  <a:pt x="0" y="5897783"/>
                </a:lnTo>
                <a:lnTo>
                  <a:pt x="0" y="0"/>
                </a:lnTo>
                <a:close/>
              </a:path>
            </a:pathLst>
          </a:custGeom>
          <a:blipFill>
            <a:blip xmlns:r="http://schemas.openxmlformats.org/officeDocument/2006/relationships" r:embed="rId2"/>
            <a:stretch>
              <a:fillRect l="0" t="0" r="0" b="0"/>
            </a:stretch>
          </a:blipFill>
        </p:spPr>
      </p:sp>
      <p:sp>
        <p:nvSpPr>
          <p:cNvPr id="1048753" name="Freeform 30"/>
          <p:cNvSpPr/>
          <p:nvPr/>
        </p:nvSpPr>
        <p:spPr>
          <a:xfrm rot="0" flipH="0" flipV="0">
            <a:off x="1427995" y="2786063"/>
            <a:ext cx="9737780" cy="5664060"/>
          </a:xfrm>
          <a:custGeom>
            <a:avLst/>
            <a:ahLst/>
            <a:rect l="l" t="t" r="r" b="b"/>
            <a:pathLst>
              <a:path w="9737780" h="5664060">
                <a:moveTo>
                  <a:pt x="0" y="0"/>
                </a:moveTo>
                <a:lnTo>
                  <a:pt x="9737779" y="0"/>
                </a:lnTo>
                <a:lnTo>
                  <a:pt x="9737779" y="5664060"/>
                </a:lnTo>
                <a:lnTo>
                  <a:pt x="0" y="5664060"/>
                </a:lnTo>
                <a:lnTo>
                  <a:pt x="0" y="0"/>
                </a:lnTo>
                <a:close/>
              </a:path>
            </a:pathLst>
          </a:custGeom>
          <a:blipFill>
            <a:blip xmlns:r="http://schemas.openxmlformats.org/officeDocument/2006/relationships" r:embed="rId3"/>
            <a:stretch>
              <a:fillRect l="0" t="0" r="0" b="0"/>
            </a:stretch>
          </a:blipFill>
        </p:spPr>
      </p:sp>
      <p:sp>
        <p:nvSpPr>
          <p:cNvPr id="1048754" name="TextBox 31"/>
          <p:cNvSpPr txBox="1"/>
          <p:nvPr/>
        </p:nvSpPr>
        <p:spPr>
          <a:xfrm rot="0">
            <a:off x="1028700" y="1009650"/>
            <a:ext cx="5018547" cy="1114425"/>
          </a:xfrm>
          <a:prstGeom prst="rect"/>
        </p:spPr>
        <p:txBody>
          <a:bodyPr anchor="t" bIns="0" lIns="0" rIns="0" rtlCol="0" tIns="0">
            <a:spAutoFit/>
          </a:bodyPr>
          <a:p>
            <a:pPr algn="l">
              <a:lnSpc>
                <a:spcPts val="8640"/>
              </a:lnSpc>
            </a:pPr>
            <a:r>
              <a:rPr b="1" sz="7200" lang="en-US">
                <a:solidFill>
                  <a:srgbClr val="000000"/>
                </a:solidFill>
                <a:latin typeface="Trebuchet MS Bold"/>
                <a:ea typeface="Trebuchet MS Bold"/>
                <a:cs typeface="Trebuchet MS Bold"/>
                <a:sym typeface="Trebuchet MS Bold"/>
              </a:rPr>
              <a:t>RESULTS</a:t>
            </a:r>
          </a:p>
        </p:txBody>
      </p:sp>
      <p:sp>
        <p:nvSpPr>
          <p:cNvPr id="1048755" name="TextBox 32"/>
          <p:cNvSpPr txBox="1"/>
          <p:nvPr/>
        </p:nvSpPr>
        <p:spPr>
          <a:xfrm rot="0">
            <a:off x="16915827" y="9707466"/>
            <a:ext cx="342900" cy="251461"/>
          </a:xfrm>
          <a:prstGeom prst="rect"/>
        </p:spPr>
        <p:txBody>
          <a:bodyPr anchor="t" bIns="0" lIns="0" rIns="0" rtlCol="0" tIns="0">
            <a:spAutoFit/>
          </a:bodyPr>
          <a:p>
            <a:pPr algn="l">
              <a:lnSpc>
                <a:spcPts val="1980"/>
              </a:lnSpc>
            </a:pPr>
            <a:r>
              <a:rPr sz="1650" lang="en-US" spc="15">
                <a:solidFill>
                  <a:srgbClr val="2D936B"/>
                </a:solidFill>
                <a:latin typeface="Trebuchet MS"/>
                <a:ea typeface="Trebuchet MS"/>
                <a:cs typeface="Trebuchet MS"/>
                <a:sym typeface="Trebuchet MS"/>
              </a:rPr>
              <a:t>11</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46" name=""/>
        <p:cNvGrpSpPr/>
        <p:nvPr/>
      </p:nvGrpSpPr>
      <p:grpSpPr>
        <a:xfrm>
          <a:off x="0" y="0"/>
          <a:ext cx="0" cy="0"/>
          <a:chOff x="0" y="0"/>
          <a:chExt cx="0" cy="0"/>
        </a:xfrm>
      </p:grpSpPr>
      <p:grpSp>
        <p:nvGrpSpPr>
          <p:cNvPr id="147" name="Group 2"/>
          <p:cNvGrpSpPr/>
          <p:nvPr/>
        </p:nvGrpSpPr>
        <p:grpSpPr>
          <a:xfrm rot="0">
            <a:off x="14058995" y="94"/>
            <a:ext cx="1842135" cy="10294620"/>
            <a:chOff x="0" y="0"/>
            <a:chExt cx="2456180" cy="13726160"/>
          </a:xfrm>
        </p:grpSpPr>
        <p:sp>
          <p:nvSpPr>
            <p:cNvPr id="1048756" name="Freeform 3"/>
            <p:cNvSpPr/>
            <p:nvPr/>
          </p:nvSpPr>
          <p:spPr>
            <a:xfrm rot="0" flipH="0" flipV="0">
              <a:off x="127" y="7874"/>
              <a:ext cx="2455418" cy="13709650"/>
            </a:xfrm>
            <a:custGeom>
              <a:avLst/>
              <a:ah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148" name="Group 4"/>
          <p:cNvGrpSpPr/>
          <p:nvPr/>
        </p:nvGrpSpPr>
        <p:grpSpPr>
          <a:xfrm rot="0">
            <a:off x="11165774" y="5535200"/>
            <a:ext cx="7129462" cy="4759642"/>
            <a:chOff x="0" y="0"/>
            <a:chExt cx="9505950" cy="6346190"/>
          </a:xfrm>
        </p:grpSpPr>
        <p:sp>
          <p:nvSpPr>
            <p:cNvPr id="1048757" name="Freeform 5"/>
            <p:cNvSpPr/>
            <p:nvPr/>
          </p:nvSpPr>
          <p:spPr>
            <a:xfrm rot="0" flipH="0" flipV="0">
              <a:off x="4191" y="1651"/>
              <a:ext cx="9497441" cy="6341999"/>
            </a:xfrm>
            <a:custGeom>
              <a:avLst/>
              <a:ah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149" name="Group 6"/>
          <p:cNvGrpSpPr/>
          <p:nvPr/>
        </p:nvGrpSpPr>
        <p:grpSpPr>
          <a:xfrm rot="0">
            <a:off x="13773150" y="0"/>
            <a:ext cx="4514850" cy="10287000"/>
            <a:chOff x="0" y="0"/>
            <a:chExt cx="6019800" cy="13716000"/>
          </a:xfrm>
        </p:grpSpPr>
        <p:sp>
          <p:nvSpPr>
            <p:cNvPr id="1048758" name="Freeform 7"/>
            <p:cNvSpPr/>
            <p:nvPr/>
          </p:nvSpPr>
          <p:spPr>
            <a:xfrm rot="0" flipH="0" flipV="0">
              <a:off x="0" y="0"/>
              <a:ext cx="6019800" cy="13716000"/>
            </a:xfrm>
            <a:custGeom>
              <a:avLst/>
              <a:ah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150" name="Group 8"/>
          <p:cNvGrpSpPr/>
          <p:nvPr/>
        </p:nvGrpSpPr>
        <p:grpSpPr>
          <a:xfrm rot="0">
            <a:off x="14404317" y="0"/>
            <a:ext cx="3884295" cy="10287000"/>
            <a:chOff x="0" y="0"/>
            <a:chExt cx="5179060" cy="13716000"/>
          </a:xfrm>
        </p:grpSpPr>
        <p:sp>
          <p:nvSpPr>
            <p:cNvPr id="1048759" name="Freeform 9"/>
            <p:cNvSpPr/>
            <p:nvPr/>
          </p:nvSpPr>
          <p:spPr>
            <a:xfrm rot="0" flipH="0" flipV="0">
              <a:off x="0" y="0"/>
              <a:ext cx="5178298" cy="13716000"/>
            </a:xfrm>
            <a:custGeom>
              <a:avLst/>
              <a:ah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151" name="Group 10"/>
          <p:cNvGrpSpPr/>
          <p:nvPr/>
        </p:nvGrpSpPr>
        <p:grpSpPr>
          <a:xfrm rot="0">
            <a:off x="13401675" y="4572000"/>
            <a:ext cx="4886325" cy="5715000"/>
            <a:chOff x="0" y="0"/>
            <a:chExt cx="6515100" cy="7620000"/>
          </a:xfrm>
        </p:grpSpPr>
        <p:sp>
          <p:nvSpPr>
            <p:cNvPr id="1048760" name="Freeform 11"/>
            <p:cNvSpPr/>
            <p:nvPr/>
          </p:nvSpPr>
          <p:spPr>
            <a:xfrm rot="0" flipH="0" flipV="0">
              <a:off x="0" y="0"/>
              <a:ext cx="6515100" cy="7620000"/>
            </a:xfrm>
            <a:custGeom>
              <a:avLst/>
              <a:ah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152" name="Group 12"/>
          <p:cNvGrpSpPr/>
          <p:nvPr/>
        </p:nvGrpSpPr>
        <p:grpSpPr>
          <a:xfrm rot="0">
            <a:off x="14006895" y="0"/>
            <a:ext cx="4281488" cy="10287000"/>
            <a:chOff x="0" y="0"/>
            <a:chExt cx="5708650" cy="13716000"/>
          </a:xfrm>
        </p:grpSpPr>
        <p:sp>
          <p:nvSpPr>
            <p:cNvPr id="1048761" name="Freeform 13"/>
            <p:cNvSpPr/>
            <p:nvPr/>
          </p:nvSpPr>
          <p:spPr>
            <a:xfrm rot="0" flipH="0" flipV="0">
              <a:off x="0" y="0"/>
              <a:ext cx="5708142" cy="13716000"/>
            </a:xfrm>
            <a:custGeom>
              <a:avLst/>
              <a:ah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153" name="Group 14"/>
          <p:cNvGrpSpPr/>
          <p:nvPr/>
        </p:nvGrpSpPr>
        <p:grpSpPr>
          <a:xfrm rot="0">
            <a:off x="16344900" y="0"/>
            <a:ext cx="1943100" cy="10287000"/>
            <a:chOff x="0" y="0"/>
            <a:chExt cx="2590800" cy="13716000"/>
          </a:xfrm>
        </p:grpSpPr>
        <p:sp>
          <p:nvSpPr>
            <p:cNvPr id="1048762" name="Freeform 15"/>
            <p:cNvSpPr/>
            <p:nvPr/>
          </p:nvSpPr>
          <p:spPr>
            <a:xfrm rot="0" flipH="0" flipV="0">
              <a:off x="0" y="0"/>
              <a:ext cx="2590800" cy="13716000"/>
            </a:xfrm>
            <a:custGeom>
              <a:avLst/>
              <a:ah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154" name="Group 16"/>
          <p:cNvGrpSpPr/>
          <p:nvPr/>
        </p:nvGrpSpPr>
        <p:grpSpPr>
          <a:xfrm rot="0">
            <a:off x="16404370" y="0"/>
            <a:ext cx="1884045" cy="10287000"/>
            <a:chOff x="0" y="0"/>
            <a:chExt cx="2512060" cy="13716000"/>
          </a:xfrm>
        </p:grpSpPr>
        <p:sp>
          <p:nvSpPr>
            <p:cNvPr id="1048763" name="Freeform 17"/>
            <p:cNvSpPr/>
            <p:nvPr/>
          </p:nvSpPr>
          <p:spPr>
            <a:xfrm rot="0" flipH="0" flipV="0">
              <a:off x="0" y="0"/>
              <a:ext cx="2511552" cy="13716000"/>
            </a:xfrm>
            <a:custGeom>
              <a:avLst/>
              <a:ah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155" name="Group 18"/>
          <p:cNvGrpSpPr/>
          <p:nvPr/>
        </p:nvGrpSpPr>
        <p:grpSpPr>
          <a:xfrm rot="0">
            <a:off x="15559088" y="5386388"/>
            <a:ext cx="2728912" cy="4900612"/>
            <a:chOff x="0" y="0"/>
            <a:chExt cx="3638550" cy="6534150"/>
          </a:xfrm>
        </p:grpSpPr>
        <p:sp>
          <p:nvSpPr>
            <p:cNvPr id="1048764" name="Freeform 19"/>
            <p:cNvSpPr/>
            <p:nvPr/>
          </p:nvSpPr>
          <p:spPr>
            <a:xfrm rot="0" flipH="0" flipV="0">
              <a:off x="0" y="0"/>
              <a:ext cx="3638550" cy="6534150"/>
            </a:xfrm>
            <a:custGeom>
              <a:avLst/>
              <a:ah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156" name="Group 20"/>
          <p:cNvGrpSpPr/>
          <p:nvPr/>
        </p:nvGrpSpPr>
        <p:grpSpPr>
          <a:xfrm rot="0">
            <a:off x="0" y="6015038"/>
            <a:ext cx="671512" cy="4271962"/>
            <a:chOff x="0" y="0"/>
            <a:chExt cx="895350" cy="5695950"/>
          </a:xfrm>
        </p:grpSpPr>
        <p:sp>
          <p:nvSpPr>
            <p:cNvPr id="1048765" name="Freeform 21"/>
            <p:cNvSpPr/>
            <p:nvPr/>
          </p:nvSpPr>
          <p:spPr>
            <a:xfrm rot="0" flipH="0" flipV="0">
              <a:off x="0" y="0"/>
              <a:ext cx="895350" cy="5695950"/>
            </a:xfrm>
            <a:custGeom>
              <a:avLst/>
              <a:ahLst/>
              <a:rect l="l" t="t" r="r" b="b"/>
              <a:pathLst>
                <a:path w="895350" h="5695950">
                  <a:moveTo>
                    <a:pt x="0" y="0"/>
                  </a:moveTo>
                  <a:lnTo>
                    <a:pt x="0" y="5695950"/>
                  </a:lnTo>
                  <a:lnTo>
                    <a:pt x="895350" y="5695950"/>
                  </a:lnTo>
                  <a:lnTo>
                    <a:pt x="0" y="0"/>
                  </a:lnTo>
                  <a:close/>
                </a:path>
              </a:pathLst>
            </a:custGeom>
            <a:solidFill>
              <a:srgbClr val="5FCAEE">
                <a:alpha val="69804"/>
              </a:srgbClr>
            </a:solidFill>
          </p:spPr>
        </p:sp>
      </p:grpSp>
      <p:sp>
        <p:nvSpPr>
          <p:cNvPr id="1048766" name="Freeform 22"/>
          <p:cNvSpPr/>
          <p:nvPr/>
        </p:nvSpPr>
        <p:spPr>
          <a:xfrm rot="0" flipH="0" flipV="0">
            <a:off x="14652467" y="5756638"/>
            <a:ext cx="2990343" cy="4316767"/>
          </a:xfrm>
          <a:custGeom>
            <a:avLst/>
            <a:ahLst/>
            <a:rect l="l" t="t" r="r" b="b"/>
            <a:pathLst>
              <a:path w="2990343" h="4316767">
                <a:moveTo>
                  <a:pt x="0" y="0"/>
                </a:moveTo>
                <a:lnTo>
                  <a:pt x="2990343" y="0"/>
                </a:lnTo>
                <a:lnTo>
                  <a:pt x="2990343" y="4316767"/>
                </a:lnTo>
                <a:lnTo>
                  <a:pt x="0" y="4316767"/>
                </a:lnTo>
                <a:lnTo>
                  <a:pt x="0" y="0"/>
                </a:lnTo>
                <a:close/>
              </a:path>
            </a:pathLst>
          </a:custGeom>
          <a:blipFill>
            <a:blip xmlns:r="http://schemas.openxmlformats.org/officeDocument/2006/relationships" r:embed="rId1"/>
            <a:stretch>
              <a:fillRect l="0" t="0" r="0" b="0"/>
            </a:stretch>
          </a:blipFill>
        </p:spPr>
      </p:sp>
      <p:sp>
        <p:nvSpPr>
          <p:cNvPr id="1048767" name="TextBox 23"/>
          <p:cNvSpPr txBox="1"/>
          <p:nvPr/>
        </p:nvSpPr>
        <p:spPr>
          <a:xfrm rot="0">
            <a:off x="901541" y="1282469"/>
            <a:ext cx="16022002" cy="1097280"/>
          </a:xfrm>
          <a:prstGeom prst="rect"/>
        </p:spPr>
        <p:txBody>
          <a:bodyPr anchor="t" bIns="0" lIns="0" rIns="0" rtlCol="0" tIns="0">
            <a:spAutoFit/>
          </a:bodyPr>
          <a:p>
            <a:pPr algn="l">
              <a:lnSpc>
                <a:spcPts val="8640"/>
              </a:lnSpc>
            </a:pPr>
            <a:r>
              <a:rPr b="1" sz="7200" lang="en-US">
                <a:solidFill>
                  <a:srgbClr val="000000"/>
                </a:solidFill>
                <a:latin typeface="Times New Roman Bold"/>
                <a:ea typeface="Times New Roman Bold"/>
                <a:cs typeface="Times New Roman Bold"/>
                <a:sym typeface="Times New Roman Bold"/>
              </a:rPr>
              <a:t>conclusion</a:t>
            </a:r>
          </a:p>
        </p:txBody>
      </p:sp>
      <p:sp>
        <p:nvSpPr>
          <p:cNvPr id="1048768" name="TextBox 24"/>
          <p:cNvSpPr txBox="1"/>
          <p:nvPr/>
        </p:nvSpPr>
        <p:spPr>
          <a:xfrm rot="0">
            <a:off x="671513" y="3923759"/>
            <a:ext cx="14346775" cy="2417571"/>
          </a:xfrm>
          <a:prstGeom prst="rect"/>
        </p:spPr>
        <p:txBody>
          <a:bodyPr anchor="t" bIns="0" lIns="0" rIns="0" rtlCol="0" tIns="0">
            <a:spAutoFit/>
          </a:bodyPr>
          <a:p>
            <a:pPr algn="ctr">
              <a:lnSpc>
                <a:spcPts val="4759"/>
              </a:lnSpc>
            </a:pPr>
            <a:r>
              <a:rPr sz="3399" lang="en-US">
                <a:solidFill>
                  <a:srgbClr val="000000"/>
                </a:solidFill>
                <a:latin typeface="Canva Sans"/>
                <a:ea typeface="Canva Sans"/>
                <a:cs typeface="Canva Sans"/>
                <a:sym typeface="Canva Sans"/>
              </a:rPr>
              <a:t>From This we conclude that the performance analysis using Excel showed the performance level and other datasets which is useful the management and employees and employers to Find the trends and levels and achievements of an emplyee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grpSp>
        <p:nvGrpSpPr>
          <p:cNvPr id="42" name="Group 2"/>
          <p:cNvGrpSpPr/>
          <p:nvPr/>
        </p:nvGrpSpPr>
        <p:grpSpPr>
          <a:xfrm rot="0">
            <a:off x="0" y="0"/>
            <a:ext cx="18288000" cy="10287000"/>
            <a:chOff x="0" y="0"/>
            <a:chExt cx="24384000" cy="13716000"/>
          </a:xfrm>
        </p:grpSpPr>
        <p:sp>
          <p:nvSpPr>
            <p:cNvPr id="1048607" name="Freeform 3"/>
            <p:cNvSpPr/>
            <p:nvPr/>
          </p:nvSpPr>
          <p:spPr>
            <a:xfrm rot="0" flipH="0" flipV="0">
              <a:off x="0" y="0"/>
              <a:ext cx="24384000" cy="13716000"/>
            </a:xfrm>
            <a:custGeom>
              <a:avLst/>
              <a:ahLst/>
              <a:rect l="l" t="t" r="r" b="b"/>
              <a:pathLst>
                <a:path w="24384000" h="13716000">
                  <a:moveTo>
                    <a:pt x="24384000" y="0"/>
                  </a:moveTo>
                  <a:lnTo>
                    <a:pt x="0" y="0"/>
                  </a:lnTo>
                  <a:lnTo>
                    <a:pt x="0" y="13716000"/>
                  </a:lnTo>
                  <a:lnTo>
                    <a:pt x="24384000" y="13716000"/>
                  </a:lnTo>
                  <a:lnTo>
                    <a:pt x="24384000" y="0"/>
                  </a:lnTo>
                  <a:close/>
                </a:path>
              </a:pathLst>
            </a:custGeom>
            <a:solidFill>
              <a:srgbClr val="F1F1F1"/>
            </a:solidFill>
          </p:spPr>
        </p:sp>
      </p:grpSp>
      <p:sp>
        <p:nvSpPr>
          <p:cNvPr id="1048608" name="Freeform 4"/>
          <p:cNvSpPr/>
          <p:nvPr/>
        </p:nvSpPr>
        <p:spPr>
          <a:xfrm rot="0" flipH="0" flipV="0">
            <a:off x="11165774" y="0"/>
            <a:ext cx="7129462" cy="10294843"/>
          </a:xfrm>
          <a:custGeom>
            <a:avLst/>
            <a:ahLst/>
            <a:rect l="l" t="t" r="r" b="b"/>
            <a:pathLst>
              <a:path w="7129462" h="10294843">
                <a:moveTo>
                  <a:pt x="0" y="0"/>
                </a:moveTo>
                <a:lnTo>
                  <a:pt x="7129463" y="0"/>
                </a:lnTo>
                <a:lnTo>
                  <a:pt x="7129463" y="10294843"/>
                </a:lnTo>
                <a:lnTo>
                  <a:pt x="0" y="10294843"/>
                </a:lnTo>
                <a:lnTo>
                  <a:pt x="0" y="0"/>
                </a:lnTo>
                <a:close/>
              </a:path>
            </a:pathLst>
          </a:custGeom>
          <a:blipFill>
            <a:blip xmlns:r="http://schemas.openxmlformats.org/officeDocument/2006/relationships" r:embed="rId1"/>
            <a:stretch>
              <a:fillRect l="0" t="0" r="0" b="0"/>
            </a:stretch>
          </a:blipFill>
        </p:spPr>
      </p:sp>
      <p:grpSp>
        <p:nvGrpSpPr>
          <p:cNvPr id="43" name="Group 5"/>
          <p:cNvGrpSpPr/>
          <p:nvPr/>
        </p:nvGrpSpPr>
        <p:grpSpPr>
          <a:xfrm rot="0">
            <a:off x="0" y="6015038"/>
            <a:ext cx="671512" cy="4271962"/>
            <a:chOff x="0" y="0"/>
            <a:chExt cx="895350" cy="5695950"/>
          </a:xfrm>
        </p:grpSpPr>
        <p:sp>
          <p:nvSpPr>
            <p:cNvPr id="1048609" name="Freeform 6"/>
            <p:cNvSpPr/>
            <p:nvPr/>
          </p:nvSpPr>
          <p:spPr>
            <a:xfrm rot="0" flipH="0" flipV="0">
              <a:off x="0" y="0"/>
              <a:ext cx="895350" cy="5695950"/>
            </a:xfrm>
            <a:custGeom>
              <a:avLst/>
              <a:ahLst/>
              <a:rect l="l" t="t" r="r" b="b"/>
              <a:pathLst>
                <a:path w="895350" h="5695950">
                  <a:moveTo>
                    <a:pt x="0" y="0"/>
                  </a:moveTo>
                  <a:lnTo>
                    <a:pt x="0" y="5695950"/>
                  </a:lnTo>
                  <a:lnTo>
                    <a:pt x="895350" y="5695950"/>
                  </a:lnTo>
                  <a:lnTo>
                    <a:pt x="0" y="0"/>
                  </a:lnTo>
                  <a:close/>
                </a:path>
              </a:pathLst>
            </a:custGeom>
            <a:solidFill>
              <a:srgbClr val="5FCAEE">
                <a:alpha val="69804"/>
              </a:srgbClr>
            </a:solidFill>
          </p:spPr>
        </p:sp>
      </p:grpSp>
      <p:grpSp>
        <p:nvGrpSpPr>
          <p:cNvPr id="44" name="Group 7"/>
          <p:cNvGrpSpPr/>
          <p:nvPr/>
        </p:nvGrpSpPr>
        <p:grpSpPr>
          <a:xfrm rot="0">
            <a:off x="14030325" y="8043862"/>
            <a:ext cx="685800" cy="685800"/>
            <a:chOff x="0" y="0"/>
            <a:chExt cx="914400" cy="914400"/>
          </a:xfrm>
        </p:grpSpPr>
        <p:sp>
          <p:nvSpPr>
            <p:cNvPr id="1048610" name="Freeform 8"/>
            <p:cNvSpPr/>
            <p:nvPr/>
          </p:nvSpPr>
          <p:spPr>
            <a:xfrm rot="0" flipH="0" flipV="0">
              <a:off x="0" y="0"/>
              <a:ext cx="914400" cy="914400"/>
            </a:xfrm>
            <a:custGeom>
              <a:avLst/>
              <a:ah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grpSp>
        <p:nvGrpSpPr>
          <p:cNvPr id="45" name="Group 9"/>
          <p:cNvGrpSpPr/>
          <p:nvPr/>
        </p:nvGrpSpPr>
        <p:grpSpPr>
          <a:xfrm rot="0">
            <a:off x="10044112" y="2543175"/>
            <a:ext cx="471488" cy="485775"/>
            <a:chOff x="0" y="0"/>
            <a:chExt cx="628650" cy="647700"/>
          </a:xfrm>
        </p:grpSpPr>
        <p:sp>
          <p:nvSpPr>
            <p:cNvPr id="1048611" name="Freeform 10"/>
            <p:cNvSpPr/>
            <p:nvPr/>
          </p:nvSpPr>
          <p:spPr>
            <a:xfrm rot="0" flipH="0" flipV="0">
              <a:off x="0" y="0"/>
              <a:ext cx="628650" cy="647700"/>
            </a:xfrm>
            <a:custGeom>
              <a:avLst/>
              <a:ahLst/>
              <a:rect l="l" t="t" r="r" b="b"/>
              <a:pathLst>
                <a:path w="628650" h="647700">
                  <a:moveTo>
                    <a:pt x="628650" y="0"/>
                  </a:moveTo>
                  <a:lnTo>
                    <a:pt x="0" y="0"/>
                  </a:lnTo>
                  <a:lnTo>
                    <a:pt x="0" y="647700"/>
                  </a:lnTo>
                  <a:lnTo>
                    <a:pt x="628650" y="647700"/>
                  </a:lnTo>
                  <a:lnTo>
                    <a:pt x="628650" y="0"/>
                  </a:lnTo>
                  <a:close/>
                </a:path>
              </a:pathLst>
            </a:custGeom>
            <a:solidFill>
              <a:srgbClr val="2D83C3"/>
            </a:solidFill>
          </p:spPr>
        </p:sp>
      </p:grpSp>
      <p:grpSp>
        <p:nvGrpSpPr>
          <p:cNvPr id="46" name="Group 11"/>
          <p:cNvGrpSpPr/>
          <p:nvPr/>
        </p:nvGrpSpPr>
        <p:grpSpPr>
          <a:xfrm rot="0">
            <a:off x="14030325" y="8843962"/>
            <a:ext cx="271462" cy="271462"/>
            <a:chOff x="0" y="0"/>
            <a:chExt cx="361950" cy="361950"/>
          </a:xfrm>
        </p:grpSpPr>
        <p:sp>
          <p:nvSpPr>
            <p:cNvPr id="1048612" name="Freeform 12"/>
            <p:cNvSpPr/>
            <p:nvPr/>
          </p:nvSpPr>
          <p:spPr>
            <a:xfrm rot="0" flipH="0" flipV="0">
              <a:off x="0" y="0"/>
              <a:ext cx="361950" cy="361950"/>
            </a:xfrm>
            <a:custGeom>
              <a:avLst/>
              <a:ah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sp>
        <p:nvSpPr>
          <p:cNvPr id="1048613" name="Freeform 13"/>
          <p:cNvSpPr/>
          <p:nvPr/>
        </p:nvSpPr>
        <p:spPr>
          <a:xfrm rot="0" flipH="0" flipV="0">
            <a:off x="1014412" y="9701212"/>
            <a:ext cx="3214688" cy="300038"/>
          </a:xfrm>
          <a:custGeom>
            <a:avLst/>
            <a:ahLst/>
            <a:rect l="l" t="t" r="r" b="b"/>
            <a:pathLst>
              <a:path w="3214688" h="300038">
                <a:moveTo>
                  <a:pt x="0" y="0"/>
                </a:moveTo>
                <a:lnTo>
                  <a:pt x="3214688" y="0"/>
                </a:lnTo>
                <a:lnTo>
                  <a:pt x="3214688" y="300038"/>
                </a:lnTo>
                <a:lnTo>
                  <a:pt x="0" y="300038"/>
                </a:lnTo>
                <a:lnTo>
                  <a:pt x="0" y="0"/>
                </a:lnTo>
                <a:close/>
              </a:path>
            </a:pathLst>
          </a:custGeom>
          <a:blipFill>
            <a:blip xmlns:r="http://schemas.openxmlformats.org/officeDocument/2006/relationships" r:embed="rId2"/>
            <a:stretch>
              <a:fillRect l="-66666" t="0" r="-66666" b="0"/>
            </a:stretch>
          </a:blipFill>
        </p:spPr>
      </p:sp>
      <p:sp>
        <p:nvSpPr>
          <p:cNvPr id="1048614" name="Freeform 14"/>
          <p:cNvSpPr/>
          <p:nvPr/>
        </p:nvSpPr>
        <p:spPr>
          <a:xfrm rot="0" flipH="0" flipV="0">
            <a:off x="700088" y="9615488"/>
            <a:ext cx="5557838" cy="442912"/>
          </a:xfrm>
          <a:custGeom>
            <a:avLst/>
            <a:ahLst/>
            <a:rect l="l" t="t" r="r" b="b"/>
            <a:pathLst>
              <a:path w="5557838" h="442912">
                <a:moveTo>
                  <a:pt x="0" y="0"/>
                </a:moveTo>
                <a:lnTo>
                  <a:pt x="5557837" y="0"/>
                </a:lnTo>
                <a:lnTo>
                  <a:pt x="5557837" y="442912"/>
                </a:lnTo>
                <a:lnTo>
                  <a:pt x="0" y="442912"/>
                </a:lnTo>
                <a:lnTo>
                  <a:pt x="0" y="0"/>
                </a:lnTo>
                <a:close/>
              </a:path>
            </a:pathLst>
          </a:custGeom>
          <a:blipFill>
            <a:blip xmlns:r="http://schemas.openxmlformats.org/officeDocument/2006/relationships" r:embed="rId3"/>
            <a:stretch>
              <a:fillRect l="0" t="-124" r="0" b="-124"/>
            </a:stretch>
          </a:blipFill>
        </p:spPr>
      </p:sp>
      <p:sp>
        <p:nvSpPr>
          <p:cNvPr id="1048615" name="Freeform 15"/>
          <p:cNvSpPr/>
          <p:nvPr/>
        </p:nvSpPr>
        <p:spPr>
          <a:xfrm rot="0" flipH="0" flipV="0">
            <a:off x="6657527" y="4729162"/>
            <a:ext cx="4508247" cy="4114800"/>
          </a:xfrm>
          <a:custGeom>
            <a:avLst/>
            <a:ahLst/>
            <a:rect l="l" t="t" r="r" b="b"/>
            <a:pathLst>
              <a:path w="4508247" h="4114800">
                <a:moveTo>
                  <a:pt x="0" y="0"/>
                </a:moveTo>
                <a:lnTo>
                  <a:pt x="4508247" y="0"/>
                </a:lnTo>
                <a:lnTo>
                  <a:pt x="4508247" y="4114800"/>
                </a:lnTo>
                <a:lnTo>
                  <a:pt x="0" y="4114800"/>
                </a:lnTo>
                <a:lnTo>
                  <a:pt x="0" y="0"/>
                </a:lnTo>
                <a:close/>
              </a:path>
            </a:pathLst>
          </a:custGeom>
          <a:blipFill>
            <a:blip xmlns:r="http://schemas.openxmlformats.org/officeDocument/2006/relationships" r:embed="rId4"/>
            <a:stretch>
              <a:fillRect l="0" t="0" r="0" b="0"/>
            </a:stretch>
          </a:blipFill>
        </p:spPr>
      </p:sp>
      <p:sp>
        <p:nvSpPr>
          <p:cNvPr id="1048616" name="TextBox 16"/>
          <p:cNvSpPr txBox="1"/>
          <p:nvPr/>
        </p:nvSpPr>
        <p:spPr>
          <a:xfrm rot="0">
            <a:off x="1109662" y="1251425"/>
            <a:ext cx="5864542" cy="971550"/>
          </a:xfrm>
          <a:prstGeom prst="rect"/>
        </p:spPr>
        <p:txBody>
          <a:bodyPr anchor="t" bIns="0" lIns="0" rIns="0" rtlCol="0" tIns="0">
            <a:spAutoFit/>
          </a:bodyPr>
          <a:p>
            <a:pPr algn="l">
              <a:lnSpc>
                <a:spcPts val="7650"/>
              </a:lnSpc>
            </a:pPr>
            <a:r>
              <a:rPr b="1" sz="6375" lang="en-US" spc="7">
                <a:solidFill>
                  <a:srgbClr val="000000"/>
                </a:solidFill>
                <a:latin typeface="Trebuchet MS Bold"/>
                <a:ea typeface="Trebuchet MS Bold"/>
                <a:cs typeface="Trebuchet MS Bold"/>
                <a:sym typeface="Trebuchet MS Bold"/>
              </a:rPr>
              <a:t>PROJECT TITLE</a:t>
            </a:r>
          </a:p>
        </p:txBody>
      </p:sp>
      <p:sp>
        <p:nvSpPr>
          <p:cNvPr id="1048617" name="TextBox 17"/>
          <p:cNvSpPr txBox="1"/>
          <p:nvPr/>
        </p:nvSpPr>
        <p:spPr>
          <a:xfrm rot="0">
            <a:off x="17030127" y="9707466"/>
            <a:ext cx="226693" cy="251461"/>
          </a:xfrm>
          <a:prstGeom prst="rect"/>
        </p:spPr>
        <p:txBody>
          <a:bodyPr anchor="t" bIns="0" lIns="0" rIns="0" rtlCol="0" tIns="0">
            <a:spAutoFit/>
          </a:bodyPr>
          <a:p>
            <a:pPr algn="l">
              <a:lnSpc>
                <a:spcPts val="1980"/>
              </a:lnSpc>
            </a:pPr>
            <a:r>
              <a:rPr sz="1650" lang="en-US" spc="15">
                <a:solidFill>
                  <a:srgbClr val="2D936B"/>
                </a:solidFill>
                <a:latin typeface="Trebuchet MS"/>
                <a:ea typeface="Trebuchet MS"/>
                <a:cs typeface="Trebuchet MS"/>
                <a:sym typeface="Trebuchet MS"/>
              </a:rPr>
              <a:t>2</a:t>
            </a:r>
          </a:p>
        </p:txBody>
      </p:sp>
      <p:sp>
        <p:nvSpPr>
          <p:cNvPr id="1048618" name="TextBox 18"/>
          <p:cNvSpPr txBox="1"/>
          <p:nvPr/>
        </p:nvSpPr>
        <p:spPr>
          <a:xfrm rot="0">
            <a:off x="1917723" y="3097276"/>
            <a:ext cx="12706962" cy="2011681"/>
          </a:xfrm>
          <a:prstGeom prst="rect"/>
        </p:spPr>
        <p:txBody>
          <a:bodyPr anchor="t" bIns="0" lIns="0" rIns="0" rtlCol="0" tIns="0">
            <a:spAutoFit/>
          </a:bodyPr>
          <a:p>
            <a:pPr algn="l">
              <a:lnSpc>
                <a:spcPts val="7920"/>
              </a:lnSpc>
            </a:pPr>
            <a:r>
              <a:rPr b="1" sz="6600" lang="en-US">
                <a:solidFill>
                  <a:srgbClr val="0F0F0F"/>
                </a:solidFill>
                <a:latin typeface="Times New Roman Bold"/>
                <a:ea typeface="Times New Roman Bold"/>
                <a:cs typeface="Times New Roman Bold"/>
                <a:sym typeface="Times New Roman Bold"/>
              </a:rPr>
              <a:t>Employee Performance Analysis using Excel</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grpSp>
        <p:nvGrpSpPr>
          <p:cNvPr id="48" name="Group 2"/>
          <p:cNvGrpSpPr/>
          <p:nvPr/>
        </p:nvGrpSpPr>
        <p:grpSpPr>
          <a:xfrm rot="0">
            <a:off x="-114300" y="42868"/>
            <a:ext cx="18722570" cy="10287000"/>
            <a:chOff x="0" y="0"/>
            <a:chExt cx="24963426" cy="13716000"/>
          </a:xfrm>
        </p:grpSpPr>
        <p:sp>
          <p:nvSpPr>
            <p:cNvPr id="1048619" name="Freeform 3"/>
            <p:cNvSpPr/>
            <p:nvPr/>
          </p:nvSpPr>
          <p:spPr>
            <a:xfrm rot="0" flipH="0" flipV="0">
              <a:off x="0" y="0"/>
              <a:ext cx="24963374" cy="13716000"/>
            </a:xfrm>
            <a:custGeom>
              <a:avLst/>
              <a:ahLst/>
              <a:rect l="l" t="t" r="r" b="b"/>
              <a:pathLst>
                <a:path w="24963374" h="13716000">
                  <a:moveTo>
                    <a:pt x="24963374" y="0"/>
                  </a:moveTo>
                  <a:lnTo>
                    <a:pt x="0" y="0"/>
                  </a:lnTo>
                  <a:lnTo>
                    <a:pt x="0" y="13716000"/>
                  </a:lnTo>
                  <a:lnTo>
                    <a:pt x="24963374" y="13716000"/>
                  </a:lnTo>
                  <a:lnTo>
                    <a:pt x="24963374" y="0"/>
                  </a:lnTo>
                  <a:close/>
                </a:path>
              </a:pathLst>
            </a:custGeom>
            <a:solidFill>
              <a:srgbClr val="F1F1F1"/>
            </a:solidFill>
          </p:spPr>
        </p:sp>
      </p:grpSp>
      <p:sp>
        <p:nvSpPr>
          <p:cNvPr id="1048620" name="Freeform 4"/>
          <p:cNvSpPr/>
          <p:nvPr/>
        </p:nvSpPr>
        <p:spPr>
          <a:xfrm rot="0" flipH="0" flipV="0">
            <a:off x="11165774" y="0"/>
            <a:ext cx="7129462" cy="10294843"/>
          </a:xfrm>
          <a:custGeom>
            <a:avLst/>
            <a:ahLst/>
            <a:rect l="l" t="t" r="r" b="b"/>
            <a:pathLst>
              <a:path w="7129462" h="10294843">
                <a:moveTo>
                  <a:pt x="0" y="0"/>
                </a:moveTo>
                <a:lnTo>
                  <a:pt x="7129463" y="0"/>
                </a:lnTo>
                <a:lnTo>
                  <a:pt x="7129463" y="10294843"/>
                </a:lnTo>
                <a:lnTo>
                  <a:pt x="0" y="10294843"/>
                </a:lnTo>
                <a:lnTo>
                  <a:pt x="0" y="0"/>
                </a:lnTo>
                <a:close/>
              </a:path>
            </a:pathLst>
          </a:custGeom>
          <a:blipFill>
            <a:blip xmlns:r="http://schemas.openxmlformats.org/officeDocument/2006/relationships" r:embed="rId1"/>
            <a:stretch>
              <a:fillRect l="0" t="0" r="0" b="0"/>
            </a:stretch>
          </a:blipFill>
        </p:spPr>
      </p:sp>
      <p:grpSp>
        <p:nvGrpSpPr>
          <p:cNvPr id="49" name="Group 5"/>
          <p:cNvGrpSpPr/>
          <p:nvPr/>
        </p:nvGrpSpPr>
        <p:grpSpPr>
          <a:xfrm rot="0">
            <a:off x="0" y="6015038"/>
            <a:ext cx="671512" cy="4271962"/>
            <a:chOff x="0" y="0"/>
            <a:chExt cx="895350" cy="5695950"/>
          </a:xfrm>
        </p:grpSpPr>
        <p:sp>
          <p:nvSpPr>
            <p:cNvPr id="1048621" name="Freeform 6"/>
            <p:cNvSpPr/>
            <p:nvPr/>
          </p:nvSpPr>
          <p:spPr>
            <a:xfrm rot="0" flipH="0" flipV="0">
              <a:off x="0" y="0"/>
              <a:ext cx="895350" cy="5695950"/>
            </a:xfrm>
            <a:custGeom>
              <a:avLst/>
              <a:ahLst/>
              <a:rect l="l" t="t" r="r" b="b"/>
              <a:pathLst>
                <a:path w="895350" h="5695950">
                  <a:moveTo>
                    <a:pt x="0" y="0"/>
                  </a:moveTo>
                  <a:lnTo>
                    <a:pt x="0" y="5695950"/>
                  </a:lnTo>
                  <a:lnTo>
                    <a:pt x="895350" y="5695950"/>
                  </a:lnTo>
                  <a:lnTo>
                    <a:pt x="0" y="0"/>
                  </a:lnTo>
                  <a:close/>
                </a:path>
              </a:pathLst>
            </a:custGeom>
            <a:solidFill>
              <a:srgbClr val="5FCAEE">
                <a:alpha val="69804"/>
              </a:srgbClr>
            </a:solidFill>
          </p:spPr>
        </p:sp>
      </p:grpSp>
      <p:sp>
        <p:nvSpPr>
          <p:cNvPr id="1048622" name="TextBox 7"/>
          <p:cNvSpPr txBox="1"/>
          <p:nvPr/>
        </p:nvSpPr>
        <p:spPr>
          <a:xfrm rot="0">
            <a:off x="1128712" y="9719531"/>
            <a:ext cx="2660333" cy="259080"/>
          </a:xfrm>
          <a:prstGeom prst="rect"/>
        </p:spPr>
        <p:txBody>
          <a:bodyPr anchor="t" bIns="0" lIns="0" rIns="0" rtlCol="0" tIns="0">
            <a:spAutoFit/>
          </a:bodyPr>
          <a:p>
            <a:pPr algn="l">
              <a:lnSpc>
                <a:spcPts val="1912"/>
              </a:lnSpc>
            </a:pPr>
            <a:r>
              <a:rPr sz="1650" lang="en-US" spc="30">
                <a:solidFill>
                  <a:srgbClr val="2D83C3"/>
                </a:solidFill>
                <a:latin typeface="Trebuchet MS"/>
                <a:ea typeface="Trebuchet MS"/>
                <a:cs typeface="Trebuchet MS"/>
                <a:sym typeface="Trebuchet MS"/>
              </a:rPr>
              <a:t>3/21/2024  </a:t>
            </a:r>
            <a:r>
              <a:rPr b="1" sz="1650" lang="en-US" spc="30">
                <a:solidFill>
                  <a:srgbClr val="2D83C3"/>
                </a:solidFill>
                <a:latin typeface="Trebuchet MS Bold"/>
                <a:ea typeface="Trebuchet MS Bold"/>
                <a:cs typeface="Trebuchet MS Bold"/>
                <a:sym typeface="Trebuchet MS Bold"/>
              </a:rPr>
              <a:t>Annual Review</a:t>
            </a:r>
          </a:p>
        </p:txBody>
      </p:sp>
      <p:grpSp>
        <p:nvGrpSpPr>
          <p:cNvPr id="50" name="Group 8"/>
          <p:cNvGrpSpPr/>
          <p:nvPr/>
        </p:nvGrpSpPr>
        <p:grpSpPr>
          <a:xfrm rot="0">
            <a:off x="11044238" y="671512"/>
            <a:ext cx="542925" cy="542925"/>
            <a:chOff x="0" y="0"/>
            <a:chExt cx="723900" cy="723900"/>
          </a:xfrm>
        </p:grpSpPr>
        <p:sp>
          <p:nvSpPr>
            <p:cNvPr id="1048623" name="Freeform 9"/>
            <p:cNvSpPr/>
            <p:nvPr/>
          </p:nvSpPr>
          <p:spPr>
            <a:xfrm rot="0" flipH="0" flipV="0">
              <a:off x="0" y="0"/>
              <a:ext cx="723900" cy="723900"/>
            </a:xfrm>
            <a:custGeom>
              <a:avLst/>
              <a:ahLst/>
              <a:rect l="l" t="t" r="r" b="b"/>
              <a:pathLst>
                <a:path w="723900" h="723900">
                  <a:moveTo>
                    <a:pt x="361950" y="0"/>
                  </a:moveTo>
                  <a:lnTo>
                    <a:pt x="265684" y="12954"/>
                  </a:lnTo>
                  <a:lnTo>
                    <a:pt x="179324" y="49403"/>
                  </a:lnTo>
                  <a:lnTo>
                    <a:pt x="106045" y="106045"/>
                  </a:lnTo>
                  <a:lnTo>
                    <a:pt x="49403" y="179324"/>
                  </a:lnTo>
                  <a:lnTo>
                    <a:pt x="12954" y="265684"/>
                  </a:lnTo>
                  <a:lnTo>
                    <a:pt x="0" y="361950"/>
                  </a:lnTo>
                  <a:lnTo>
                    <a:pt x="12954" y="458216"/>
                  </a:lnTo>
                  <a:lnTo>
                    <a:pt x="49403" y="544703"/>
                  </a:lnTo>
                  <a:lnTo>
                    <a:pt x="106045" y="617982"/>
                  </a:lnTo>
                  <a:lnTo>
                    <a:pt x="179324" y="674624"/>
                  </a:lnTo>
                  <a:lnTo>
                    <a:pt x="265811" y="711073"/>
                  </a:lnTo>
                  <a:lnTo>
                    <a:pt x="361950" y="723900"/>
                  </a:lnTo>
                  <a:lnTo>
                    <a:pt x="458216" y="710946"/>
                  </a:lnTo>
                  <a:lnTo>
                    <a:pt x="544703" y="674497"/>
                  </a:lnTo>
                  <a:lnTo>
                    <a:pt x="617982" y="617855"/>
                  </a:lnTo>
                  <a:lnTo>
                    <a:pt x="674624" y="544576"/>
                  </a:lnTo>
                  <a:lnTo>
                    <a:pt x="711073" y="458089"/>
                  </a:lnTo>
                  <a:lnTo>
                    <a:pt x="723900" y="361950"/>
                  </a:lnTo>
                  <a:lnTo>
                    <a:pt x="710946" y="265684"/>
                  </a:lnTo>
                  <a:lnTo>
                    <a:pt x="674497" y="179197"/>
                  </a:lnTo>
                  <a:lnTo>
                    <a:pt x="617855" y="105918"/>
                  </a:lnTo>
                  <a:lnTo>
                    <a:pt x="544576" y="49276"/>
                  </a:lnTo>
                  <a:lnTo>
                    <a:pt x="458089" y="12827"/>
                  </a:lnTo>
                  <a:lnTo>
                    <a:pt x="361950" y="0"/>
                  </a:lnTo>
                  <a:close/>
                </a:path>
              </a:pathLst>
            </a:custGeom>
            <a:solidFill>
              <a:srgbClr val="EBEBEB"/>
            </a:solidFill>
          </p:spPr>
        </p:sp>
      </p:grpSp>
      <p:sp>
        <p:nvSpPr>
          <p:cNvPr id="1048624" name="Freeform 10"/>
          <p:cNvSpPr/>
          <p:nvPr/>
        </p:nvSpPr>
        <p:spPr>
          <a:xfrm rot="0" flipH="0" flipV="0">
            <a:off x="16516350" y="8415338"/>
            <a:ext cx="971550" cy="971550"/>
          </a:xfrm>
          <a:custGeom>
            <a:avLst/>
            <a:ahLst/>
            <a:rect l="l" t="t" r="r" b="b"/>
            <a:pathLst>
              <a:path w="971550" h="971550">
                <a:moveTo>
                  <a:pt x="0" y="0"/>
                </a:moveTo>
                <a:lnTo>
                  <a:pt x="971550" y="0"/>
                </a:lnTo>
                <a:lnTo>
                  <a:pt x="971550" y="971550"/>
                </a:lnTo>
                <a:lnTo>
                  <a:pt x="0" y="971550"/>
                </a:lnTo>
                <a:lnTo>
                  <a:pt x="0" y="0"/>
                </a:lnTo>
                <a:close/>
              </a:path>
            </a:pathLst>
          </a:custGeom>
          <a:blipFill>
            <a:blip xmlns:r="http://schemas.openxmlformats.org/officeDocument/2006/relationships" r:embed="rId2"/>
            <a:stretch>
              <a:fillRect l="0" t="0" r="0" b="0"/>
            </a:stretch>
          </a:blipFill>
        </p:spPr>
      </p:sp>
      <p:sp>
        <p:nvSpPr>
          <p:cNvPr id="1048625" name="Freeform 11"/>
          <p:cNvSpPr/>
          <p:nvPr/>
        </p:nvSpPr>
        <p:spPr>
          <a:xfrm rot="0" flipH="0" flipV="0">
            <a:off x="16030575" y="9201150"/>
            <a:ext cx="371475" cy="371475"/>
          </a:xfrm>
          <a:custGeom>
            <a:avLst/>
            <a:ahLst/>
            <a:rect l="l" t="t" r="r" b="b"/>
            <a:pathLst>
              <a:path w="371475" h="371475">
                <a:moveTo>
                  <a:pt x="0" y="0"/>
                </a:moveTo>
                <a:lnTo>
                  <a:pt x="371475" y="0"/>
                </a:lnTo>
                <a:lnTo>
                  <a:pt x="371475" y="371475"/>
                </a:lnTo>
                <a:lnTo>
                  <a:pt x="0" y="371475"/>
                </a:lnTo>
                <a:lnTo>
                  <a:pt x="0" y="0"/>
                </a:lnTo>
                <a:close/>
              </a:path>
            </a:pathLst>
          </a:custGeom>
          <a:blipFill>
            <a:blip xmlns:r="http://schemas.openxmlformats.org/officeDocument/2006/relationships" r:embed="rId3"/>
            <a:stretch>
              <a:fillRect l="0" t="0" r="0" b="0"/>
            </a:stretch>
          </a:blipFill>
        </p:spPr>
      </p:sp>
      <p:sp>
        <p:nvSpPr>
          <p:cNvPr id="1048626" name="Freeform 12"/>
          <p:cNvSpPr/>
          <p:nvPr/>
        </p:nvSpPr>
        <p:spPr>
          <a:xfrm rot="0" flipH="0" flipV="0">
            <a:off x="700088" y="9615488"/>
            <a:ext cx="5557838" cy="442912"/>
          </a:xfrm>
          <a:custGeom>
            <a:avLst/>
            <a:ahLst/>
            <a:rect l="l" t="t" r="r" b="b"/>
            <a:pathLst>
              <a:path w="5557838" h="442912">
                <a:moveTo>
                  <a:pt x="0" y="0"/>
                </a:moveTo>
                <a:lnTo>
                  <a:pt x="5557837" y="0"/>
                </a:lnTo>
                <a:lnTo>
                  <a:pt x="5557837" y="442912"/>
                </a:lnTo>
                <a:lnTo>
                  <a:pt x="0" y="442912"/>
                </a:lnTo>
                <a:lnTo>
                  <a:pt x="0" y="0"/>
                </a:lnTo>
                <a:close/>
              </a:path>
            </a:pathLst>
          </a:custGeom>
          <a:blipFill>
            <a:blip xmlns:r="http://schemas.openxmlformats.org/officeDocument/2006/relationships" r:embed="rId4"/>
            <a:stretch>
              <a:fillRect l="0" t="-124" r="0" b="-124"/>
            </a:stretch>
          </a:blipFill>
        </p:spPr>
      </p:sp>
      <p:sp>
        <p:nvSpPr>
          <p:cNvPr id="1048627" name="Freeform 13"/>
          <p:cNvSpPr/>
          <p:nvPr/>
        </p:nvSpPr>
        <p:spPr>
          <a:xfrm rot="0" flipH="0" flipV="0">
            <a:off x="71438" y="5729285"/>
            <a:ext cx="2600325" cy="4514847"/>
          </a:xfrm>
          <a:custGeom>
            <a:avLst/>
            <a:ahLst/>
            <a:rect l="l" t="t" r="r" b="b"/>
            <a:pathLst>
              <a:path w="2600325" h="4514847">
                <a:moveTo>
                  <a:pt x="0" y="0"/>
                </a:moveTo>
                <a:lnTo>
                  <a:pt x="2600324" y="0"/>
                </a:lnTo>
                <a:lnTo>
                  <a:pt x="2600324" y="4514847"/>
                </a:lnTo>
                <a:lnTo>
                  <a:pt x="0" y="4514847"/>
                </a:lnTo>
                <a:lnTo>
                  <a:pt x="0" y="0"/>
                </a:lnTo>
                <a:close/>
              </a:path>
            </a:pathLst>
          </a:custGeom>
          <a:blipFill>
            <a:blip xmlns:r="http://schemas.openxmlformats.org/officeDocument/2006/relationships" r:embed="rId5"/>
            <a:stretch>
              <a:fillRect l="-3" t="0" r="-3" b="0"/>
            </a:stretch>
          </a:blipFill>
        </p:spPr>
      </p:sp>
      <p:sp>
        <p:nvSpPr>
          <p:cNvPr id="1048628" name="Freeform 14"/>
          <p:cNvSpPr/>
          <p:nvPr/>
        </p:nvSpPr>
        <p:spPr>
          <a:xfrm rot="0" flipH="0" flipV="0">
            <a:off x="11587162" y="3636166"/>
            <a:ext cx="5916943" cy="4186238"/>
          </a:xfrm>
          <a:custGeom>
            <a:avLst/>
            <a:ahLst/>
            <a:rect l="l" t="t" r="r" b="b"/>
            <a:pathLst>
              <a:path w="5916943" h="4186238">
                <a:moveTo>
                  <a:pt x="0" y="0"/>
                </a:moveTo>
                <a:lnTo>
                  <a:pt x="5916944" y="0"/>
                </a:lnTo>
                <a:lnTo>
                  <a:pt x="5916944" y="4186237"/>
                </a:lnTo>
                <a:lnTo>
                  <a:pt x="0" y="4186237"/>
                </a:lnTo>
                <a:lnTo>
                  <a:pt x="0" y="0"/>
                </a:lnTo>
                <a:close/>
              </a:path>
            </a:pathLst>
          </a:custGeom>
          <a:blipFill>
            <a:blip xmlns:r="http://schemas.openxmlformats.org/officeDocument/2006/relationships" r:embed="rId6"/>
            <a:stretch>
              <a:fillRect l="0" t="0" r="0" b="0"/>
            </a:stretch>
          </a:blipFill>
        </p:spPr>
      </p:sp>
      <p:sp>
        <p:nvSpPr>
          <p:cNvPr id="1048629" name="TextBox 15"/>
          <p:cNvSpPr txBox="1"/>
          <p:nvPr/>
        </p:nvSpPr>
        <p:spPr>
          <a:xfrm rot="0">
            <a:off x="1109662" y="662367"/>
            <a:ext cx="3535680" cy="2194560"/>
          </a:xfrm>
          <a:prstGeom prst="rect"/>
        </p:spPr>
        <p:txBody>
          <a:bodyPr anchor="t" bIns="0" lIns="0" rIns="0" rtlCol="0" tIns="0">
            <a:spAutoFit/>
          </a:bodyPr>
          <a:p>
            <a:pPr algn="l">
              <a:lnSpc>
                <a:spcPts val="8640"/>
              </a:lnSpc>
            </a:pPr>
            <a:r>
              <a:rPr b="1" sz="7200" lang="en-US">
                <a:solidFill>
                  <a:srgbClr val="000000"/>
                </a:solidFill>
                <a:latin typeface="Trebuchet MS Bold"/>
                <a:ea typeface="Trebuchet MS Bold"/>
                <a:cs typeface="Trebuchet MS Bold"/>
                <a:sym typeface="Trebuchet MS Bold"/>
              </a:rPr>
              <a:t>AGENDA</a:t>
            </a:r>
          </a:p>
        </p:txBody>
      </p:sp>
      <p:sp>
        <p:nvSpPr>
          <p:cNvPr id="1048630" name="TextBox 16"/>
          <p:cNvSpPr txBox="1"/>
          <p:nvPr/>
        </p:nvSpPr>
        <p:spPr>
          <a:xfrm rot="0">
            <a:off x="17030127" y="9707466"/>
            <a:ext cx="226693" cy="251461"/>
          </a:xfrm>
          <a:prstGeom prst="rect"/>
        </p:spPr>
        <p:txBody>
          <a:bodyPr anchor="t" bIns="0" lIns="0" rIns="0" rtlCol="0" tIns="0">
            <a:spAutoFit/>
          </a:bodyPr>
          <a:p>
            <a:pPr algn="l">
              <a:lnSpc>
                <a:spcPts val="1980"/>
              </a:lnSpc>
            </a:pPr>
            <a:r>
              <a:rPr sz="1650" lang="en-US" spc="15">
                <a:solidFill>
                  <a:srgbClr val="2D936B"/>
                </a:solidFill>
                <a:latin typeface="Trebuchet MS"/>
                <a:ea typeface="Trebuchet MS"/>
                <a:cs typeface="Trebuchet MS"/>
                <a:sym typeface="Trebuchet MS"/>
              </a:rPr>
              <a:t>3</a:t>
            </a:r>
          </a:p>
        </p:txBody>
      </p:sp>
      <p:sp>
        <p:nvSpPr>
          <p:cNvPr id="1048631" name="TextBox 17"/>
          <p:cNvSpPr txBox="1"/>
          <p:nvPr/>
        </p:nvSpPr>
        <p:spPr>
          <a:xfrm rot="0">
            <a:off x="3856151" y="1522295"/>
            <a:ext cx="7360920" cy="7040880"/>
          </a:xfrm>
          <a:prstGeom prst="rect"/>
        </p:spPr>
        <p:txBody>
          <a:bodyPr anchor="t" bIns="0" lIns="0" rIns="0" rtlCol="0" tIns="0">
            <a:spAutoFit/>
          </a:bodyPr>
          <a:p>
            <a:pPr algn="l">
              <a:lnSpc>
                <a:spcPts val="5040"/>
              </a:lnSpc>
            </a:pPr>
          </a:p>
          <a:p>
            <a:pPr algn="l" indent="-380048" lvl="1" marL="760095">
              <a:lnSpc>
                <a:spcPts val="5040"/>
              </a:lnSpc>
              <a:buAutoNum type="arabicPeriod" startAt="1"/>
            </a:pPr>
            <a:r>
              <a:rPr sz="4200" lang="en-US">
                <a:solidFill>
                  <a:srgbClr val="0D0D0D"/>
                </a:solidFill>
                <a:latin typeface="Times New Roman"/>
                <a:ea typeface="Times New Roman"/>
                <a:cs typeface="Times New Roman"/>
                <a:sym typeface="Times New Roman"/>
              </a:rPr>
              <a:t>Problem Statement</a:t>
            </a:r>
          </a:p>
          <a:p>
            <a:pPr algn="l" indent="-380048" lvl="1" marL="760095">
              <a:lnSpc>
                <a:spcPts val="5040"/>
              </a:lnSpc>
              <a:buAutoNum type="arabicPeriod" startAt="1"/>
            </a:pPr>
            <a:r>
              <a:rPr sz="4200" lang="en-US">
                <a:solidFill>
                  <a:srgbClr val="0D0D0D"/>
                </a:solidFill>
                <a:latin typeface="Times New Roman"/>
                <a:ea typeface="Times New Roman"/>
                <a:cs typeface="Times New Roman"/>
                <a:sym typeface="Times New Roman"/>
              </a:rPr>
              <a:t>Project Overview</a:t>
            </a:r>
          </a:p>
          <a:p>
            <a:pPr algn="l" indent="-380048" lvl="1" marL="760095">
              <a:lnSpc>
                <a:spcPts val="5040"/>
              </a:lnSpc>
              <a:buAutoNum type="arabicPeriod" startAt="1"/>
            </a:pPr>
            <a:r>
              <a:rPr sz="4200" lang="en-US">
                <a:solidFill>
                  <a:srgbClr val="0D0D0D"/>
                </a:solidFill>
                <a:latin typeface="Times New Roman"/>
                <a:ea typeface="Times New Roman"/>
                <a:cs typeface="Times New Roman"/>
                <a:sym typeface="Times New Roman"/>
              </a:rPr>
              <a:t>End Users</a:t>
            </a:r>
          </a:p>
          <a:p>
            <a:pPr algn="l" indent="-380048" lvl="1" marL="760095">
              <a:lnSpc>
                <a:spcPts val="5040"/>
              </a:lnSpc>
              <a:buAutoNum type="arabicPeriod" startAt="1"/>
            </a:pPr>
            <a:r>
              <a:rPr sz="4200" lang="en-US">
                <a:solidFill>
                  <a:srgbClr val="0D0D0D"/>
                </a:solidFill>
                <a:latin typeface="Times New Roman"/>
                <a:ea typeface="Times New Roman"/>
                <a:cs typeface="Times New Roman"/>
                <a:sym typeface="Times New Roman"/>
              </a:rPr>
              <a:t>Our Solution and Proposition</a:t>
            </a:r>
          </a:p>
          <a:p>
            <a:pPr algn="l" indent="-380048" lvl="1" marL="760095">
              <a:lnSpc>
                <a:spcPts val="5040"/>
              </a:lnSpc>
              <a:buAutoNum type="arabicPeriod" startAt="1"/>
            </a:pPr>
            <a:r>
              <a:rPr sz="4200" lang="en-US">
                <a:solidFill>
                  <a:srgbClr val="0D0D0D"/>
                </a:solidFill>
                <a:latin typeface="Times New Roman"/>
                <a:ea typeface="Times New Roman"/>
                <a:cs typeface="Times New Roman"/>
                <a:sym typeface="Times New Roman"/>
              </a:rPr>
              <a:t>Dataset Description</a:t>
            </a:r>
          </a:p>
          <a:p>
            <a:pPr algn="l" indent="-380048" lvl="1" marL="760095">
              <a:lnSpc>
                <a:spcPts val="5040"/>
              </a:lnSpc>
              <a:buAutoNum type="arabicPeriod" startAt="1"/>
            </a:pPr>
            <a:r>
              <a:rPr sz="4200" lang="en-US">
                <a:solidFill>
                  <a:srgbClr val="0D0D0D"/>
                </a:solidFill>
                <a:latin typeface="Times New Roman"/>
                <a:ea typeface="Times New Roman"/>
                <a:cs typeface="Times New Roman"/>
                <a:sym typeface="Times New Roman"/>
              </a:rPr>
              <a:t>Modelling Approach</a:t>
            </a:r>
          </a:p>
          <a:p>
            <a:pPr algn="l" indent="-380048" lvl="1" marL="760095">
              <a:lnSpc>
                <a:spcPts val="5040"/>
              </a:lnSpc>
              <a:buAutoNum type="arabicPeriod" startAt="1"/>
            </a:pPr>
            <a:r>
              <a:rPr sz="4200" lang="en-US">
                <a:solidFill>
                  <a:srgbClr val="0D0D0D"/>
                </a:solidFill>
                <a:latin typeface="Times New Roman"/>
                <a:ea typeface="Times New Roman"/>
                <a:cs typeface="Times New Roman"/>
                <a:sym typeface="Times New Roman"/>
              </a:rPr>
              <a:t>Results and Discussion</a:t>
            </a:r>
          </a:p>
          <a:p>
            <a:pPr algn="l" indent="-380048" lvl="1" marL="760095">
              <a:lnSpc>
                <a:spcPts val="5040"/>
              </a:lnSpc>
              <a:buAutoNum type="arabicPeriod" startAt="1"/>
            </a:pPr>
            <a:r>
              <a:rPr sz="4200" lang="en-US">
                <a:solidFill>
                  <a:srgbClr val="0D0D0D"/>
                </a:solidFill>
                <a:latin typeface="Times New Roman"/>
                <a:ea typeface="Times New Roman"/>
                <a:cs typeface="Times New Roman"/>
                <a:sym typeface="Times New Roman"/>
              </a:rPr>
              <a:t>Conclusion</a:t>
            </a:r>
          </a:p>
          <a:p>
            <a:pPr algn="l" indent="-380048" lvl="1" marL="760095">
              <a:lnSpc>
                <a:spcPts val="5040"/>
              </a:lnSpc>
            </a:p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grpSp>
        <p:nvGrpSpPr>
          <p:cNvPr id="52" name="Group 2"/>
          <p:cNvGrpSpPr/>
          <p:nvPr/>
        </p:nvGrpSpPr>
        <p:grpSpPr>
          <a:xfrm rot="0">
            <a:off x="14058995" y="94"/>
            <a:ext cx="1842135" cy="10294620"/>
            <a:chOff x="0" y="0"/>
            <a:chExt cx="2456180" cy="13726160"/>
          </a:xfrm>
        </p:grpSpPr>
        <p:sp>
          <p:nvSpPr>
            <p:cNvPr id="1048632" name="Freeform 3"/>
            <p:cNvSpPr/>
            <p:nvPr/>
          </p:nvSpPr>
          <p:spPr>
            <a:xfrm rot="0" flipH="0" flipV="0">
              <a:off x="127" y="7874"/>
              <a:ext cx="2455418" cy="13709650"/>
            </a:xfrm>
            <a:custGeom>
              <a:avLst/>
              <a:ah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53" name="Group 4"/>
          <p:cNvGrpSpPr/>
          <p:nvPr/>
        </p:nvGrpSpPr>
        <p:grpSpPr>
          <a:xfrm rot="0">
            <a:off x="11165774" y="5535200"/>
            <a:ext cx="7129462" cy="4759642"/>
            <a:chOff x="0" y="0"/>
            <a:chExt cx="9505950" cy="6346190"/>
          </a:xfrm>
        </p:grpSpPr>
        <p:sp>
          <p:nvSpPr>
            <p:cNvPr id="1048633" name="Freeform 5"/>
            <p:cNvSpPr/>
            <p:nvPr/>
          </p:nvSpPr>
          <p:spPr>
            <a:xfrm rot="0" flipH="0" flipV="0">
              <a:off x="4191" y="1651"/>
              <a:ext cx="9497441" cy="6341999"/>
            </a:xfrm>
            <a:custGeom>
              <a:avLst/>
              <a:ah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54" name="Group 6"/>
          <p:cNvGrpSpPr/>
          <p:nvPr/>
        </p:nvGrpSpPr>
        <p:grpSpPr>
          <a:xfrm rot="0">
            <a:off x="13773150" y="0"/>
            <a:ext cx="4514850" cy="10287000"/>
            <a:chOff x="0" y="0"/>
            <a:chExt cx="6019800" cy="13716000"/>
          </a:xfrm>
        </p:grpSpPr>
        <p:sp>
          <p:nvSpPr>
            <p:cNvPr id="1048634" name="Freeform 7"/>
            <p:cNvSpPr/>
            <p:nvPr/>
          </p:nvSpPr>
          <p:spPr>
            <a:xfrm rot="0" flipH="0" flipV="0">
              <a:off x="0" y="0"/>
              <a:ext cx="6019800" cy="13716000"/>
            </a:xfrm>
            <a:custGeom>
              <a:avLst/>
              <a:ah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55" name="Group 8"/>
          <p:cNvGrpSpPr/>
          <p:nvPr/>
        </p:nvGrpSpPr>
        <p:grpSpPr>
          <a:xfrm rot="0">
            <a:off x="14404317" y="0"/>
            <a:ext cx="3884295" cy="10287000"/>
            <a:chOff x="0" y="0"/>
            <a:chExt cx="5179060" cy="13716000"/>
          </a:xfrm>
        </p:grpSpPr>
        <p:sp>
          <p:nvSpPr>
            <p:cNvPr id="1048635" name="Freeform 9"/>
            <p:cNvSpPr/>
            <p:nvPr/>
          </p:nvSpPr>
          <p:spPr>
            <a:xfrm rot="0" flipH="0" flipV="0">
              <a:off x="0" y="0"/>
              <a:ext cx="5178298" cy="13716000"/>
            </a:xfrm>
            <a:custGeom>
              <a:avLst/>
              <a:ah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56" name="Group 10"/>
          <p:cNvGrpSpPr/>
          <p:nvPr/>
        </p:nvGrpSpPr>
        <p:grpSpPr>
          <a:xfrm rot="0">
            <a:off x="13401675" y="4572000"/>
            <a:ext cx="4886325" cy="5715000"/>
            <a:chOff x="0" y="0"/>
            <a:chExt cx="6515100" cy="7620000"/>
          </a:xfrm>
        </p:grpSpPr>
        <p:sp>
          <p:nvSpPr>
            <p:cNvPr id="1048636" name="Freeform 11"/>
            <p:cNvSpPr/>
            <p:nvPr/>
          </p:nvSpPr>
          <p:spPr>
            <a:xfrm rot="0" flipH="0" flipV="0">
              <a:off x="0" y="0"/>
              <a:ext cx="6515100" cy="7620000"/>
            </a:xfrm>
            <a:custGeom>
              <a:avLst/>
              <a:ah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57" name="Group 12"/>
          <p:cNvGrpSpPr/>
          <p:nvPr/>
        </p:nvGrpSpPr>
        <p:grpSpPr>
          <a:xfrm rot="0">
            <a:off x="14006895" y="0"/>
            <a:ext cx="4281488" cy="10287000"/>
            <a:chOff x="0" y="0"/>
            <a:chExt cx="5708650" cy="13716000"/>
          </a:xfrm>
        </p:grpSpPr>
        <p:sp>
          <p:nvSpPr>
            <p:cNvPr id="1048637" name="Freeform 13"/>
            <p:cNvSpPr/>
            <p:nvPr/>
          </p:nvSpPr>
          <p:spPr>
            <a:xfrm rot="0" flipH="0" flipV="0">
              <a:off x="0" y="0"/>
              <a:ext cx="5708142" cy="13716000"/>
            </a:xfrm>
            <a:custGeom>
              <a:avLst/>
              <a:ah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58" name="Group 14"/>
          <p:cNvGrpSpPr/>
          <p:nvPr/>
        </p:nvGrpSpPr>
        <p:grpSpPr>
          <a:xfrm rot="0">
            <a:off x="16344900" y="0"/>
            <a:ext cx="1943100" cy="10287000"/>
            <a:chOff x="0" y="0"/>
            <a:chExt cx="2590800" cy="13716000"/>
          </a:xfrm>
        </p:grpSpPr>
        <p:sp>
          <p:nvSpPr>
            <p:cNvPr id="1048638" name="Freeform 15"/>
            <p:cNvSpPr/>
            <p:nvPr/>
          </p:nvSpPr>
          <p:spPr>
            <a:xfrm rot="0" flipH="0" flipV="0">
              <a:off x="0" y="0"/>
              <a:ext cx="2590800" cy="13716000"/>
            </a:xfrm>
            <a:custGeom>
              <a:avLst/>
              <a:ah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59" name="Group 16"/>
          <p:cNvGrpSpPr/>
          <p:nvPr/>
        </p:nvGrpSpPr>
        <p:grpSpPr>
          <a:xfrm rot="0">
            <a:off x="16404370" y="0"/>
            <a:ext cx="1884045" cy="10287000"/>
            <a:chOff x="0" y="0"/>
            <a:chExt cx="2512060" cy="13716000"/>
          </a:xfrm>
        </p:grpSpPr>
        <p:sp>
          <p:nvSpPr>
            <p:cNvPr id="1048639" name="Freeform 17"/>
            <p:cNvSpPr/>
            <p:nvPr/>
          </p:nvSpPr>
          <p:spPr>
            <a:xfrm rot="0" flipH="0" flipV="0">
              <a:off x="0" y="0"/>
              <a:ext cx="2511552" cy="13716000"/>
            </a:xfrm>
            <a:custGeom>
              <a:avLst/>
              <a:ah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60" name="Group 18"/>
          <p:cNvGrpSpPr/>
          <p:nvPr/>
        </p:nvGrpSpPr>
        <p:grpSpPr>
          <a:xfrm rot="0">
            <a:off x="15559088" y="5386388"/>
            <a:ext cx="2728912" cy="4900612"/>
            <a:chOff x="0" y="0"/>
            <a:chExt cx="3638550" cy="6534150"/>
          </a:xfrm>
        </p:grpSpPr>
        <p:sp>
          <p:nvSpPr>
            <p:cNvPr id="1048640" name="Freeform 19"/>
            <p:cNvSpPr/>
            <p:nvPr/>
          </p:nvSpPr>
          <p:spPr>
            <a:xfrm rot="0" flipH="0" flipV="0">
              <a:off x="0" y="0"/>
              <a:ext cx="3638550" cy="6534150"/>
            </a:xfrm>
            <a:custGeom>
              <a:avLst/>
              <a:ah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61" name="Group 20"/>
          <p:cNvGrpSpPr/>
          <p:nvPr/>
        </p:nvGrpSpPr>
        <p:grpSpPr>
          <a:xfrm rot="0">
            <a:off x="0" y="6015038"/>
            <a:ext cx="671512" cy="4271962"/>
            <a:chOff x="0" y="0"/>
            <a:chExt cx="895350" cy="5695950"/>
          </a:xfrm>
        </p:grpSpPr>
        <p:sp>
          <p:nvSpPr>
            <p:cNvPr id="1048641" name="Freeform 21"/>
            <p:cNvSpPr/>
            <p:nvPr/>
          </p:nvSpPr>
          <p:spPr>
            <a:xfrm rot="0" flipH="0" flipV="0">
              <a:off x="0" y="0"/>
              <a:ext cx="895350" cy="5695950"/>
            </a:xfrm>
            <a:custGeom>
              <a:avLst/>
              <a:ahLst/>
              <a:rect l="l" t="t" r="r" b="b"/>
              <a:pathLst>
                <a:path w="895350" h="5695950">
                  <a:moveTo>
                    <a:pt x="0" y="0"/>
                  </a:moveTo>
                  <a:lnTo>
                    <a:pt x="0" y="5695950"/>
                  </a:lnTo>
                  <a:lnTo>
                    <a:pt x="895350" y="5695950"/>
                  </a:lnTo>
                  <a:lnTo>
                    <a:pt x="0" y="0"/>
                  </a:lnTo>
                  <a:close/>
                </a:path>
              </a:pathLst>
            </a:custGeom>
            <a:solidFill>
              <a:srgbClr val="5FCAEE">
                <a:alpha val="69804"/>
              </a:srgbClr>
            </a:solidFill>
          </p:spPr>
        </p:sp>
      </p:grpSp>
      <p:grpSp>
        <p:nvGrpSpPr>
          <p:cNvPr id="62" name="Group 22"/>
          <p:cNvGrpSpPr/>
          <p:nvPr/>
        </p:nvGrpSpPr>
        <p:grpSpPr>
          <a:xfrm rot="0">
            <a:off x="14030325" y="8043862"/>
            <a:ext cx="685800" cy="685800"/>
            <a:chOff x="0" y="0"/>
            <a:chExt cx="914400" cy="914400"/>
          </a:xfrm>
        </p:grpSpPr>
        <p:sp>
          <p:nvSpPr>
            <p:cNvPr id="1048642" name="Freeform 23"/>
            <p:cNvSpPr/>
            <p:nvPr/>
          </p:nvSpPr>
          <p:spPr>
            <a:xfrm rot="0" flipH="0" flipV="0">
              <a:off x="0" y="0"/>
              <a:ext cx="914400" cy="914400"/>
            </a:xfrm>
            <a:custGeom>
              <a:avLst/>
              <a:ah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grpSp>
        <p:nvGrpSpPr>
          <p:cNvPr id="63" name="Group 24"/>
          <p:cNvGrpSpPr/>
          <p:nvPr/>
        </p:nvGrpSpPr>
        <p:grpSpPr>
          <a:xfrm rot="0">
            <a:off x="14030325" y="8843962"/>
            <a:ext cx="271462" cy="271462"/>
            <a:chOff x="0" y="0"/>
            <a:chExt cx="361950" cy="361950"/>
          </a:xfrm>
        </p:grpSpPr>
        <p:sp>
          <p:nvSpPr>
            <p:cNvPr id="1048643" name="Freeform 25"/>
            <p:cNvSpPr/>
            <p:nvPr/>
          </p:nvSpPr>
          <p:spPr>
            <a:xfrm rot="0" flipH="0" flipV="0">
              <a:off x="0" y="0"/>
              <a:ext cx="361950" cy="361950"/>
            </a:xfrm>
            <a:custGeom>
              <a:avLst/>
              <a:ah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grpSp>
        <p:nvGrpSpPr>
          <p:cNvPr id="64" name="Group 26"/>
          <p:cNvGrpSpPr/>
          <p:nvPr/>
        </p:nvGrpSpPr>
        <p:grpSpPr>
          <a:xfrm rot="0">
            <a:off x="10375617" y="1879852"/>
            <a:ext cx="471488" cy="485775"/>
            <a:chOff x="0" y="0"/>
            <a:chExt cx="628650" cy="647700"/>
          </a:xfrm>
        </p:grpSpPr>
        <p:sp>
          <p:nvSpPr>
            <p:cNvPr id="1048644" name="Freeform 27"/>
            <p:cNvSpPr/>
            <p:nvPr/>
          </p:nvSpPr>
          <p:spPr>
            <a:xfrm rot="0" flipH="0" flipV="0">
              <a:off x="0" y="0"/>
              <a:ext cx="628650" cy="647700"/>
            </a:xfrm>
            <a:custGeom>
              <a:avLst/>
              <a:ahLst/>
              <a:rect l="l" t="t" r="r" b="b"/>
              <a:pathLst>
                <a:path w="628650" h="647700">
                  <a:moveTo>
                    <a:pt x="628650" y="0"/>
                  </a:moveTo>
                  <a:lnTo>
                    <a:pt x="0" y="0"/>
                  </a:lnTo>
                  <a:lnTo>
                    <a:pt x="0" y="647700"/>
                  </a:lnTo>
                  <a:lnTo>
                    <a:pt x="628650" y="647700"/>
                  </a:lnTo>
                  <a:lnTo>
                    <a:pt x="628650" y="0"/>
                  </a:lnTo>
                  <a:close/>
                </a:path>
              </a:pathLst>
            </a:custGeom>
            <a:solidFill>
              <a:srgbClr val="2D83C3"/>
            </a:solidFill>
          </p:spPr>
        </p:sp>
      </p:grpSp>
      <p:sp>
        <p:nvSpPr>
          <p:cNvPr id="1048645" name="Freeform 28"/>
          <p:cNvSpPr/>
          <p:nvPr/>
        </p:nvSpPr>
        <p:spPr>
          <a:xfrm rot="0" flipH="0" flipV="0">
            <a:off x="1014412" y="9701212"/>
            <a:ext cx="3214688" cy="300038"/>
          </a:xfrm>
          <a:custGeom>
            <a:avLst/>
            <a:ahLst/>
            <a:rect l="l" t="t" r="r" b="b"/>
            <a:pathLst>
              <a:path w="3214688" h="300038">
                <a:moveTo>
                  <a:pt x="0" y="0"/>
                </a:moveTo>
                <a:lnTo>
                  <a:pt x="3214688" y="0"/>
                </a:lnTo>
                <a:lnTo>
                  <a:pt x="3214688" y="300038"/>
                </a:lnTo>
                <a:lnTo>
                  <a:pt x="0" y="300038"/>
                </a:lnTo>
                <a:lnTo>
                  <a:pt x="0" y="0"/>
                </a:lnTo>
                <a:close/>
              </a:path>
            </a:pathLst>
          </a:custGeom>
          <a:blipFill>
            <a:blip xmlns:r="http://schemas.openxmlformats.org/officeDocument/2006/relationships" r:embed="rId1"/>
            <a:stretch>
              <a:fillRect l="-66666" t="0" r="-66666" b="0"/>
            </a:stretch>
          </a:blipFill>
        </p:spPr>
      </p:sp>
      <p:sp>
        <p:nvSpPr>
          <p:cNvPr id="1048646" name="TextBox 29"/>
          <p:cNvSpPr txBox="1"/>
          <p:nvPr/>
        </p:nvSpPr>
        <p:spPr>
          <a:xfrm rot="0">
            <a:off x="957164" y="3270790"/>
            <a:ext cx="11651456" cy="4551680"/>
          </a:xfrm>
          <a:prstGeom prst="rect"/>
        </p:spPr>
        <p:txBody>
          <a:bodyPr anchor="t" bIns="0" lIns="0" rIns="0" rtlCol="0" tIns="0">
            <a:spAutoFit/>
          </a:bodyPr>
          <a:p>
            <a:pPr algn="l" indent="-345440" lvl="1" marL="690881">
              <a:lnSpc>
                <a:spcPts val="4480"/>
              </a:lnSpc>
              <a:buFont typeface="Arial"/>
              <a:buChar char="•"/>
            </a:pPr>
            <a:r>
              <a:rPr sz="3200" lang="en-US">
                <a:solidFill>
                  <a:srgbClr val="000000"/>
                </a:solidFill>
                <a:latin typeface="Canva Sans"/>
                <a:ea typeface="Canva Sans"/>
                <a:cs typeface="Canva Sans"/>
                <a:sym typeface="Canva Sans"/>
              </a:rPr>
              <a:t>The Employee Performance Analysis is Analysed to Track  the performance of each employee </a:t>
            </a:r>
          </a:p>
          <a:p>
            <a:pPr algn="l" indent="-345440" lvl="1" marL="690881">
              <a:lnSpc>
                <a:spcPts val="4480"/>
              </a:lnSpc>
              <a:buFont typeface="Arial"/>
              <a:buChar char="•"/>
            </a:pPr>
            <a:r>
              <a:rPr sz="3200" lang="en-US">
                <a:solidFill>
                  <a:srgbClr val="000000"/>
                </a:solidFill>
                <a:latin typeface="Canva Sans"/>
                <a:ea typeface="Canva Sans"/>
                <a:cs typeface="Canva Sans"/>
                <a:sym typeface="Canva Sans"/>
              </a:rPr>
              <a:t>From this Analysis the management know the performance of each employees and they Make necessary Decision about their Increment.</a:t>
            </a:r>
          </a:p>
          <a:p>
            <a:pPr algn="l" indent="-345440" lvl="1" marL="690881">
              <a:lnSpc>
                <a:spcPts val="4480"/>
              </a:lnSpc>
              <a:buFont typeface="Arial"/>
              <a:buChar char="•"/>
            </a:pPr>
            <a:r>
              <a:rPr sz="3200" lang="en-US">
                <a:solidFill>
                  <a:srgbClr val="000000"/>
                </a:solidFill>
                <a:latin typeface="Canva Sans"/>
                <a:ea typeface="Canva Sans"/>
                <a:cs typeface="Canva Sans"/>
                <a:sym typeface="Canva Sans"/>
              </a:rPr>
              <a:t>The analysis also helps for employee for their growth and  the Organisation can make better decisions and motivate them to improve more.</a:t>
            </a:r>
          </a:p>
        </p:txBody>
      </p:sp>
      <p:sp>
        <p:nvSpPr>
          <p:cNvPr id="1048647" name="Freeform 30"/>
          <p:cNvSpPr/>
          <p:nvPr/>
        </p:nvSpPr>
        <p:spPr>
          <a:xfrm rot="0" flipH="0" flipV="0">
            <a:off x="14166056" y="2514600"/>
            <a:ext cx="2671011" cy="4114800"/>
          </a:xfrm>
          <a:custGeom>
            <a:avLst/>
            <a:ahLst/>
            <a:rect l="l" t="t" r="r" b="b"/>
            <a:pathLst>
              <a:path w="2671011" h="4114800">
                <a:moveTo>
                  <a:pt x="0" y="0"/>
                </a:moveTo>
                <a:lnTo>
                  <a:pt x="2671011" y="0"/>
                </a:lnTo>
                <a:lnTo>
                  <a:pt x="2671011" y="4114800"/>
                </a:lnTo>
                <a:lnTo>
                  <a:pt x="0" y="4114800"/>
                </a:lnTo>
                <a:lnTo>
                  <a:pt x="0" y="0"/>
                </a:lnTo>
                <a:close/>
              </a:path>
            </a:pathLst>
          </a:custGeom>
          <a:blipFill>
            <a:blip xmlns:r="http://schemas.openxmlformats.org/officeDocument/2006/relationships" r:embed="rId2"/>
            <a:stretch>
              <a:fillRect l="0" t="0" r="0" b="0"/>
            </a:stretch>
          </a:blipFill>
        </p:spPr>
      </p:sp>
      <p:sp>
        <p:nvSpPr>
          <p:cNvPr id="1048648" name="TextBox 31"/>
          <p:cNvSpPr txBox="1"/>
          <p:nvPr/>
        </p:nvSpPr>
        <p:spPr>
          <a:xfrm rot="0">
            <a:off x="1251108" y="869567"/>
            <a:ext cx="8455343" cy="971551"/>
          </a:xfrm>
          <a:prstGeom prst="rect"/>
        </p:spPr>
        <p:txBody>
          <a:bodyPr anchor="t" bIns="0" lIns="0" rIns="0" rtlCol="0" tIns="0">
            <a:spAutoFit/>
          </a:bodyPr>
          <a:p>
            <a:pPr algn="l">
              <a:lnSpc>
                <a:spcPts val="7650"/>
              </a:lnSpc>
            </a:pPr>
            <a:r>
              <a:rPr b="1" sz="6375" lang="en-US" spc="22">
                <a:solidFill>
                  <a:srgbClr val="000000"/>
                </a:solidFill>
                <a:latin typeface="Trebuchet MS Bold"/>
                <a:ea typeface="Trebuchet MS Bold"/>
                <a:cs typeface="Trebuchet MS Bold"/>
                <a:sym typeface="Trebuchet MS Bold"/>
              </a:rPr>
              <a:t>PROBLEM	STATEMENT</a:t>
            </a:r>
          </a:p>
        </p:txBody>
      </p:sp>
      <p:sp>
        <p:nvSpPr>
          <p:cNvPr id="1048649" name="TextBox 32"/>
          <p:cNvSpPr txBox="1"/>
          <p:nvPr/>
        </p:nvSpPr>
        <p:spPr>
          <a:xfrm rot="0">
            <a:off x="17030127" y="9707466"/>
            <a:ext cx="226693" cy="251461"/>
          </a:xfrm>
          <a:prstGeom prst="rect"/>
        </p:spPr>
        <p:txBody>
          <a:bodyPr anchor="t" bIns="0" lIns="0" rIns="0" rtlCol="0" tIns="0">
            <a:spAutoFit/>
          </a:bodyPr>
          <a:p>
            <a:pPr algn="l">
              <a:lnSpc>
                <a:spcPts val="1980"/>
              </a:lnSpc>
            </a:pPr>
            <a:r>
              <a:rPr sz="1650" lang="en-US" spc="15">
                <a:solidFill>
                  <a:srgbClr val="2D936B"/>
                </a:solidFill>
                <a:latin typeface="Trebuchet MS"/>
                <a:ea typeface="Trebuchet MS"/>
                <a:cs typeface="Trebuchet MS"/>
                <a:sym typeface="Trebuchet MS"/>
              </a:rPr>
              <a:t>4</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65" name=""/>
        <p:cNvGrpSpPr/>
        <p:nvPr/>
      </p:nvGrpSpPr>
      <p:grpSpPr>
        <a:xfrm>
          <a:off x="0" y="0"/>
          <a:ext cx="0" cy="0"/>
          <a:chOff x="0" y="0"/>
          <a:chExt cx="0" cy="0"/>
        </a:xfrm>
      </p:grpSpPr>
      <p:grpSp>
        <p:nvGrpSpPr>
          <p:cNvPr id="66" name="Group 2"/>
          <p:cNvGrpSpPr/>
          <p:nvPr/>
        </p:nvGrpSpPr>
        <p:grpSpPr>
          <a:xfrm rot="0">
            <a:off x="14058995" y="94"/>
            <a:ext cx="1842135" cy="10294620"/>
            <a:chOff x="0" y="0"/>
            <a:chExt cx="2456180" cy="13726160"/>
          </a:xfrm>
        </p:grpSpPr>
        <p:sp>
          <p:nvSpPr>
            <p:cNvPr id="1048650" name="Freeform 3"/>
            <p:cNvSpPr/>
            <p:nvPr/>
          </p:nvSpPr>
          <p:spPr>
            <a:xfrm rot="0" flipH="0" flipV="0">
              <a:off x="127" y="7874"/>
              <a:ext cx="2455418" cy="13709650"/>
            </a:xfrm>
            <a:custGeom>
              <a:avLst/>
              <a:ah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67" name="Group 4"/>
          <p:cNvGrpSpPr/>
          <p:nvPr/>
        </p:nvGrpSpPr>
        <p:grpSpPr>
          <a:xfrm rot="0">
            <a:off x="11165774" y="5535200"/>
            <a:ext cx="7129462" cy="4759642"/>
            <a:chOff x="0" y="0"/>
            <a:chExt cx="9505950" cy="6346190"/>
          </a:xfrm>
        </p:grpSpPr>
        <p:sp>
          <p:nvSpPr>
            <p:cNvPr id="1048651" name="Freeform 5"/>
            <p:cNvSpPr/>
            <p:nvPr/>
          </p:nvSpPr>
          <p:spPr>
            <a:xfrm rot="0" flipH="0" flipV="0">
              <a:off x="4191" y="1651"/>
              <a:ext cx="9497441" cy="6341999"/>
            </a:xfrm>
            <a:custGeom>
              <a:avLst/>
              <a:ah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68" name="Group 6"/>
          <p:cNvGrpSpPr/>
          <p:nvPr/>
        </p:nvGrpSpPr>
        <p:grpSpPr>
          <a:xfrm rot="0">
            <a:off x="13773150" y="0"/>
            <a:ext cx="4514850" cy="10287000"/>
            <a:chOff x="0" y="0"/>
            <a:chExt cx="6019800" cy="13716000"/>
          </a:xfrm>
        </p:grpSpPr>
        <p:sp>
          <p:nvSpPr>
            <p:cNvPr id="1048652" name="Freeform 7"/>
            <p:cNvSpPr/>
            <p:nvPr/>
          </p:nvSpPr>
          <p:spPr>
            <a:xfrm rot="0" flipH="0" flipV="0">
              <a:off x="0" y="0"/>
              <a:ext cx="6019800" cy="13716000"/>
            </a:xfrm>
            <a:custGeom>
              <a:avLst/>
              <a:ah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69" name="Group 8"/>
          <p:cNvGrpSpPr/>
          <p:nvPr/>
        </p:nvGrpSpPr>
        <p:grpSpPr>
          <a:xfrm rot="0">
            <a:off x="14404317" y="0"/>
            <a:ext cx="3884295" cy="10287000"/>
            <a:chOff x="0" y="0"/>
            <a:chExt cx="5179060" cy="13716000"/>
          </a:xfrm>
        </p:grpSpPr>
        <p:sp>
          <p:nvSpPr>
            <p:cNvPr id="1048653" name="Freeform 9"/>
            <p:cNvSpPr/>
            <p:nvPr/>
          </p:nvSpPr>
          <p:spPr>
            <a:xfrm rot="0" flipH="0" flipV="0">
              <a:off x="0" y="0"/>
              <a:ext cx="5178298" cy="13716000"/>
            </a:xfrm>
            <a:custGeom>
              <a:avLst/>
              <a:ah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70" name="Group 10"/>
          <p:cNvGrpSpPr/>
          <p:nvPr/>
        </p:nvGrpSpPr>
        <p:grpSpPr>
          <a:xfrm rot="0">
            <a:off x="13401675" y="4572000"/>
            <a:ext cx="4886325" cy="5715000"/>
            <a:chOff x="0" y="0"/>
            <a:chExt cx="6515100" cy="7620000"/>
          </a:xfrm>
        </p:grpSpPr>
        <p:sp>
          <p:nvSpPr>
            <p:cNvPr id="1048654" name="Freeform 11"/>
            <p:cNvSpPr/>
            <p:nvPr/>
          </p:nvSpPr>
          <p:spPr>
            <a:xfrm rot="0" flipH="0" flipV="0">
              <a:off x="0" y="0"/>
              <a:ext cx="6515100" cy="7620000"/>
            </a:xfrm>
            <a:custGeom>
              <a:avLst/>
              <a:ah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71" name="Group 12"/>
          <p:cNvGrpSpPr/>
          <p:nvPr/>
        </p:nvGrpSpPr>
        <p:grpSpPr>
          <a:xfrm rot="0">
            <a:off x="14006895" y="0"/>
            <a:ext cx="4281488" cy="10287000"/>
            <a:chOff x="0" y="0"/>
            <a:chExt cx="5708650" cy="13716000"/>
          </a:xfrm>
        </p:grpSpPr>
        <p:sp>
          <p:nvSpPr>
            <p:cNvPr id="1048655" name="Freeform 13"/>
            <p:cNvSpPr/>
            <p:nvPr/>
          </p:nvSpPr>
          <p:spPr>
            <a:xfrm rot="0" flipH="0" flipV="0">
              <a:off x="0" y="0"/>
              <a:ext cx="5708142" cy="13716000"/>
            </a:xfrm>
            <a:custGeom>
              <a:avLst/>
              <a:ah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72" name="Group 14"/>
          <p:cNvGrpSpPr/>
          <p:nvPr/>
        </p:nvGrpSpPr>
        <p:grpSpPr>
          <a:xfrm rot="0">
            <a:off x="16344900" y="0"/>
            <a:ext cx="1943100" cy="10287000"/>
            <a:chOff x="0" y="0"/>
            <a:chExt cx="2590800" cy="13716000"/>
          </a:xfrm>
        </p:grpSpPr>
        <p:sp>
          <p:nvSpPr>
            <p:cNvPr id="1048656" name="Freeform 15"/>
            <p:cNvSpPr/>
            <p:nvPr/>
          </p:nvSpPr>
          <p:spPr>
            <a:xfrm rot="0" flipH="0" flipV="0">
              <a:off x="0" y="0"/>
              <a:ext cx="2590800" cy="13716000"/>
            </a:xfrm>
            <a:custGeom>
              <a:avLst/>
              <a:ah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73" name="Group 16"/>
          <p:cNvGrpSpPr/>
          <p:nvPr/>
        </p:nvGrpSpPr>
        <p:grpSpPr>
          <a:xfrm rot="0">
            <a:off x="16404370" y="0"/>
            <a:ext cx="1884045" cy="10287000"/>
            <a:chOff x="0" y="0"/>
            <a:chExt cx="2512060" cy="13716000"/>
          </a:xfrm>
        </p:grpSpPr>
        <p:sp>
          <p:nvSpPr>
            <p:cNvPr id="1048657" name="Freeform 17"/>
            <p:cNvSpPr/>
            <p:nvPr/>
          </p:nvSpPr>
          <p:spPr>
            <a:xfrm rot="0" flipH="0" flipV="0">
              <a:off x="0" y="0"/>
              <a:ext cx="2511552" cy="13716000"/>
            </a:xfrm>
            <a:custGeom>
              <a:avLst/>
              <a:ah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74" name="Group 18"/>
          <p:cNvGrpSpPr/>
          <p:nvPr/>
        </p:nvGrpSpPr>
        <p:grpSpPr>
          <a:xfrm rot="0">
            <a:off x="15559088" y="5386388"/>
            <a:ext cx="2728912" cy="4900612"/>
            <a:chOff x="0" y="0"/>
            <a:chExt cx="3638550" cy="6534150"/>
          </a:xfrm>
        </p:grpSpPr>
        <p:sp>
          <p:nvSpPr>
            <p:cNvPr id="1048658" name="Freeform 19"/>
            <p:cNvSpPr/>
            <p:nvPr/>
          </p:nvSpPr>
          <p:spPr>
            <a:xfrm rot="0" flipH="0" flipV="0">
              <a:off x="0" y="0"/>
              <a:ext cx="3638550" cy="6534150"/>
            </a:xfrm>
            <a:custGeom>
              <a:avLst/>
              <a:ah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75" name="Group 20"/>
          <p:cNvGrpSpPr/>
          <p:nvPr/>
        </p:nvGrpSpPr>
        <p:grpSpPr>
          <a:xfrm rot="0">
            <a:off x="0" y="6015038"/>
            <a:ext cx="671512" cy="4271962"/>
            <a:chOff x="0" y="0"/>
            <a:chExt cx="895350" cy="5695950"/>
          </a:xfrm>
        </p:grpSpPr>
        <p:sp>
          <p:nvSpPr>
            <p:cNvPr id="1048659" name="Freeform 21"/>
            <p:cNvSpPr/>
            <p:nvPr/>
          </p:nvSpPr>
          <p:spPr>
            <a:xfrm rot="0" flipH="0" flipV="0">
              <a:off x="0" y="0"/>
              <a:ext cx="895350" cy="5695950"/>
            </a:xfrm>
            <a:custGeom>
              <a:avLst/>
              <a:ahLst/>
              <a:rect l="l" t="t" r="r" b="b"/>
              <a:pathLst>
                <a:path w="895350" h="5695950">
                  <a:moveTo>
                    <a:pt x="0" y="0"/>
                  </a:moveTo>
                  <a:lnTo>
                    <a:pt x="0" y="5695950"/>
                  </a:lnTo>
                  <a:lnTo>
                    <a:pt x="895350" y="5695950"/>
                  </a:lnTo>
                  <a:lnTo>
                    <a:pt x="0" y="0"/>
                  </a:lnTo>
                  <a:close/>
                </a:path>
              </a:pathLst>
            </a:custGeom>
            <a:solidFill>
              <a:srgbClr val="5FCAEE">
                <a:alpha val="69804"/>
              </a:srgbClr>
            </a:solidFill>
          </p:spPr>
        </p:sp>
      </p:grpSp>
      <p:grpSp>
        <p:nvGrpSpPr>
          <p:cNvPr id="76" name="Group 22"/>
          <p:cNvGrpSpPr/>
          <p:nvPr/>
        </p:nvGrpSpPr>
        <p:grpSpPr>
          <a:xfrm rot="0">
            <a:off x="14030325" y="8043862"/>
            <a:ext cx="685800" cy="685800"/>
            <a:chOff x="0" y="0"/>
            <a:chExt cx="914400" cy="914400"/>
          </a:xfrm>
        </p:grpSpPr>
        <p:sp>
          <p:nvSpPr>
            <p:cNvPr id="1048660" name="Freeform 23"/>
            <p:cNvSpPr/>
            <p:nvPr/>
          </p:nvSpPr>
          <p:spPr>
            <a:xfrm rot="0" flipH="0" flipV="0">
              <a:off x="0" y="0"/>
              <a:ext cx="914400" cy="914400"/>
            </a:xfrm>
            <a:custGeom>
              <a:avLst/>
              <a:ah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grpSp>
        <p:nvGrpSpPr>
          <p:cNvPr id="77" name="Group 24"/>
          <p:cNvGrpSpPr/>
          <p:nvPr/>
        </p:nvGrpSpPr>
        <p:grpSpPr>
          <a:xfrm rot="0">
            <a:off x="14030325" y="8843962"/>
            <a:ext cx="271462" cy="271462"/>
            <a:chOff x="0" y="0"/>
            <a:chExt cx="361950" cy="361950"/>
          </a:xfrm>
        </p:grpSpPr>
        <p:sp>
          <p:nvSpPr>
            <p:cNvPr id="1048661" name="Freeform 25"/>
            <p:cNvSpPr/>
            <p:nvPr/>
          </p:nvSpPr>
          <p:spPr>
            <a:xfrm rot="0" flipH="0" flipV="0">
              <a:off x="0" y="0"/>
              <a:ext cx="361950" cy="361950"/>
            </a:xfrm>
            <a:custGeom>
              <a:avLst/>
              <a:ah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grpSp>
        <p:nvGrpSpPr>
          <p:cNvPr id="78" name="Group 26"/>
          <p:cNvGrpSpPr/>
          <p:nvPr/>
        </p:nvGrpSpPr>
        <p:grpSpPr>
          <a:xfrm rot="0">
            <a:off x="10044112" y="2543175"/>
            <a:ext cx="471488" cy="485775"/>
            <a:chOff x="0" y="0"/>
            <a:chExt cx="628650" cy="647700"/>
          </a:xfrm>
        </p:grpSpPr>
        <p:sp>
          <p:nvSpPr>
            <p:cNvPr id="1048662" name="Freeform 27"/>
            <p:cNvSpPr/>
            <p:nvPr/>
          </p:nvSpPr>
          <p:spPr>
            <a:xfrm rot="0" flipH="0" flipV="0">
              <a:off x="0" y="0"/>
              <a:ext cx="628650" cy="647700"/>
            </a:xfrm>
            <a:custGeom>
              <a:avLst/>
              <a:ahLst/>
              <a:rect l="l" t="t" r="r" b="b"/>
              <a:pathLst>
                <a:path w="628650" h="647700">
                  <a:moveTo>
                    <a:pt x="628650" y="0"/>
                  </a:moveTo>
                  <a:lnTo>
                    <a:pt x="0" y="0"/>
                  </a:lnTo>
                  <a:lnTo>
                    <a:pt x="0" y="647700"/>
                  </a:lnTo>
                  <a:lnTo>
                    <a:pt x="628650" y="647700"/>
                  </a:lnTo>
                  <a:lnTo>
                    <a:pt x="628650" y="0"/>
                  </a:lnTo>
                  <a:close/>
                </a:path>
              </a:pathLst>
            </a:custGeom>
            <a:solidFill>
              <a:srgbClr val="2D83C3"/>
            </a:solidFill>
          </p:spPr>
        </p:sp>
      </p:grpSp>
      <p:sp>
        <p:nvSpPr>
          <p:cNvPr id="1048663" name="Freeform 28"/>
          <p:cNvSpPr/>
          <p:nvPr/>
        </p:nvSpPr>
        <p:spPr>
          <a:xfrm rot="0" flipH="0" flipV="0">
            <a:off x="1014412" y="9701212"/>
            <a:ext cx="3214688" cy="300038"/>
          </a:xfrm>
          <a:custGeom>
            <a:avLst/>
            <a:ahLst/>
            <a:rect l="l" t="t" r="r" b="b"/>
            <a:pathLst>
              <a:path w="3214688" h="300038">
                <a:moveTo>
                  <a:pt x="0" y="0"/>
                </a:moveTo>
                <a:lnTo>
                  <a:pt x="3214688" y="0"/>
                </a:lnTo>
                <a:lnTo>
                  <a:pt x="3214688" y="300038"/>
                </a:lnTo>
                <a:lnTo>
                  <a:pt x="0" y="300038"/>
                </a:lnTo>
                <a:lnTo>
                  <a:pt x="0" y="0"/>
                </a:lnTo>
                <a:close/>
              </a:path>
            </a:pathLst>
          </a:custGeom>
          <a:blipFill>
            <a:blip xmlns:r="http://schemas.openxmlformats.org/officeDocument/2006/relationships" r:embed="rId1"/>
            <a:stretch>
              <a:fillRect l="-66666" t="0" r="-66666" b="0"/>
            </a:stretch>
          </a:blipFill>
        </p:spPr>
      </p:sp>
      <p:sp>
        <p:nvSpPr>
          <p:cNvPr id="1048664" name="Freeform 29"/>
          <p:cNvSpPr/>
          <p:nvPr/>
        </p:nvSpPr>
        <p:spPr>
          <a:xfrm rot="0" flipH="0" flipV="0">
            <a:off x="12164641" y="6341698"/>
            <a:ext cx="4479353" cy="3359514"/>
          </a:xfrm>
          <a:custGeom>
            <a:avLst/>
            <a:ahLst/>
            <a:rect l="l" t="t" r="r" b="b"/>
            <a:pathLst>
              <a:path w="4479353" h="3359514">
                <a:moveTo>
                  <a:pt x="0" y="0"/>
                </a:moveTo>
                <a:lnTo>
                  <a:pt x="4479352" y="0"/>
                </a:lnTo>
                <a:lnTo>
                  <a:pt x="4479352" y="3359514"/>
                </a:lnTo>
                <a:lnTo>
                  <a:pt x="0" y="3359514"/>
                </a:lnTo>
                <a:lnTo>
                  <a:pt x="0" y="0"/>
                </a:lnTo>
                <a:close/>
              </a:path>
            </a:pathLst>
          </a:custGeom>
          <a:blipFill>
            <a:blip xmlns:r="http://schemas.openxmlformats.org/officeDocument/2006/relationships" r:embed="rId2"/>
            <a:stretch>
              <a:fillRect l="0" t="0" r="0" b="0"/>
            </a:stretch>
          </a:blipFill>
        </p:spPr>
      </p:sp>
      <p:sp>
        <p:nvSpPr>
          <p:cNvPr id="1048665" name="TextBox 30"/>
          <p:cNvSpPr txBox="1"/>
          <p:nvPr/>
        </p:nvSpPr>
        <p:spPr>
          <a:xfrm rot="0">
            <a:off x="1109662" y="1251425"/>
            <a:ext cx="7895272" cy="971550"/>
          </a:xfrm>
          <a:prstGeom prst="rect"/>
        </p:spPr>
        <p:txBody>
          <a:bodyPr anchor="t" bIns="0" lIns="0" rIns="0" rtlCol="0" tIns="0">
            <a:spAutoFit/>
          </a:bodyPr>
          <a:p>
            <a:pPr algn="l">
              <a:lnSpc>
                <a:spcPts val="7650"/>
              </a:lnSpc>
            </a:pPr>
            <a:r>
              <a:rPr b="1" sz="6375" lang="en-US" spc="7">
                <a:solidFill>
                  <a:srgbClr val="000000"/>
                </a:solidFill>
                <a:latin typeface="Trebuchet MS Bold"/>
                <a:ea typeface="Trebuchet MS Bold"/>
                <a:cs typeface="Trebuchet MS Bold"/>
                <a:sym typeface="Trebuchet MS Bold"/>
              </a:rPr>
              <a:t>PROJECT	OVERVIEW</a:t>
            </a:r>
          </a:p>
        </p:txBody>
      </p:sp>
      <p:sp>
        <p:nvSpPr>
          <p:cNvPr id="1048666" name="TextBox 31"/>
          <p:cNvSpPr txBox="1"/>
          <p:nvPr/>
        </p:nvSpPr>
        <p:spPr>
          <a:xfrm rot="0">
            <a:off x="17030127" y="9707466"/>
            <a:ext cx="226693" cy="251461"/>
          </a:xfrm>
          <a:prstGeom prst="rect"/>
        </p:spPr>
        <p:txBody>
          <a:bodyPr anchor="t" bIns="0" lIns="0" rIns="0" rtlCol="0" tIns="0">
            <a:spAutoFit/>
          </a:bodyPr>
          <a:p>
            <a:pPr algn="l">
              <a:lnSpc>
                <a:spcPts val="1980"/>
              </a:lnSpc>
            </a:pPr>
            <a:r>
              <a:rPr sz="1650" lang="en-US" spc="15">
                <a:solidFill>
                  <a:srgbClr val="2D936B"/>
                </a:solidFill>
                <a:latin typeface="Trebuchet MS"/>
                <a:ea typeface="Trebuchet MS"/>
                <a:cs typeface="Trebuchet MS"/>
                <a:sym typeface="Trebuchet MS"/>
              </a:rPr>
              <a:t>5</a:t>
            </a:r>
          </a:p>
        </p:txBody>
      </p:sp>
      <p:sp>
        <p:nvSpPr>
          <p:cNvPr id="1048667" name="TextBox 32"/>
          <p:cNvSpPr txBox="1"/>
          <p:nvPr/>
        </p:nvSpPr>
        <p:spPr>
          <a:xfrm rot="0">
            <a:off x="1577340" y="3169920"/>
            <a:ext cx="11704320" cy="1097281"/>
          </a:xfrm>
          <a:prstGeom prst="rect"/>
        </p:spPr>
        <p:txBody>
          <a:bodyPr anchor="t" bIns="0" lIns="0" rIns="0" rtlCol="0" tIns="0">
            <a:spAutoFit/>
          </a:bodyPr>
          <a:p>
            <a:pPr algn="l" indent="-325755" lvl="1" marL="651510">
              <a:lnSpc>
                <a:spcPts val="4320"/>
              </a:lnSpc>
              <a:buFont typeface="Arial"/>
              <a:buChar char="•"/>
            </a:pPr>
            <a:r>
              <a:rPr sz="3600" lang="en-US">
                <a:solidFill>
                  <a:srgbClr val="0D0D0D"/>
                </a:solidFill>
                <a:latin typeface="Times New Roman"/>
                <a:ea typeface="Times New Roman"/>
                <a:cs typeface="Times New Roman"/>
                <a:sym typeface="Times New Roman"/>
              </a:rPr>
              <a:t>.</a:t>
            </a:r>
          </a:p>
          <a:p>
            <a:pPr algn="l" indent="-325755" lvl="1" marL="651510">
              <a:lnSpc>
                <a:spcPts val="4320"/>
              </a:lnSpc>
            </a:pPr>
          </a:p>
        </p:txBody>
      </p:sp>
      <p:sp>
        <p:nvSpPr>
          <p:cNvPr id="1048668" name="TextBox 33"/>
          <p:cNvSpPr txBox="1"/>
          <p:nvPr/>
        </p:nvSpPr>
        <p:spPr>
          <a:xfrm rot="0">
            <a:off x="349413" y="3248025"/>
            <a:ext cx="13558550" cy="3021965"/>
          </a:xfrm>
          <a:prstGeom prst="rect"/>
        </p:spPr>
        <p:txBody>
          <a:bodyPr anchor="t" bIns="0" lIns="0" rIns="0" rtlCol="0" tIns="0">
            <a:spAutoFit/>
          </a:bodyPr>
          <a:p>
            <a:pPr algn="l" indent="-367030" lvl="1" marL="734059">
              <a:lnSpc>
                <a:spcPts val="4759"/>
              </a:lnSpc>
              <a:buFont typeface="Arial"/>
              <a:buChar char="•"/>
            </a:pPr>
            <a:r>
              <a:rPr sz="3399" lang="en-US">
                <a:solidFill>
                  <a:srgbClr val="000000"/>
                </a:solidFill>
                <a:latin typeface="Canva Sans"/>
                <a:ea typeface="Canva Sans"/>
                <a:cs typeface="Canva Sans"/>
                <a:sym typeface="Canva Sans"/>
              </a:rPr>
              <a:t>Analysing the performance of the employees by considering the various factors like Gender, performance level , performance rating  etc.</a:t>
            </a:r>
          </a:p>
          <a:p>
            <a:pPr algn="l" indent="-367030" lvl="1" marL="734059">
              <a:lnSpc>
                <a:spcPts val="4759"/>
              </a:lnSpc>
              <a:buFont typeface="Arial"/>
              <a:buChar char="•"/>
            </a:pPr>
            <a:r>
              <a:rPr sz="3399" lang="en-US">
                <a:solidFill>
                  <a:srgbClr val="000000"/>
                </a:solidFill>
                <a:latin typeface="Canva Sans"/>
                <a:ea typeface="Canva Sans"/>
                <a:cs typeface="Canva Sans"/>
                <a:sym typeface="Canva Sans"/>
              </a:rPr>
              <a:t>Identifying the Trends and patterns of different categories of employees like High , Medium and Low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79" name=""/>
        <p:cNvGrpSpPr/>
        <p:nvPr/>
      </p:nvGrpSpPr>
      <p:grpSpPr>
        <a:xfrm>
          <a:off x="0" y="0"/>
          <a:ext cx="0" cy="0"/>
          <a:chOff x="0" y="0"/>
          <a:chExt cx="0" cy="0"/>
        </a:xfrm>
      </p:grpSpPr>
      <p:grpSp>
        <p:nvGrpSpPr>
          <p:cNvPr id="80" name="Group 2"/>
          <p:cNvGrpSpPr/>
          <p:nvPr/>
        </p:nvGrpSpPr>
        <p:grpSpPr>
          <a:xfrm rot="0">
            <a:off x="14058995" y="94"/>
            <a:ext cx="1842135" cy="10294620"/>
            <a:chOff x="0" y="0"/>
            <a:chExt cx="2456180" cy="13726160"/>
          </a:xfrm>
        </p:grpSpPr>
        <p:sp>
          <p:nvSpPr>
            <p:cNvPr id="1048669" name="Freeform 3"/>
            <p:cNvSpPr/>
            <p:nvPr/>
          </p:nvSpPr>
          <p:spPr>
            <a:xfrm rot="0" flipH="0" flipV="0">
              <a:off x="127" y="7874"/>
              <a:ext cx="2455418" cy="13709650"/>
            </a:xfrm>
            <a:custGeom>
              <a:avLst/>
              <a:ah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81" name="Group 4"/>
          <p:cNvGrpSpPr/>
          <p:nvPr/>
        </p:nvGrpSpPr>
        <p:grpSpPr>
          <a:xfrm rot="0">
            <a:off x="11165774" y="5535200"/>
            <a:ext cx="7129462" cy="4759642"/>
            <a:chOff x="0" y="0"/>
            <a:chExt cx="9505950" cy="6346190"/>
          </a:xfrm>
        </p:grpSpPr>
        <p:sp>
          <p:nvSpPr>
            <p:cNvPr id="1048670" name="Freeform 5"/>
            <p:cNvSpPr/>
            <p:nvPr/>
          </p:nvSpPr>
          <p:spPr>
            <a:xfrm rot="0" flipH="0" flipV="0">
              <a:off x="4191" y="1651"/>
              <a:ext cx="9497441" cy="6341999"/>
            </a:xfrm>
            <a:custGeom>
              <a:avLst/>
              <a:ah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82" name="Group 6"/>
          <p:cNvGrpSpPr/>
          <p:nvPr/>
        </p:nvGrpSpPr>
        <p:grpSpPr>
          <a:xfrm rot="0">
            <a:off x="13773150" y="0"/>
            <a:ext cx="4514850" cy="10287000"/>
            <a:chOff x="0" y="0"/>
            <a:chExt cx="6019800" cy="13716000"/>
          </a:xfrm>
        </p:grpSpPr>
        <p:sp>
          <p:nvSpPr>
            <p:cNvPr id="1048671" name="Freeform 7"/>
            <p:cNvSpPr/>
            <p:nvPr/>
          </p:nvSpPr>
          <p:spPr>
            <a:xfrm rot="0" flipH="0" flipV="0">
              <a:off x="0" y="0"/>
              <a:ext cx="6019800" cy="13716000"/>
            </a:xfrm>
            <a:custGeom>
              <a:avLst/>
              <a:ah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83" name="Group 8"/>
          <p:cNvGrpSpPr/>
          <p:nvPr/>
        </p:nvGrpSpPr>
        <p:grpSpPr>
          <a:xfrm rot="0">
            <a:off x="14404317" y="0"/>
            <a:ext cx="3884295" cy="10287000"/>
            <a:chOff x="0" y="0"/>
            <a:chExt cx="5179060" cy="13716000"/>
          </a:xfrm>
        </p:grpSpPr>
        <p:sp>
          <p:nvSpPr>
            <p:cNvPr id="1048672" name="Freeform 9"/>
            <p:cNvSpPr/>
            <p:nvPr/>
          </p:nvSpPr>
          <p:spPr>
            <a:xfrm rot="0" flipH="0" flipV="0">
              <a:off x="0" y="0"/>
              <a:ext cx="5178298" cy="13716000"/>
            </a:xfrm>
            <a:custGeom>
              <a:avLst/>
              <a:ah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84" name="Group 10"/>
          <p:cNvGrpSpPr/>
          <p:nvPr/>
        </p:nvGrpSpPr>
        <p:grpSpPr>
          <a:xfrm rot="0">
            <a:off x="13401675" y="4572000"/>
            <a:ext cx="4886325" cy="5715000"/>
            <a:chOff x="0" y="0"/>
            <a:chExt cx="6515100" cy="7620000"/>
          </a:xfrm>
        </p:grpSpPr>
        <p:sp>
          <p:nvSpPr>
            <p:cNvPr id="1048673" name="Freeform 11"/>
            <p:cNvSpPr/>
            <p:nvPr/>
          </p:nvSpPr>
          <p:spPr>
            <a:xfrm rot="0" flipH="0" flipV="0">
              <a:off x="0" y="0"/>
              <a:ext cx="6515100" cy="7620000"/>
            </a:xfrm>
            <a:custGeom>
              <a:avLst/>
              <a:ah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85" name="Group 12"/>
          <p:cNvGrpSpPr/>
          <p:nvPr/>
        </p:nvGrpSpPr>
        <p:grpSpPr>
          <a:xfrm rot="0">
            <a:off x="14006895" y="0"/>
            <a:ext cx="4281488" cy="10287000"/>
            <a:chOff x="0" y="0"/>
            <a:chExt cx="5708650" cy="13716000"/>
          </a:xfrm>
        </p:grpSpPr>
        <p:sp>
          <p:nvSpPr>
            <p:cNvPr id="1048674" name="Freeform 13"/>
            <p:cNvSpPr/>
            <p:nvPr/>
          </p:nvSpPr>
          <p:spPr>
            <a:xfrm rot="0" flipH="0" flipV="0">
              <a:off x="0" y="0"/>
              <a:ext cx="5708142" cy="13716000"/>
            </a:xfrm>
            <a:custGeom>
              <a:avLst/>
              <a:ah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86" name="Group 14"/>
          <p:cNvGrpSpPr/>
          <p:nvPr/>
        </p:nvGrpSpPr>
        <p:grpSpPr>
          <a:xfrm rot="0">
            <a:off x="16344900" y="0"/>
            <a:ext cx="1943100" cy="10287000"/>
            <a:chOff x="0" y="0"/>
            <a:chExt cx="2590800" cy="13716000"/>
          </a:xfrm>
        </p:grpSpPr>
        <p:sp>
          <p:nvSpPr>
            <p:cNvPr id="1048675" name="Freeform 15"/>
            <p:cNvSpPr/>
            <p:nvPr/>
          </p:nvSpPr>
          <p:spPr>
            <a:xfrm rot="0" flipH="0" flipV="0">
              <a:off x="0" y="0"/>
              <a:ext cx="2590800" cy="13716000"/>
            </a:xfrm>
            <a:custGeom>
              <a:avLst/>
              <a:ah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87" name="Group 16"/>
          <p:cNvGrpSpPr/>
          <p:nvPr/>
        </p:nvGrpSpPr>
        <p:grpSpPr>
          <a:xfrm rot="0">
            <a:off x="16404370" y="0"/>
            <a:ext cx="1884045" cy="10287000"/>
            <a:chOff x="0" y="0"/>
            <a:chExt cx="2512060" cy="13716000"/>
          </a:xfrm>
        </p:grpSpPr>
        <p:sp>
          <p:nvSpPr>
            <p:cNvPr id="1048676" name="Freeform 17"/>
            <p:cNvSpPr/>
            <p:nvPr/>
          </p:nvSpPr>
          <p:spPr>
            <a:xfrm rot="0" flipH="0" flipV="0">
              <a:off x="0" y="0"/>
              <a:ext cx="2511552" cy="13716000"/>
            </a:xfrm>
            <a:custGeom>
              <a:avLst/>
              <a:ah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88" name="Group 18"/>
          <p:cNvGrpSpPr/>
          <p:nvPr/>
        </p:nvGrpSpPr>
        <p:grpSpPr>
          <a:xfrm rot="0">
            <a:off x="15559088" y="5386388"/>
            <a:ext cx="2728912" cy="4900612"/>
            <a:chOff x="0" y="0"/>
            <a:chExt cx="3638550" cy="6534150"/>
          </a:xfrm>
        </p:grpSpPr>
        <p:sp>
          <p:nvSpPr>
            <p:cNvPr id="1048677" name="Freeform 19"/>
            <p:cNvSpPr/>
            <p:nvPr/>
          </p:nvSpPr>
          <p:spPr>
            <a:xfrm rot="0" flipH="0" flipV="0">
              <a:off x="0" y="0"/>
              <a:ext cx="3638550" cy="6534150"/>
            </a:xfrm>
            <a:custGeom>
              <a:avLst/>
              <a:ah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89" name="Group 20"/>
          <p:cNvGrpSpPr/>
          <p:nvPr/>
        </p:nvGrpSpPr>
        <p:grpSpPr>
          <a:xfrm rot="0">
            <a:off x="0" y="6015038"/>
            <a:ext cx="671512" cy="4271962"/>
            <a:chOff x="0" y="0"/>
            <a:chExt cx="895350" cy="5695950"/>
          </a:xfrm>
        </p:grpSpPr>
        <p:sp>
          <p:nvSpPr>
            <p:cNvPr id="1048678" name="Freeform 21"/>
            <p:cNvSpPr/>
            <p:nvPr/>
          </p:nvSpPr>
          <p:spPr>
            <a:xfrm rot="0" flipH="0" flipV="0">
              <a:off x="0" y="0"/>
              <a:ext cx="895350" cy="5695950"/>
            </a:xfrm>
            <a:custGeom>
              <a:avLst/>
              <a:ahLst/>
              <a:rect l="l" t="t" r="r" b="b"/>
              <a:pathLst>
                <a:path w="895350" h="5695950">
                  <a:moveTo>
                    <a:pt x="0" y="0"/>
                  </a:moveTo>
                  <a:lnTo>
                    <a:pt x="0" y="5695950"/>
                  </a:lnTo>
                  <a:lnTo>
                    <a:pt x="895350" y="5695950"/>
                  </a:lnTo>
                  <a:lnTo>
                    <a:pt x="0" y="0"/>
                  </a:lnTo>
                  <a:close/>
                </a:path>
              </a:pathLst>
            </a:custGeom>
            <a:solidFill>
              <a:srgbClr val="5FCAEE">
                <a:alpha val="69804"/>
              </a:srgbClr>
            </a:solidFill>
          </p:spPr>
        </p:sp>
      </p:grpSp>
      <p:grpSp>
        <p:nvGrpSpPr>
          <p:cNvPr id="90" name="Group 22"/>
          <p:cNvGrpSpPr/>
          <p:nvPr/>
        </p:nvGrpSpPr>
        <p:grpSpPr>
          <a:xfrm rot="0">
            <a:off x="14030325" y="8043862"/>
            <a:ext cx="685800" cy="685800"/>
            <a:chOff x="0" y="0"/>
            <a:chExt cx="914400" cy="914400"/>
          </a:xfrm>
        </p:grpSpPr>
        <p:sp>
          <p:nvSpPr>
            <p:cNvPr id="1048679" name="Freeform 23"/>
            <p:cNvSpPr/>
            <p:nvPr/>
          </p:nvSpPr>
          <p:spPr>
            <a:xfrm rot="0" flipH="0" flipV="0">
              <a:off x="0" y="0"/>
              <a:ext cx="914400" cy="914400"/>
            </a:xfrm>
            <a:custGeom>
              <a:avLst/>
              <a:ah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grpSp>
        <p:nvGrpSpPr>
          <p:cNvPr id="91" name="Group 24"/>
          <p:cNvGrpSpPr/>
          <p:nvPr/>
        </p:nvGrpSpPr>
        <p:grpSpPr>
          <a:xfrm rot="0">
            <a:off x="10044112" y="2543175"/>
            <a:ext cx="471488" cy="485775"/>
            <a:chOff x="0" y="0"/>
            <a:chExt cx="628650" cy="647700"/>
          </a:xfrm>
        </p:grpSpPr>
        <p:sp>
          <p:nvSpPr>
            <p:cNvPr id="1048680" name="Freeform 25"/>
            <p:cNvSpPr/>
            <p:nvPr/>
          </p:nvSpPr>
          <p:spPr>
            <a:xfrm rot="0" flipH="0" flipV="0">
              <a:off x="0" y="0"/>
              <a:ext cx="628650" cy="647700"/>
            </a:xfrm>
            <a:custGeom>
              <a:avLst/>
              <a:ahLst/>
              <a:rect l="l" t="t" r="r" b="b"/>
              <a:pathLst>
                <a:path w="628650" h="647700">
                  <a:moveTo>
                    <a:pt x="628650" y="0"/>
                  </a:moveTo>
                  <a:lnTo>
                    <a:pt x="0" y="0"/>
                  </a:lnTo>
                  <a:lnTo>
                    <a:pt x="0" y="647700"/>
                  </a:lnTo>
                  <a:lnTo>
                    <a:pt x="628650" y="647700"/>
                  </a:lnTo>
                  <a:lnTo>
                    <a:pt x="628650" y="0"/>
                  </a:lnTo>
                  <a:close/>
                </a:path>
              </a:pathLst>
            </a:custGeom>
            <a:solidFill>
              <a:srgbClr val="2D83C3"/>
            </a:solidFill>
          </p:spPr>
        </p:sp>
      </p:grpSp>
      <p:grpSp>
        <p:nvGrpSpPr>
          <p:cNvPr id="92" name="Group 26"/>
          <p:cNvGrpSpPr/>
          <p:nvPr/>
        </p:nvGrpSpPr>
        <p:grpSpPr>
          <a:xfrm rot="0">
            <a:off x="14030325" y="8843962"/>
            <a:ext cx="271462" cy="271462"/>
            <a:chOff x="0" y="0"/>
            <a:chExt cx="361950" cy="361950"/>
          </a:xfrm>
        </p:grpSpPr>
        <p:sp>
          <p:nvSpPr>
            <p:cNvPr id="1048681" name="Freeform 27"/>
            <p:cNvSpPr/>
            <p:nvPr/>
          </p:nvSpPr>
          <p:spPr>
            <a:xfrm rot="0" flipH="0" flipV="0">
              <a:off x="0" y="0"/>
              <a:ext cx="361950" cy="361950"/>
            </a:xfrm>
            <a:custGeom>
              <a:avLst/>
              <a:ah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sp>
        <p:nvSpPr>
          <p:cNvPr id="1048682" name="Freeform 28"/>
          <p:cNvSpPr/>
          <p:nvPr/>
        </p:nvSpPr>
        <p:spPr>
          <a:xfrm rot="0" flipH="0" flipV="0">
            <a:off x="1085850" y="9258300"/>
            <a:ext cx="3271838" cy="728662"/>
          </a:xfrm>
          <a:custGeom>
            <a:avLst/>
            <a:ahLst/>
            <a:rect l="l" t="t" r="r" b="b"/>
            <a:pathLst>
              <a:path w="3271838" h="728662">
                <a:moveTo>
                  <a:pt x="0" y="0"/>
                </a:moveTo>
                <a:lnTo>
                  <a:pt x="3271838" y="0"/>
                </a:lnTo>
                <a:lnTo>
                  <a:pt x="3271838" y="728662"/>
                </a:lnTo>
                <a:lnTo>
                  <a:pt x="0" y="728662"/>
                </a:lnTo>
                <a:lnTo>
                  <a:pt x="0" y="0"/>
                </a:lnTo>
                <a:close/>
              </a:path>
            </a:pathLst>
          </a:custGeom>
          <a:blipFill>
            <a:blip xmlns:r="http://schemas.openxmlformats.org/officeDocument/2006/relationships" r:embed="rId1"/>
            <a:stretch>
              <a:fillRect l="0" t="0" r="0" b="0"/>
            </a:stretch>
          </a:blipFill>
        </p:spPr>
      </p:sp>
      <p:sp>
        <p:nvSpPr>
          <p:cNvPr id="1048683" name="Freeform 29"/>
          <p:cNvSpPr/>
          <p:nvPr/>
        </p:nvSpPr>
        <p:spPr>
          <a:xfrm rot="0" flipH="0" flipV="0">
            <a:off x="10515600" y="3477800"/>
            <a:ext cx="6176060" cy="4114800"/>
          </a:xfrm>
          <a:custGeom>
            <a:avLst/>
            <a:ahLst/>
            <a:rect l="l" t="t" r="r" b="b"/>
            <a:pathLst>
              <a:path w="6176060" h="4114800">
                <a:moveTo>
                  <a:pt x="0" y="0"/>
                </a:moveTo>
                <a:lnTo>
                  <a:pt x="6176060" y="0"/>
                </a:lnTo>
                <a:lnTo>
                  <a:pt x="6176060" y="4114800"/>
                </a:lnTo>
                <a:lnTo>
                  <a:pt x="0" y="4114800"/>
                </a:lnTo>
                <a:lnTo>
                  <a:pt x="0" y="0"/>
                </a:lnTo>
                <a:close/>
              </a:path>
            </a:pathLst>
          </a:custGeom>
          <a:blipFill>
            <a:blip xmlns:r="http://schemas.openxmlformats.org/officeDocument/2006/relationships" r:embed="rId2"/>
            <a:stretch>
              <a:fillRect l="0" t="0" r="0" b="0"/>
            </a:stretch>
          </a:blipFill>
        </p:spPr>
      </p:sp>
      <p:sp>
        <p:nvSpPr>
          <p:cNvPr id="1048684" name="TextBox 30"/>
          <p:cNvSpPr txBox="1"/>
          <p:nvPr/>
        </p:nvSpPr>
        <p:spPr>
          <a:xfrm rot="0">
            <a:off x="1049178" y="1344674"/>
            <a:ext cx="7521893" cy="731394"/>
          </a:xfrm>
          <a:prstGeom prst="rect"/>
        </p:spPr>
        <p:txBody>
          <a:bodyPr anchor="t" bIns="0" lIns="0" rIns="0" rtlCol="0" tIns="0">
            <a:spAutoFit/>
          </a:bodyPr>
          <a:p>
            <a:pPr algn="l">
              <a:lnSpc>
                <a:spcPts val="5759"/>
              </a:lnSpc>
            </a:pPr>
            <a:r>
              <a:rPr b="1" sz="4800" lang="en-US" spc="-15">
                <a:solidFill>
                  <a:srgbClr val="000000"/>
                </a:solidFill>
                <a:latin typeface="Trebuchet MS Bold"/>
                <a:ea typeface="Trebuchet MS Bold"/>
                <a:cs typeface="Trebuchet MS Bold"/>
                <a:sym typeface="Trebuchet MS Bold"/>
              </a:rPr>
              <a:t>WHO ARE THE END USERS?</a:t>
            </a:r>
          </a:p>
        </p:txBody>
      </p:sp>
      <p:sp>
        <p:nvSpPr>
          <p:cNvPr id="1048685" name="TextBox 31"/>
          <p:cNvSpPr txBox="1"/>
          <p:nvPr/>
        </p:nvSpPr>
        <p:spPr>
          <a:xfrm rot="0">
            <a:off x="17030127" y="9707466"/>
            <a:ext cx="226693" cy="251461"/>
          </a:xfrm>
          <a:prstGeom prst="rect"/>
        </p:spPr>
        <p:txBody>
          <a:bodyPr anchor="t" bIns="0" lIns="0" rIns="0" rtlCol="0" tIns="0">
            <a:spAutoFit/>
          </a:bodyPr>
          <a:p>
            <a:pPr algn="l">
              <a:lnSpc>
                <a:spcPts val="1980"/>
              </a:lnSpc>
            </a:pPr>
            <a:r>
              <a:rPr sz="1650" lang="en-US" spc="15">
                <a:solidFill>
                  <a:srgbClr val="2D936B"/>
                </a:solidFill>
                <a:latin typeface="Trebuchet MS"/>
                <a:ea typeface="Trebuchet MS"/>
                <a:cs typeface="Trebuchet MS"/>
                <a:sym typeface="Trebuchet MS"/>
              </a:rPr>
              <a:t>6</a:t>
            </a:r>
          </a:p>
        </p:txBody>
      </p:sp>
      <p:sp>
        <p:nvSpPr>
          <p:cNvPr id="1048686" name="TextBox 32"/>
          <p:cNvSpPr txBox="1"/>
          <p:nvPr/>
        </p:nvSpPr>
        <p:spPr>
          <a:xfrm rot="0">
            <a:off x="1976880" y="3382550"/>
            <a:ext cx="5666488" cy="3926332"/>
          </a:xfrm>
          <a:prstGeom prst="rect"/>
        </p:spPr>
        <p:txBody>
          <a:bodyPr anchor="t" bIns="0" lIns="0" rIns="0" rtlCol="0" tIns="0">
            <a:spAutoFit/>
          </a:bodyPr>
          <a:p>
            <a:pPr algn="l" indent="-595970" lvl="1" marL="1191940">
              <a:lnSpc>
                <a:spcPts val="7729"/>
              </a:lnSpc>
              <a:buFont typeface="Arial"/>
              <a:buChar char="•"/>
            </a:pPr>
            <a:r>
              <a:rPr sz="5520" lang="en-US">
                <a:solidFill>
                  <a:srgbClr val="000000"/>
                </a:solidFill>
                <a:latin typeface="Canva Sans"/>
                <a:ea typeface="Canva Sans"/>
                <a:cs typeface="Canva Sans"/>
                <a:sym typeface="Canva Sans"/>
              </a:rPr>
              <a:t>Employee </a:t>
            </a:r>
          </a:p>
          <a:p>
            <a:pPr algn="l" indent="-595970" lvl="1" marL="1191940">
              <a:lnSpc>
                <a:spcPts val="7729"/>
              </a:lnSpc>
              <a:buFont typeface="Arial"/>
              <a:buChar char="•"/>
            </a:pPr>
            <a:r>
              <a:rPr sz="5520" lang="en-US">
                <a:solidFill>
                  <a:srgbClr val="000000"/>
                </a:solidFill>
                <a:latin typeface="Canva Sans"/>
                <a:ea typeface="Canva Sans"/>
                <a:cs typeface="Canva Sans"/>
                <a:sym typeface="Canva Sans"/>
              </a:rPr>
              <a:t>Employers </a:t>
            </a:r>
          </a:p>
          <a:p>
            <a:pPr algn="l" indent="-595970" lvl="1" marL="1191940">
              <a:lnSpc>
                <a:spcPts val="7729"/>
              </a:lnSpc>
              <a:buFont typeface="Arial"/>
              <a:buChar char="•"/>
            </a:pPr>
            <a:r>
              <a:rPr sz="5520" lang="en-US">
                <a:solidFill>
                  <a:srgbClr val="000000"/>
                </a:solidFill>
                <a:latin typeface="Canva Sans"/>
                <a:ea typeface="Canva Sans"/>
                <a:cs typeface="Canva Sans"/>
                <a:sym typeface="Canva Sans"/>
              </a:rPr>
              <a:t>Organization </a:t>
            </a:r>
          </a:p>
          <a:p>
            <a:pPr algn="l" indent="-595970" lvl="1" marL="1191940">
              <a:lnSpc>
                <a:spcPts val="7729"/>
              </a:lnSpc>
              <a:buFont typeface="Arial"/>
              <a:buChar char="•"/>
            </a:pPr>
            <a:r>
              <a:rPr sz="5520" lang="en-US">
                <a:solidFill>
                  <a:srgbClr val="000000"/>
                </a:solidFill>
                <a:latin typeface="Canva Sans"/>
                <a:ea typeface="Canva Sans"/>
                <a:cs typeface="Canva Sans"/>
                <a:sym typeface="Canva Sans"/>
              </a:rPr>
              <a:t>Manager</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93" name=""/>
        <p:cNvGrpSpPr/>
        <p:nvPr/>
      </p:nvGrpSpPr>
      <p:grpSpPr>
        <a:xfrm>
          <a:off x="0" y="0"/>
          <a:ext cx="0" cy="0"/>
          <a:chOff x="0" y="0"/>
          <a:chExt cx="0" cy="0"/>
        </a:xfrm>
      </p:grpSpPr>
      <p:grpSp>
        <p:nvGrpSpPr>
          <p:cNvPr id="94" name="Group 2"/>
          <p:cNvGrpSpPr/>
          <p:nvPr/>
        </p:nvGrpSpPr>
        <p:grpSpPr>
          <a:xfrm rot="0">
            <a:off x="14058995" y="94"/>
            <a:ext cx="1842135" cy="10294620"/>
            <a:chOff x="0" y="0"/>
            <a:chExt cx="2456180" cy="13726160"/>
          </a:xfrm>
        </p:grpSpPr>
        <p:sp>
          <p:nvSpPr>
            <p:cNvPr id="1048687" name="Freeform 3"/>
            <p:cNvSpPr/>
            <p:nvPr/>
          </p:nvSpPr>
          <p:spPr>
            <a:xfrm rot="0" flipH="0" flipV="0">
              <a:off x="127" y="7874"/>
              <a:ext cx="2455418" cy="13709650"/>
            </a:xfrm>
            <a:custGeom>
              <a:avLst/>
              <a:ah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95" name="Group 4"/>
          <p:cNvGrpSpPr/>
          <p:nvPr/>
        </p:nvGrpSpPr>
        <p:grpSpPr>
          <a:xfrm rot="0">
            <a:off x="11165774" y="5535200"/>
            <a:ext cx="7129462" cy="4759642"/>
            <a:chOff x="0" y="0"/>
            <a:chExt cx="9505950" cy="6346190"/>
          </a:xfrm>
        </p:grpSpPr>
        <p:sp>
          <p:nvSpPr>
            <p:cNvPr id="1048688" name="Freeform 5"/>
            <p:cNvSpPr/>
            <p:nvPr/>
          </p:nvSpPr>
          <p:spPr>
            <a:xfrm rot="0" flipH="0" flipV="0">
              <a:off x="4191" y="1651"/>
              <a:ext cx="9497441" cy="6341999"/>
            </a:xfrm>
            <a:custGeom>
              <a:avLst/>
              <a:ah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96" name="Group 6"/>
          <p:cNvGrpSpPr/>
          <p:nvPr/>
        </p:nvGrpSpPr>
        <p:grpSpPr>
          <a:xfrm rot="0">
            <a:off x="13773150" y="0"/>
            <a:ext cx="4514850" cy="10287000"/>
            <a:chOff x="0" y="0"/>
            <a:chExt cx="6019800" cy="13716000"/>
          </a:xfrm>
        </p:grpSpPr>
        <p:sp>
          <p:nvSpPr>
            <p:cNvPr id="1048689" name="Freeform 7"/>
            <p:cNvSpPr/>
            <p:nvPr/>
          </p:nvSpPr>
          <p:spPr>
            <a:xfrm rot="0" flipH="0" flipV="0">
              <a:off x="0" y="0"/>
              <a:ext cx="6019800" cy="13716000"/>
            </a:xfrm>
            <a:custGeom>
              <a:avLst/>
              <a:ah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97" name="Group 8"/>
          <p:cNvGrpSpPr/>
          <p:nvPr/>
        </p:nvGrpSpPr>
        <p:grpSpPr>
          <a:xfrm rot="0">
            <a:off x="14404317" y="0"/>
            <a:ext cx="3884295" cy="10287000"/>
            <a:chOff x="0" y="0"/>
            <a:chExt cx="5179060" cy="13716000"/>
          </a:xfrm>
        </p:grpSpPr>
        <p:sp>
          <p:nvSpPr>
            <p:cNvPr id="1048690" name="Freeform 9"/>
            <p:cNvSpPr/>
            <p:nvPr/>
          </p:nvSpPr>
          <p:spPr>
            <a:xfrm rot="0" flipH="0" flipV="0">
              <a:off x="0" y="0"/>
              <a:ext cx="5178298" cy="13716000"/>
            </a:xfrm>
            <a:custGeom>
              <a:avLst/>
              <a:ah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98" name="Group 10"/>
          <p:cNvGrpSpPr/>
          <p:nvPr/>
        </p:nvGrpSpPr>
        <p:grpSpPr>
          <a:xfrm rot="0">
            <a:off x="13401675" y="4572000"/>
            <a:ext cx="4886325" cy="5715000"/>
            <a:chOff x="0" y="0"/>
            <a:chExt cx="6515100" cy="7620000"/>
          </a:xfrm>
        </p:grpSpPr>
        <p:sp>
          <p:nvSpPr>
            <p:cNvPr id="1048691" name="Freeform 11"/>
            <p:cNvSpPr/>
            <p:nvPr/>
          </p:nvSpPr>
          <p:spPr>
            <a:xfrm rot="0" flipH="0" flipV="0">
              <a:off x="0" y="0"/>
              <a:ext cx="6515100" cy="7620000"/>
            </a:xfrm>
            <a:custGeom>
              <a:avLst/>
              <a:ah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99" name="Group 12"/>
          <p:cNvGrpSpPr/>
          <p:nvPr/>
        </p:nvGrpSpPr>
        <p:grpSpPr>
          <a:xfrm rot="0">
            <a:off x="14006895" y="0"/>
            <a:ext cx="4281488" cy="10287000"/>
            <a:chOff x="0" y="0"/>
            <a:chExt cx="5708650" cy="13716000"/>
          </a:xfrm>
        </p:grpSpPr>
        <p:sp>
          <p:nvSpPr>
            <p:cNvPr id="1048692" name="Freeform 13"/>
            <p:cNvSpPr/>
            <p:nvPr/>
          </p:nvSpPr>
          <p:spPr>
            <a:xfrm rot="0" flipH="0" flipV="0">
              <a:off x="0" y="0"/>
              <a:ext cx="5708142" cy="13716000"/>
            </a:xfrm>
            <a:custGeom>
              <a:avLst/>
              <a:ah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100" name="Group 14"/>
          <p:cNvGrpSpPr/>
          <p:nvPr/>
        </p:nvGrpSpPr>
        <p:grpSpPr>
          <a:xfrm rot="0">
            <a:off x="16344900" y="0"/>
            <a:ext cx="1943100" cy="10287000"/>
            <a:chOff x="0" y="0"/>
            <a:chExt cx="2590800" cy="13716000"/>
          </a:xfrm>
        </p:grpSpPr>
        <p:sp>
          <p:nvSpPr>
            <p:cNvPr id="1048693" name="Freeform 15"/>
            <p:cNvSpPr/>
            <p:nvPr/>
          </p:nvSpPr>
          <p:spPr>
            <a:xfrm rot="0" flipH="0" flipV="0">
              <a:off x="0" y="0"/>
              <a:ext cx="2590800" cy="13716000"/>
            </a:xfrm>
            <a:custGeom>
              <a:avLst/>
              <a:ah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101" name="Group 16"/>
          <p:cNvGrpSpPr/>
          <p:nvPr/>
        </p:nvGrpSpPr>
        <p:grpSpPr>
          <a:xfrm rot="0">
            <a:off x="16404370" y="0"/>
            <a:ext cx="1884045" cy="10287000"/>
            <a:chOff x="0" y="0"/>
            <a:chExt cx="2512060" cy="13716000"/>
          </a:xfrm>
        </p:grpSpPr>
        <p:sp>
          <p:nvSpPr>
            <p:cNvPr id="1048694" name="Freeform 17"/>
            <p:cNvSpPr/>
            <p:nvPr/>
          </p:nvSpPr>
          <p:spPr>
            <a:xfrm rot="0" flipH="0" flipV="0">
              <a:off x="0" y="0"/>
              <a:ext cx="2511552" cy="13716000"/>
            </a:xfrm>
            <a:custGeom>
              <a:avLst/>
              <a:ah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102" name="Group 18"/>
          <p:cNvGrpSpPr/>
          <p:nvPr/>
        </p:nvGrpSpPr>
        <p:grpSpPr>
          <a:xfrm rot="0">
            <a:off x="15559088" y="5386388"/>
            <a:ext cx="2728912" cy="4900612"/>
            <a:chOff x="0" y="0"/>
            <a:chExt cx="3638550" cy="6534150"/>
          </a:xfrm>
        </p:grpSpPr>
        <p:sp>
          <p:nvSpPr>
            <p:cNvPr id="1048695" name="Freeform 19"/>
            <p:cNvSpPr/>
            <p:nvPr/>
          </p:nvSpPr>
          <p:spPr>
            <a:xfrm rot="0" flipH="0" flipV="0">
              <a:off x="0" y="0"/>
              <a:ext cx="3638550" cy="6534150"/>
            </a:xfrm>
            <a:custGeom>
              <a:avLst/>
              <a:ah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103" name="Group 20"/>
          <p:cNvGrpSpPr/>
          <p:nvPr/>
        </p:nvGrpSpPr>
        <p:grpSpPr>
          <a:xfrm rot="0">
            <a:off x="0" y="6015038"/>
            <a:ext cx="671512" cy="4271962"/>
            <a:chOff x="0" y="0"/>
            <a:chExt cx="895350" cy="5695950"/>
          </a:xfrm>
        </p:grpSpPr>
        <p:sp>
          <p:nvSpPr>
            <p:cNvPr id="1048696" name="Freeform 21"/>
            <p:cNvSpPr/>
            <p:nvPr/>
          </p:nvSpPr>
          <p:spPr>
            <a:xfrm rot="0" flipH="0" flipV="0">
              <a:off x="0" y="0"/>
              <a:ext cx="895350" cy="5695950"/>
            </a:xfrm>
            <a:custGeom>
              <a:avLst/>
              <a:ahLst/>
              <a:rect l="l" t="t" r="r" b="b"/>
              <a:pathLst>
                <a:path w="895350" h="5695950">
                  <a:moveTo>
                    <a:pt x="0" y="0"/>
                  </a:moveTo>
                  <a:lnTo>
                    <a:pt x="0" y="5695950"/>
                  </a:lnTo>
                  <a:lnTo>
                    <a:pt x="895350" y="5695950"/>
                  </a:lnTo>
                  <a:lnTo>
                    <a:pt x="0" y="0"/>
                  </a:lnTo>
                  <a:close/>
                </a:path>
              </a:pathLst>
            </a:custGeom>
            <a:solidFill>
              <a:srgbClr val="5FCAEE">
                <a:alpha val="69804"/>
              </a:srgbClr>
            </a:solidFill>
          </p:spPr>
        </p:sp>
      </p:grpSp>
      <p:grpSp>
        <p:nvGrpSpPr>
          <p:cNvPr id="104" name="Group 22"/>
          <p:cNvGrpSpPr/>
          <p:nvPr/>
        </p:nvGrpSpPr>
        <p:grpSpPr>
          <a:xfrm rot="0">
            <a:off x="14030325" y="8043862"/>
            <a:ext cx="685800" cy="685800"/>
            <a:chOff x="0" y="0"/>
            <a:chExt cx="914400" cy="914400"/>
          </a:xfrm>
        </p:grpSpPr>
        <p:sp>
          <p:nvSpPr>
            <p:cNvPr id="1048697" name="Freeform 23"/>
            <p:cNvSpPr/>
            <p:nvPr/>
          </p:nvSpPr>
          <p:spPr>
            <a:xfrm rot="0" flipH="0" flipV="0">
              <a:off x="0" y="0"/>
              <a:ext cx="914400" cy="914400"/>
            </a:xfrm>
            <a:custGeom>
              <a:avLst/>
              <a:ah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grpSp>
        <p:nvGrpSpPr>
          <p:cNvPr id="105" name="Group 24"/>
          <p:cNvGrpSpPr/>
          <p:nvPr/>
        </p:nvGrpSpPr>
        <p:grpSpPr>
          <a:xfrm rot="0">
            <a:off x="10044112" y="2543175"/>
            <a:ext cx="471488" cy="485775"/>
            <a:chOff x="0" y="0"/>
            <a:chExt cx="628650" cy="647700"/>
          </a:xfrm>
        </p:grpSpPr>
        <p:sp>
          <p:nvSpPr>
            <p:cNvPr id="1048698" name="Freeform 25"/>
            <p:cNvSpPr/>
            <p:nvPr/>
          </p:nvSpPr>
          <p:spPr>
            <a:xfrm rot="0" flipH="0" flipV="0">
              <a:off x="0" y="0"/>
              <a:ext cx="628650" cy="647700"/>
            </a:xfrm>
            <a:custGeom>
              <a:avLst/>
              <a:ahLst/>
              <a:rect l="l" t="t" r="r" b="b"/>
              <a:pathLst>
                <a:path w="628650" h="647700">
                  <a:moveTo>
                    <a:pt x="628650" y="0"/>
                  </a:moveTo>
                  <a:lnTo>
                    <a:pt x="0" y="0"/>
                  </a:lnTo>
                  <a:lnTo>
                    <a:pt x="0" y="647700"/>
                  </a:lnTo>
                  <a:lnTo>
                    <a:pt x="628650" y="647700"/>
                  </a:lnTo>
                  <a:lnTo>
                    <a:pt x="628650" y="0"/>
                  </a:lnTo>
                  <a:close/>
                </a:path>
              </a:pathLst>
            </a:custGeom>
            <a:solidFill>
              <a:srgbClr val="2D83C3"/>
            </a:solidFill>
          </p:spPr>
        </p:sp>
      </p:grpSp>
      <p:grpSp>
        <p:nvGrpSpPr>
          <p:cNvPr id="106" name="Group 26"/>
          <p:cNvGrpSpPr/>
          <p:nvPr/>
        </p:nvGrpSpPr>
        <p:grpSpPr>
          <a:xfrm rot="0">
            <a:off x="14030325" y="8843962"/>
            <a:ext cx="271462" cy="271462"/>
            <a:chOff x="0" y="0"/>
            <a:chExt cx="361950" cy="361950"/>
          </a:xfrm>
        </p:grpSpPr>
        <p:sp>
          <p:nvSpPr>
            <p:cNvPr id="1048699" name="Freeform 27"/>
            <p:cNvSpPr/>
            <p:nvPr/>
          </p:nvSpPr>
          <p:spPr>
            <a:xfrm rot="0" flipH="0" flipV="0">
              <a:off x="0" y="0"/>
              <a:ext cx="361950" cy="361950"/>
            </a:xfrm>
            <a:custGeom>
              <a:avLst/>
              <a:ah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sp>
        <p:nvSpPr>
          <p:cNvPr id="1048700" name="Freeform 28"/>
          <p:cNvSpPr/>
          <p:nvPr/>
        </p:nvSpPr>
        <p:spPr>
          <a:xfrm rot="0" flipH="0" flipV="0">
            <a:off x="1014412" y="9701212"/>
            <a:ext cx="3214688" cy="300038"/>
          </a:xfrm>
          <a:custGeom>
            <a:avLst/>
            <a:ahLst/>
            <a:rect l="l" t="t" r="r" b="b"/>
            <a:pathLst>
              <a:path w="3214688" h="300038">
                <a:moveTo>
                  <a:pt x="0" y="0"/>
                </a:moveTo>
                <a:lnTo>
                  <a:pt x="3214688" y="0"/>
                </a:lnTo>
                <a:lnTo>
                  <a:pt x="3214688" y="300038"/>
                </a:lnTo>
                <a:lnTo>
                  <a:pt x="0" y="300038"/>
                </a:lnTo>
                <a:lnTo>
                  <a:pt x="0" y="0"/>
                </a:lnTo>
                <a:close/>
              </a:path>
            </a:pathLst>
          </a:custGeom>
          <a:blipFill>
            <a:blip xmlns:r="http://schemas.openxmlformats.org/officeDocument/2006/relationships" r:embed="rId1"/>
            <a:stretch>
              <a:fillRect l="-66666" t="0" r="-66666" b="0"/>
            </a:stretch>
          </a:blipFill>
        </p:spPr>
      </p:sp>
      <p:sp>
        <p:nvSpPr>
          <p:cNvPr id="1048701" name="TextBox 29"/>
          <p:cNvSpPr txBox="1"/>
          <p:nvPr/>
        </p:nvSpPr>
        <p:spPr>
          <a:xfrm rot="0">
            <a:off x="335756" y="3352800"/>
            <a:ext cx="13037054" cy="4230750"/>
          </a:xfrm>
          <a:prstGeom prst="rect"/>
        </p:spPr>
        <p:txBody>
          <a:bodyPr anchor="t" bIns="0" lIns="0" rIns="0" rtlCol="0" tIns="0">
            <a:spAutoFit/>
          </a:bodyPr>
          <a:p>
            <a:pPr algn="l" indent="-367030" lvl="1" marL="734059">
              <a:lnSpc>
                <a:spcPts val="4759"/>
              </a:lnSpc>
              <a:buFont typeface="Arial"/>
              <a:buChar char="•"/>
            </a:pPr>
            <a:r>
              <a:rPr sz="3399" lang="en-US">
                <a:solidFill>
                  <a:srgbClr val="000000"/>
                </a:solidFill>
                <a:latin typeface="Canva Sans"/>
                <a:ea typeface="Canva Sans"/>
                <a:cs typeface="Canva Sans"/>
                <a:sym typeface="Canva Sans"/>
              </a:rPr>
              <a:t>Conditional Formatting - Conditional formatting is used to Highlight missing value</a:t>
            </a:r>
          </a:p>
          <a:p>
            <a:pPr algn="l" indent="-367030" lvl="1" marL="734059">
              <a:lnSpc>
                <a:spcPts val="4759"/>
              </a:lnSpc>
              <a:buFont typeface="Arial"/>
              <a:buChar char="•"/>
            </a:pPr>
            <a:r>
              <a:rPr sz="3399" lang="en-US">
                <a:solidFill>
                  <a:srgbClr val="000000"/>
                </a:solidFill>
                <a:latin typeface="Canva Sans"/>
                <a:ea typeface="Canva Sans"/>
                <a:cs typeface="Canva Sans"/>
                <a:sym typeface="Canva Sans"/>
              </a:rPr>
              <a:t>Filter - Filter is used to Remove the missing value highlights</a:t>
            </a:r>
          </a:p>
          <a:p>
            <a:pPr algn="l" indent="-367030" lvl="1" marL="734059">
              <a:lnSpc>
                <a:spcPts val="4759"/>
              </a:lnSpc>
              <a:buFont typeface="Arial"/>
              <a:buChar char="•"/>
            </a:pPr>
            <a:r>
              <a:rPr sz="3399" lang="en-US">
                <a:solidFill>
                  <a:srgbClr val="000000"/>
                </a:solidFill>
                <a:latin typeface="Canva Sans"/>
                <a:ea typeface="Canva Sans"/>
                <a:cs typeface="Canva Sans"/>
                <a:sym typeface="Canva Sans"/>
              </a:rPr>
              <a:t>Formula - Formula is used to find the Performance Level of employees </a:t>
            </a:r>
          </a:p>
          <a:p>
            <a:pPr algn="l" indent="-367030" lvl="1" marL="734059">
              <a:lnSpc>
                <a:spcPts val="4759"/>
              </a:lnSpc>
              <a:buFont typeface="Arial"/>
              <a:buChar char="•"/>
            </a:pPr>
            <a:r>
              <a:rPr sz="3399" lang="en-US">
                <a:solidFill>
                  <a:srgbClr val="000000"/>
                </a:solidFill>
                <a:latin typeface="Canva Sans"/>
                <a:ea typeface="Canva Sans"/>
                <a:cs typeface="Canva Sans"/>
                <a:sym typeface="Canva Sans"/>
              </a:rPr>
              <a:t>Pivot table - Summary </a:t>
            </a:r>
          </a:p>
          <a:p>
            <a:pPr algn="l" indent="-367030" lvl="1" marL="734059">
              <a:lnSpc>
                <a:spcPts val="4759"/>
              </a:lnSpc>
              <a:buFont typeface="Arial"/>
              <a:buChar char="•"/>
            </a:pPr>
            <a:r>
              <a:rPr sz="3399" lang="en-US">
                <a:solidFill>
                  <a:srgbClr val="000000"/>
                </a:solidFill>
                <a:latin typeface="Canva Sans"/>
                <a:ea typeface="Canva Sans"/>
                <a:cs typeface="Canva Sans"/>
                <a:sym typeface="Canva Sans"/>
              </a:rPr>
              <a:t>Graph - Data visualization </a:t>
            </a:r>
          </a:p>
        </p:txBody>
      </p:sp>
      <p:sp>
        <p:nvSpPr>
          <p:cNvPr id="1048702" name="Freeform 30"/>
          <p:cNvSpPr/>
          <p:nvPr/>
        </p:nvSpPr>
        <p:spPr>
          <a:xfrm rot="0" flipH="0" flipV="0">
            <a:off x="12892530" y="5857622"/>
            <a:ext cx="5178810" cy="4114800"/>
          </a:xfrm>
          <a:custGeom>
            <a:avLst/>
            <a:ahLst/>
            <a:rect l="l" t="t" r="r" b="b"/>
            <a:pathLst>
              <a:path w="5178810" h="4114800">
                <a:moveTo>
                  <a:pt x="0" y="0"/>
                </a:moveTo>
                <a:lnTo>
                  <a:pt x="5178810" y="0"/>
                </a:lnTo>
                <a:lnTo>
                  <a:pt x="5178810" y="4114800"/>
                </a:lnTo>
                <a:lnTo>
                  <a:pt x="0" y="4114800"/>
                </a:lnTo>
                <a:lnTo>
                  <a:pt x="0" y="0"/>
                </a:lnTo>
                <a:close/>
              </a:path>
            </a:pathLst>
          </a:custGeom>
          <a:blipFill>
            <a:blip xmlns:r="http://schemas.openxmlformats.org/officeDocument/2006/relationships" r:embed="rId2"/>
            <a:stretch>
              <a:fillRect l="0" t="0" r="0" b="0"/>
            </a:stretch>
          </a:blipFill>
        </p:spPr>
      </p:sp>
      <p:sp>
        <p:nvSpPr>
          <p:cNvPr id="1048703" name="TextBox 31"/>
          <p:cNvSpPr txBox="1"/>
          <p:nvPr/>
        </p:nvSpPr>
        <p:spPr>
          <a:xfrm rot="0">
            <a:off x="837248" y="1290637"/>
            <a:ext cx="14644688" cy="822960"/>
          </a:xfrm>
          <a:prstGeom prst="rect"/>
        </p:spPr>
        <p:txBody>
          <a:bodyPr anchor="t" bIns="0" lIns="0" rIns="0" rtlCol="0" tIns="0">
            <a:spAutoFit/>
          </a:bodyPr>
          <a:p>
            <a:pPr algn="l">
              <a:lnSpc>
                <a:spcPts val="6480"/>
              </a:lnSpc>
            </a:pPr>
            <a:r>
              <a:rPr b="1" sz="5400" lang="en-US" spc="37">
                <a:solidFill>
                  <a:srgbClr val="000000"/>
                </a:solidFill>
                <a:latin typeface="Trebuchet MS Bold"/>
                <a:ea typeface="Trebuchet MS Bold"/>
                <a:cs typeface="Trebuchet MS Bold"/>
                <a:sym typeface="Trebuchet MS Bold"/>
              </a:rPr>
              <a:t>OUR SOLUTION AND ITS VALUE PROPOSITION</a:t>
            </a:r>
          </a:p>
        </p:txBody>
      </p:sp>
      <p:sp>
        <p:nvSpPr>
          <p:cNvPr id="1048704" name="TextBox 32"/>
          <p:cNvSpPr txBox="1"/>
          <p:nvPr/>
        </p:nvSpPr>
        <p:spPr>
          <a:xfrm rot="0">
            <a:off x="17030127" y="9707466"/>
            <a:ext cx="226693" cy="251461"/>
          </a:xfrm>
          <a:prstGeom prst="rect"/>
        </p:spPr>
        <p:txBody>
          <a:bodyPr anchor="t" bIns="0" lIns="0" rIns="0" rtlCol="0" tIns="0">
            <a:spAutoFit/>
          </a:bodyPr>
          <a:p>
            <a:pPr algn="l">
              <a:lnSpc>
                <a:spcPts val="1980"/>
              </a:lnSpc>
            </a:pPr>
            <a:r>
              <a:rPr sz="1650" lang="en-US" spc="15">
                <a:solidFill>
                  <a:srgbClr val="2D936B"/>
                </a:solidFill>
                <a:latin typeface="Trebuchet MS"/>
                <a:ea typeface="Trebuchet MS"/>
                <a:cs typeface="Trebuchet MS"/>
                <a:sym typeface="Trebuchet MS"/>
              </a:rPr>
              <a:t>7</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07" name=""/>
        <p:cNvGrpSpPr/>
        <p:nvPr/>
      </p:nvGrpSpPr>
      <p:grpSpPr>
        <a:xfrm>
          <a:off x="0" y="0"/>
          <a:ext cx="0" cy="0"/>
          <a:chOff x="0" y="0"/>
          <a:chExt cx="0" cy="0"/>
        </a:xfrm>
      </p:grpSpPr>
      <p:grpSp>
        <p:nvGrpSpPr>
          <p:cNvPr id="108" name="Group 2"/>
          <p:cNvGrpSpPr/>
          <p:nvPr/>
        </p:nvGrpSpPr>
        <p:grpSpPr>
          <a:xfrm rot="0">
            <a:off x="14058995" y="94"/>
            <a:ext cx="1842135" cy="10294620"/>
            <a:chOff x="0" y="0"/>
            <a:chExt cx="2456180" cy="13726160"/>
          </a:xfrm>
        </p:grpSpPr>
        <p:sp>
          <p:nvSpPr>
            <p:cNvPr id="1048705" name="Freeform 3"/>
            <p:cNvSpPr/>
            <p:nvPr/>
          </p:nvSpPr>
          <p:spPr>
            <a:xfrm rot="0" flipH="0" flipV="0">
              <a:off x="127" y="7874"/>
              <a:ext cx="2455418" cy="13709650"/>
            </a:xfrm>
            <a:custGeom>
              <a:avLst/>
              <a:ah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109" name="Group 4"/>
          <p:cNvGrpSpPr/>
          <p:nvPr/>
        </p:nvGrpSpPr>
        <p:grpSpPr>
          <a:xfrm rot="0">
            <a:off x="11165774" y="5535200"/>
            <a:ext cx="7129462" cy="4759642"/>
            <a:chOff x="0" y="0"/>
            <a:chExt cx="9505950" cy="6346190"/>
          </a:xfrm>
        </p:grpSpPr>
        <p:sp>
          <p:nvSpPr>
            <p:cNvPr id="1048706" name="Freeform 5"/>
            <p:cNvSpPr/>
            <p:nvPr/>
          </p:nvSpPr>
          <p:spPr>
            <a:xfrm rot="0" flipH="0" flipV="0">
              <a:off x="4191" y="1651"/>
              <a:ext cx="9497441" cy="6341999"/>
            </a:xfrm>
            <a:custGeom>
              <a:avLst/>
              <a:ah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110" name="Group 6"/>
          <p:cNvGrpSpPr/>
          <p:nvPr/>
        </p:nvGrpSpPr>
        <p:grpSpPr>
          <a:xfrm rot="0">
            <a:off x="13773150" y="0"/>
            <a:ext cx="4514850" cy="10287000"/>
            <a:chOff x="0" y="0"/>
            <a:chExt cx="6019800" cy="13716000"/>
          </a:xfrm>
        </p:grpSpPr>
        <p:sp>
          <p:nvSpPr>
            <p:cNvPr id="1048707" name="Freeform 7"/>
            <p:cNvSpPr/>
            <p:nvPr/>
          </p:nvSpPr>
          <p:spPr>
            <a:xfrm rot="0" flipH="0" flipV="0">
              <a:off x="0" y="0"/>
              <a:ext cx="6019800" cy="13716000"/>
            </a:xfrm>
            <a:custGeom>
              <a:avLst/>
              <a:ah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111" name="Group 8"/>
          <p:cNvGrpSpPr/>
          <p:nvPr/>
        </p:nvGrpSpPr>
        <p:grpSpPr>
          <a:xfrm rot="0">
            <a:off x="14404317" y="0"/>
            <a:ext cx="3884295" cy="10287000"/>
            <a:chOff x="0" y="0"/>
            <a:chExt cx="5179060" cy="13716000"/>
          </a:xfrm>
        </p:grpSpPr>
        <p:sp>
          <p:nvSpPr>
            <p:cNvPr id="1048708" name="Freeform 9"/>
            <p:cNvSpPr/>
            <p:nvPr/>
          </p:nvSpPr>
          <p:spPr>
            <a:xfrm rot="0" flipH="0" flipV="0">
              <a:off x="0" y="0"/>
              <a:ext cx="5178298" cy="13716000"/>
            </a:xfrm>
            <a:custGeom>
              <a:avLst/>
              <a:ah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112" name="Group 10"/>
          <p:cNvGrpSpPr/>
          <p:nvPr/>
        </p:nvGrpSpPr>
        <p:grpSpPr>
          <a:xfrm rot="0">
            <a:off x="13401675" y="4572000"/>
            <a:ext cx="4886325" cy="5715000"/>
            <a:chOff x="0" y="0"/>
            <a:chExt cx="6515100" cy="7620000"/>
          </a:xfrm>
        </p:grpSpPr>
        <p:sp>
          <p:nvSpPr>
            <p:cNvPr id="1048709" name="Freeform 11"/>
            <p:cNvSpPr/>
            <p:nvPr/>
          </p:nvSpPr>
          <p:spPr>
            <a:xfrm rot="0" flipH="0" flipV="0">
              <a:off x="0" y="0"/>
              <a:ext cx="6515100" cy="7620000"/>
            </a:xfrm>
            <a:custGeom>
              <a:avLst/>
              <a:ah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113" name="Group 12"/>
          <p:cNvGrpSpPr/>
          <p:nvPr/>
        </p:nvGrpSpPr>
        <p:grpSpPr>
          <a:xfrm rot="0">
            <a:off x="14006895" y="0"/>
            <a:ext cx="4281488" cy="10287000"/>
            <a:chOff x="0" y="0"/>
            <a:chExt cx="5708650" cy="13716000"/>
          </a:xfrm>
        </p:grpSpPr>
        <p:sp>
          <p:nvSpPr>
            <p:cNvPr id="1048710" name="Freeform 13"/>
            <p:cNvSpPr/>
            <p:nvPr/>
          </p:nvSpPr>
          <p:spPr>
            <a:xfrm rot="0" flipH="0" flipV="0">
              <a:off x="0" y="0"/>
              <a:ext cx="5708142" cy="13716000"/>
            </a:xfrm>
            <a:custGeom>
              <a:avLst/>
              <a:ah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114" name="Group 14"/>
          <p:cNvGrpSpPr/>
          <p:nvPr/>
        </p:nvGrpSpPr>
        <p:grpSpPr>
          <a:xfrm rot="0">
            <a:off x="16344900" y="0"/>
            <a:ext cx="1943100" cy="10287000"/>
            <a:chOff x="0" y="0"/>
            <a:chExt cx="2590800" cy="13716000"/>
          </a:xfrm>
        </p:grpSpPr>
        <p:sp>
          <p:nvSpPr>
            <p:cNvPr id="1048711" name="Freeform 15"/>
            <p:cNvSpPr/>
            <p:nvPr/>
          </p:nvSpPr>
          <p:spPr>
            <a:xfrm rot="0" flipH="0" flipV="0">
              <a:off x="0" y="0"/>
              <a:ext cx="2590800" cy="13716000"/>
            </a:xfrm>
            <a:custGeom>
              <a:avLst/>
              <a:ah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115" name="Group 16"/>
          <p:cNvGrpSpPr/>
          <p:nvPr/>
        </p:nvGrpSpPr>
        <p:grpSpPr>
          <a:xfrm rot="0">
            <a:off x="16404370" y="0"/>
            <a:ext cx="1884045" cy="10287000"/>
            <a:chOff x="0" y="0"/>
            <a:chExt cx="2512060" cy="13716000"/>
          </a:xfrm>
        </p:grpSpPr>
        <p:sp>
          <p:nvSpPr>
            <p:cNvPr id="1048712" name="Freeform 17"/>
            <p:cNvSpPr/>
            <p:nvPr/>
          </p:nvSpPr>
          <p:spPr>
            <a:xfrm rot="0" flipH="0" flipV="0">
              <a:off x="0" y="0"/>
              <a:ext cx="2511552" cy="13716000"/>
            </a:xfrm>
            <a:custGeom>
              <a:avLst/>
              <a:ah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116" name="Group 18"/>
          <p:cNvGrpSpPr/>
          <p:nvPr/>
        </p:nvGrpSpPr>
        <p:grpSpPr>
          <a:xfrm rot="0">
            <a:off x="15559088" y="5386388"/>
            <a:ext cx="2728912" cy="4900612"/>
            <a:chOff x="0" y="0"/>
            <a:chExt cx="3638550" cy="6534150"/>
          </a:xfrm>
        </p:grpSpPr>
        <p:sp>
          <p:nvSpPr>
            <p:cNvPr id="1048713" name="Freeform 19"/>
            <p:cNvSpPr/>
            <p:nvPr/>
          </p:nvSpPr>
          <p:spPr>
            <a:xfrm rot="0" flipH="0" flipV="0">
              <a:off x="0" y="0"/>
              <a:ext cx="3638550" cy="6534150"/>
            </a:xfrm>
            <a:custGeom>
              <a:avLst/>
              <a:ah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117" name="Group 20"/>
          <p:cNvGrpSpPr/>
          <p:nvPr/>
        </p:nvGrpSpPr>
        <p:grpSpPr>
          <a:xfrm rot="0">
            <a:off x="0" y="6015038"/>
            <a:ext cx="671512" cy="4271962"/>
            <a:chOff x="0" y="0"/>
            <a:chExt cx="895350" cy="5695950"/>
          </a:xfrm>
        </p:grpSpPr>
        <p:sp>
          <p:nvSpPr>
            <p:cNvPr id="1048714" name="Freeform 21"/>
            <p:cNvSpPr/>
            <p:nvPr/>
          </p:nvSpPr>
          <p:spPr>
            <a:xfrm rot="0" flipH="0" flipV="0">
              <a:off x="0" y="0"/>
              <a:ext cx="895350" cy="5695950"/>
            </a:xfrm>
            <a:custGeom>
              <a:avLst/>
              <a:ahLst/>
              <a:rect l="l" t="t" r="r" b="b"/>
              <a:pathLst>
                <a:path w="895350" h="5695950">
                  <a:moveTo>
                    <a:pt x="0" y="0"/>
                  </a:moveTo>
                  <a:lnTo>
                    <a:pt x="0" y="5695950"/>
                  </a:lnTo>
                  <a:lnTo>
                    <a:pt x="895350" y="5695950"/>
                  </a:lnTo>
                  <a:lnTo>
                    <a:pt x="0" y="0"/>
                  </a:lnTo>
                  <a:close/>
                </a:path>
              </a:pathLst>
            </a:custGeom>
            <a:solidFill>
              <a:srgbClr val="5FCAEE">
                <a:alpha val="69804"/>
              </a:srgbClr>
            </a:solidFill>
          </p:spPr>
        </p:sp>
      </p:grpSp>
      <p:sp>
        <p:nvSpPr>
          <p:cNvPr id="1048715" name="TextBox 22"/>
          <p:cNvSpPr txBox="1"/>
          <p:nvPr/>
        </p:nvSpPr>
        <p:spPr>
          <a:xfrm rot="0">
            <a:off x="1132998" y="559116"/>
            <a:ext cx="16022002" cy="1097281"/>
          </a:xfrm>
          <a:prstGeom prst="rect"/>
        </p:spPr>
        <p:txBody>
          <a:bodyPr anchor="t" bIns="0" lIns="0" rIns="0" rtlCol="0" tIns="0">
            <a:spAutoFit/>
          </a:bodyPr>
          <a:p>
            <a:pPr algn="l">
              <a:lnSpc>
                <a:spcPts val="8640"/>
              </a:lnSpc>
            </a:pPr>
            <a:r>
              <a:rPr b="1" sz="7200" lang="en-US">
                <a:solidFill>
                  <a:srgbClr val="000000"/>
                </a:solidFill>
                <a:latin typeface="Trebuchet MS Bold"/>
                <a:ea typeface="Trebuchet MS Bold"/>
                <a:cs typeface="Trebuchet MS Bold"/>
                <a:sym typeface="Trebuchet MS Bold"/>
              </a:rPr>
              <a:t>Dataset Description</a:t>
            </a:r>
          </a:p>
        </p:txBody>
      </p:sp>
      <p:sp>
        <p:nvSpPr>
          <p:cNvPr id="1048716" name="TextBox 23"/>
          <p:cNvSpPr txBox="1"/>
          <p:nvPr/>
        </p:nvSpPr>
        <p:spPr>
          <a:xfrm rot="0">
            <a:off x="248624" y="2220118"/>
            <a:ext cx="17010676" cy="1208786"/>
          </a:xfrm>
          <a:prstGeom prst="rect"/>
        </p:spPr>
        <p:txBody>
          <a:bodyPr anchor="t" bIns="0" lIns="0" rIns="0" rtlCol="0" tIns="0">
            <a:spAutoFit/>
          </a:bodyPr>
          <a:p>
            <a:pPr algn="l">
              <a:lnSpc>
                <a:spcPts val="4759"/>
              </a:lnSpc>
            </a:pPr>
            <a:r>
              <a:rPr sz="3399" lang="en-US">
                <a:solidFill>
                  <a:srgbClr val="000000"/>
                </a:solidFill>
                <a:latin typeface="Canva Sans"/>
                <a:ea typeface="Canva Sans"/>
                <a:cs typeface="Canva Sans"/>
                <a:sym typeface="Canva Sans"/>
              </a:rPr>
              <a:t>Employee Dataset : The employee dataset is my own data which I have created  in excel </a:t>
            </a:r>
          </a:p>
          <a:p>
            <a:pPr algn="l">
              <a:lnSpc>
                <a:spcPts val="4759"/>
              </a:lnSpc>
            </a:pPr>
            <a:r>
              <a:rPr sz="3399" lang="en-US">
                <a:solidFill>
                  <a:srgbClr val="000000"/>
                </a:solidFill>
                <a:latin typeface="Canva Sans"/>
                <a:ea typeface="Canva Sans"/>
                <a:cs typeface="Canva Sans"/>
                <a:sym typeface="Canva Sans"/>
              </a:rPr>
              <a:t>Features : It has 10 different features like </a:t>
            </a:r>
          </a:p>
        </p:txBody>
      </p:sp>
      <p:sp>
        <p:nvSpPr>
          <p:cNvPr id="1048717" name="TextBox 24"/>
          <p:cNvSpPr txBox="1"/>
          <p:nvPr/>
        </p:nvSpPr>
        <p:spPr>
          <a:xfrm rot="0">
            <a:off x="806471" y="4505325"/>
            <a:ext cx="16768762" cy="5439537"/>
          </a:xfrm>
          <a:prstGeom prst="rect"/>
        </p:spPr>
        <p:txBody>
          <a:bodyPr anchor="t" bIns="0" lIns="0" rIns="0" rtlCol="0" tIns="0">
            <a:spAutoFit/>
          </a:bodyPr>
          <a:p>
            <a:pPr algn="l" indent="-367030" lvl="1" marL="734059">
              <a:lnSpc>
                <a:spcPts val="4759"/>
              </a:lnSpc>
              <a:buFont typeface="Arial"/>
              <a:buChar char="•"/>
            </a:pPr>
            <a:r>
              <a:rPr sz="3399" lang="en-US">
                <a:solidFill>
                  <a:srgbClr val="000000"/>
                </a:solidFill>
                <a:latin typeface="Canva Sans"/>
                <a:ea typeface="Canva Sans"/>
                <a:cs typeface="Canva Sans"/>
                <a:sym typeface="Canva Sans"/>
              </a:rPr>
              <a:t>Employee Name </a:t>
            </a:r>
          </a:p>
          <a:p>
            <a:pPr algn="l" indent="-367030" lvl="1" marL="734059">
              <a:lnSpc>
                <a:spcPts val="4759"/>
              </a:lnSpc>
              <a:buFont typeface="Arial"/>
              <a:buChar char="•"/>
            </a:pPr>
            <a:r>
              <a:rPr sz="3399" lang="en-US">
                <a:solidFill>
                  <a:srgbClr val="000000"/>
                </a:solidFill>
                <a:latin typeface="Canva Sans"/>
                <a:ea typeface="Canva Sans"/>
                <a:cs typeface="Canva Sans"/>
                <a:sym typeface="Canva Sans"/>
              </a:rPr>
              <a:t>Employee Id</a:t>
            </a:r>
          </a:p>
          <a:p>
            <a:pPr algn="l" indent="-367030" lvl="1" marL="734059">
              <a:lnSpc>
                <a:spcPts val="4759"/>
              </a:lnSpc>
              <a:buFont typeface="Arial"/>
              <a:buChar char="•"/>
            </a:pPr>
            <a:r>
              <a:rPr sz="3399" lang="en-US">
                <a:solidFill>
                  <a:srgbClr val="000000"/>
                </a:solidFill>
                <a:latin typeface="Canva Sans"/>
                <a:ea typeface="Canva Sans"/>
                <a:cs typeface="Canva Sans"/>
                <a:sym typeface="Canva Sans"/>
              </a:rPr>
              <a:t>Gender - Male , Female</a:t>
            </a:r>
          </a:p>
          <a:p>
            <a:pPr algn="l" indent="-367030" lvl="1" marL="734059">
              <a:lnSpc>
                <a:spcPts val="4759"/>
              </a:lnSpc>
              <a:buFont typeface="Arial"/>
              <a:buChar char="•"/>
            </a:pPr>
            <a:r>
              <a:rPr sz="3399" lang="en-US">
                <a:solidFill>
                  <a:srgbClr val="000000"/>
                </a:solidFill>
                <a:latin typeface="Canva Sans"/>
                <a:ea typeface="Canva Sans"/>
                <a:cs typeface="Canva Sans"/>
                <a:sym typeface="Canva Sans"/>
              </a:rPr>
              <a:t>Department - Sales , Production , Research &amp; Development Support , Service </a:t>
            </a:r>
          </a:p>
          <a:p>
            <a:pPr algn="l" indent="-367030" lvl="1" marL="734059">
              <a:lnSpc>
                <a:spcPts val="4759"/>
              </a:lnSpc>
              <a:buFont typeface="Arial"/>
              <a:buChar char="•"/>
            </a:pPr>
            <a:r>
              <a:rPr sz="3399" lang="en-US">
                <a:solidFill>
                  <a:srgbClr val="000000"/>
                </a:solidFill>
                <a:latin typeface="Canva Sans"/>
                <a:ea typeface="Canva Sans"/>
                <a:cs typeface="Canva Sans"/>
                <a:sym typeface="Canva Sans"/>
              </a:rPr>
              <a:t>Employee Salary </a:t>
            </a:r>
          </a:p>
          <a:p>
            <a:pPr algn="l" indent="-367030" lvl="1" marL="734059">
              <a:lnSpc>
                <a:spcPts val="4759"/>
              </a:lnSpc>
              <a:buFont typeface="Arial"/>
              <a:buChar char="•"/>
            </a:pPr>
            <a:r>
              <a:rPr sz="3399" lang="en-US">
                <a:solidFill>
                  <a:srgbClr val="000000"/>
                </a:solidFill>
                <a:latin typeface="Canva Sans"/>
                <a:ea typeface="Canva Sans"/>
                <a:cs typeface="Canva Sans"/>
                <a:sym typeface="Canva Sans"/>
              </a:rPr>
              <a:t>Start Date </a:t>
            </a:r>
          </a:p>
          <a:p>
            <a:pPr algn="l" indent="-367030" lvl="1" marL="734059">
              <a:lnSpc>
                <a:spcPts val="4759"/>
              </a:lnSpc>
              <a:buFont typeface="Arial"/>
              <a:buChar char="•"/>
            </a:pPr>
            <a:r>
              <a:rPr sz="3399" lang="en-US">
                <a:solidFill>
                  <a:srgbClr val="000000"/>
                </a:solidFill>
                <a:latin typeface="Canva Sans"/>
                <a:ea typeface="Canva Sans"/>
                <a:cs typeface="Canva Sans"/>
                <a:sym typeface="Canva Sans"/>
              </a:rPr>
              <a:t>Employee Type - Permanent, Fixedterm</a:t>
            </a:r>
          </a:p>
          <a:p>
            <a:pPr algn="l" indent="-367030" lvl="1" marL="734059">
              <a:lnSpc>
                <a:spcPts val="4759"/>
              </a:lnSpc>
              <a:buFont typeface="Arial"/>
              <a:buChar char="•"/>
            </a:pPr>
            <a:r>
              <a:rPr sz="3399" lang="en-US">
                <a:solidFill>
                  <a:srgbClr val="000000"/>
                </a:solidFill>
                <a:latin typeface="Canva Sans"/>
                <a:ea typeface="Canva Sans"/>
                <a:cs typeface="Canva Sans"/>
                <a:sym typeface="Canva Sans"/>
              </a:rPr>
              <a:t>Current employee rating </a:t>
            </a:r>
          </a:p>
          <a:p>
            <a:pPr algn="l" indent="-367030" lvl="1" marL="734059">
              <a:lnSpc>
                <a:spcPts val="4759"/>
              </a:lnSpc>
              <a:buFont typeface="Arial"/>
              <a:buChar char="•"/>
            </a:pPr>
            <a:r>
              <a:rPr sz="3399" lang="en-US">
                <a:solidFill>
                  <a:srgbClr val="000000"/>
                </a:solidFill>
                <a:latin typeface="Canva Sans"/>
                <a:ea typeface="Canva Sans"/>
                <a:cs typeface="Canva Sans"/>
                <a:sym typeface="Canva Sans"/>
              </a:rPr>
              <a:t>Performance Level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18" name=""/>
        <p:cNvGrpSpPr/>
        <p:nvPr/>
      </p:nvGrpSpPr>
      <p:grpSpPr>
        <a:xfrm>
          <a:off x="0" y="0"/>
          <a:ext cx="0" cy="0"/>
          <a:chOff x="0" y="0"/>
          <a:chExt cx="0" cy="0"/>
        </a:xfrm>
      </p:grpSpPr>
      <p:grpSp>
        <p:nvGrpSpPr>
          <p:cNvPr id="119" name="Group 2"/>
          <p:cNvGrpSpPr/>
          <p:nvPr/>
        </p:nvGrpSpPr>
        <p:grpSpPr>
          <a:xfrm rot="0">
            <a:off x="14058995" y="94"/>
            <a:ext cx="1842135" cy="10294620"/>
            <a:chOff x="0" y="0"/>
            <a:chExt cx="2456180" cy="13726160"/>
          </a:xfrm>
        </p:grpSpPr>
        <p:sp>
          <p:nvSpPr>
            <p:cNvPr id="1048718" name="Freeform 3"/>
            <p:cNvSpPr/>
            <p:nvPr/>
          </p:nvSpPr>
          <p:spPr>
            <a:xfrm rot="0" flipH="0" flipV="0">
              <a:off x="127" y="7874"/>
              <a:ext cx="2455418" cy="13709650"/>
            </a:xfrm>
            <a:custGeom>
              <a:avLst/>
              <a:ah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120" name="Group 4"/>
          <p:cNvGrpSpPr/>
          <p:nvPr/>
        </p:nvGrpSpPr>
        <p:grpSpPr>
          <a:xfrm rot="0">
            <a:off x="11165774" y="5535200"/>
            <a:ext cx="7129462" cy="4759642"/>
            <a:chOff x="0" y="0"/>
            <a:chExt cx="9505950" cy="6346190"/>
          </a:xfrm>
        </p:grpSpPr>
        <p:sp>
          <p:nvSpPr>
            <p:cNvPr id="1048719" name="Freeform 5"/>
            <p:cNvSpPr/>
            <p:nvPr/>
          </p:nvSpPr>
          <p:spPr>
            <a:xfrm rot="0" flipH="0" flipV="0">
              <a:off x="4191" y="1651"/>
              <a:ext cx="9497441" cy="6341999"/>
            </a:xfrm>
            <a:custGeom>
              <a:avLst/>
              <a:ah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121" name="Group 6"/>
          <p:cNvGrpSpPr/>
          <p:nvPr/>
        </p:nvGrpSpPr>
        <p:grpSpPr>
          <a:xfrm rot="0">
            <a:off x="13773150" y="0"/>
            <a:ext cx="4514850" cy="10287000"/>
            <a:chOff x="0" y="0"/>
            <a:chExt cx="6019800" cy="13716000"/>
          </a:xfrm>
        </p:grpSpPr>
        <p:sp>
          <p:nvSpPr>
            <p:cNvPr id="1048720" name="Freeform 7"/>
            <p:cNvSpPr/>
            <p:nvPr/>
          </p:nvSpPr>
          <p:spPr>
            <a:xfrm rot="0" flipH="0" flipV="0">
              <a:off x="0" y="0"/>
              <a:ext cx="6019800" cy="13716000"/>
            </a:xfrm>
            <a:custGeom>
              <a:avLst/>
              <a:ah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122" name="Group 8"/>
          <p:cNvGrpSpPr/>
          <p:nvPr/>
        </p:nvGrpSpPr>
        <p:grpSpPr>
          <a:xfrm rot="0">
            <a:off x="14404317" y="0"/>
            <a:ext cx="3884295" cy="10287000"/>
            <a:chOff x="0" y="0"/>
            <a:chExt cx="5179060" cy="13716000"/>
          </a:xfrm>
        </p:grpSpPr>
        <p:sp>
          <p:nvSpPr>
            <p:cNvPr id="1048721" name="Freeform 9"/>
            <p:cNvSpPr/>
            <p:nvPr/>
          </p:nvSpPr>
          <p:spPr>
            <a:xfrm rot="0" flipH="0" flipV="0">
              <a:off x="0" y="0"/>
              <a:ext cx="5178298" cy="13716000"/>
            </a:xfrm>
            <a:custGeom>
              <a:avLst/>
              <a:ah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123" name="Group 10"/>
          <p:cNvGrpSpPr/>
          <p:nvPr/>
        </p:nvGrpSpPr>
        <p:grpSpPr>
          <a:xfrm rot="0">
            <a:off x="13401675" y="4572000"/>
            <a:ext cx="4886325" cy="5715000"/>
            <a:chOff x="0" y="0"/>
            <a:chExt cx="6515100" cy="7620000"/>
          </a:xfrm>
        </p:grpSpPr>
        <p:sp>
          <p:nvSpPr>
            <p:cNvPr id="1048722" name="Freeform 11"/>
            <p:cNvSpPr/>
            <p:nvPr/>
          </p:nvSpPr>
          <p:spPr>
            <a:xfrm rot="0" flipH="0" flipV="0">
              <a:off x="0" y="0"/>
              <a:ext cx="6515100" cy="7620000"/>
            </a:xfrm>
            <a:custGeom>
              <a:avLst/>
              <a:ah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124" name="Group 12"/>
          <p:cNvGrpSpPr/>
          <p:nvPr/>
        </p:nvGrpSpPr>
        <p:grpSpPr>
          <a:xfrm rot="0">
            <a:off x="14006895" y="0"/>
            <a:ext cx="4281488" cy="10287000"/>
            <a:chOff x="0" y="0"/>
            <a:chExt cx="5708650" cy="13716000"/>
          </a:xfrm>
        </p:grpSpPr>
        <p:sp>
          <p:nvSpPr>
            <p:cNvPr id="1048723" name="Freeform 13"/>
            <p:cNvSpPr/>
            <p:nvPr/>
          </p:nvSpPr>
          <p:spPr>
            <a:xfrm rot="0" flipH="0" flipV="0">
              <a:off x="0" y="0"/>
              <a:ext cx="5708142" cy="13716000"/>
            </a:xfrm>
            <a:custGeom>
              <a:avLst/>
              <a:ah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125" name="Group 14"/>
          <p:cNvGrpSpPr/>
          <p:nvPr/>
        </p:nvGrpSpPr>
        <p:grpSpPr>
          <a:xfrm rot="0">
            <a:off x="16344900" y="0"/>
            <a:ext cx="1943100" cy="10287000"/>
            <a:chOff x="0" y="0"/>
            <a:chExt cx="2590800" cy="13716000"/>
          </a:xfrm>
        </p:grpSpPr>
        <p:sp>
          <p:nvSpPr>
            <p:cNvPr id="1048724" name="Freeform 15"/>
            <p:cNvSpPr/>
            <p:nvPr/>
          </p:nvSpPr>
          <p:spPr>
            <a:xfrm rot="0" flipH="0" flipV="0">
              <a:off x="0" y="0"/>
              <a:ext cx="2590800" cy="13716000"/>
            </a:xfrm>
            <a:custGeom>
              <a:avLst/>
              <a:ah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126" name="Group 16"/>
          <p:cNvGrpSpPr/>
          <p:nvPr/>
        </p:nvGrpSpPr>
        <p:grpSpPr>
          <a:xfrm rot="0">
            <a:off x="16404370" y="0"/>
            <a:ext cx="1884045" cy="10287000"/>
            <a:chOff x="0" y="0"/>
            <a:chExt cx="2512060" cy="13716000"/>
          </a:xfrm>
        </p:grpSpPr>
        <p:sp>
          <p:nvSpPr>
            <p:cNvPr id="1048725" name="Freeform 17"/>
            <p:cNvSpPr/>
            <p:nvPr/>
          </p:nvSpPr>
          <p:spPr>
            <a:xfrm rot="0" flipH="0" flipV="0">
              <a:off x="0" y="0"/>
              <a:ext cx="2511552" cy="13716000"/>
            </a:xfrm>
            <a:custGeom>
              <a:avLst/>
              <a:ah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127" name="Group 18"/>
          <p:cNvGrpSpPr/>
          <p:nvPr/>
        </p:nvGrpSpPr>
        <p:grpSpPr>
          <a:xfrm rot="0">
            <a:off x="15559088" y="5386388"/>
            <a:ext cx="2728912" cy="4900612"/>
            <a:chOff x="0" y="0"/>
            <a:chExt cx="3638550" cy="6534150"/>
          </a:xfrm>
        </p:grpSpPr>
        <p:sp>
          <p:nvSpPr>
            <p:cNvPr id="1048726" name="Freeform 19"/>
            <p:cNvSpPr/>
            <p:nvPr/>
          </p:nvSpPr>
          <p:spPr>
            <a:xfrm rot="0" flipH="0" flipV="0">
              <a:off x="0" y="0"/>
              <a:ext cx="3638550" cy="6534150"/>
            </a:xfrm>
            <a:custGeom>
              <a:avLst/>
              <a:ah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128" name="Group 20"/>
          <p:cNvGrpSpPr/>
          <p:nvPr/>
        </p:nvGrpSpPr>
        <p:grpSpPr>
          <a:xfrm rot="0">
            <a:off x="0" y="6015038"/>
            <a:ext cx="671512" cy="4271962"/>
            <a:chOff x="0" y="0"/>
            <a:chExt cx="895350" cy="5695950"/>
          </a:xfrm>
        </p:grpSpPr>
        <p:sp>
          <p:nvSpPr>
            <p:cNvPr id="1048727" name="Freeform 21"/>
            <p:cNvSpPr/>
            <p:nvPr/>
          </p:nvSpPr>
          <p:spPr>
            <a:xfrm rot="0" flipH="0" flipV="0">
              <a:off x="0" y="0"/>
              <a:ext cx="895350" cy="5695950"/>
            </a:xfrm>
            <a:custGeom>
              <a:avLst/>
              <a:ahLst/>
              <a:rect l="l" t="t" r="r" b="b"/>
              <a:pathLst>
                <a:path w="895350" h="5695950">
                  <a:moveTo>
                    <a:pt x="0" y="0"/>
                  </a:moveTo>
                  <a:lnTo>
                    <a:pt x="0" y="5695950"/>
                  </a:lnTo>
                  <a:lnTo>
                    <a:pt x="895350" y="5695950"/>
                  </a:lnTo>
                  <a:lnTo>
                    <a:pt x="0" y="0"/>
                  </a:lnTo>
                  <a:close/>
                </a:path>
              </a:pathLst>
            </a:custGeom>
            <a:solidFill>
              <a:srgbClr val="5FCAEE">
                <a:alpha val="69804"/>
              </a:srgbClr>
            </a:solidFill>
          </p:spPr>
        </p:sp>
      </p:grpSp>
      <p:sp>
        <p:nvSpPr>
          <p:cNvPr id="1048728" name="TextBox 22"/>
          <p:cNvSpPr txBox="1"/>
          <p:nvPr/>
        </p:nvSpPr>
        <p:spPr>
          <a:xfrm rot="0">
            <a:off x="1128712" y="9719531"/>
            <a:ext cx="2660333" cy="259080"/>
          </a:xfrm>
          <a:prstGeom prst="rect"/>
        </p:spPr>
        <p:txBody>
          <a:bodyPr anchor="t" bIns="0" lIns="0" rIns="0" rtlCol="0" tIns="0">
            <a:spAutoFit/>
          </a:bodyPr>
          <a:p>
            <a:pPr algn="l">
              <a:lnSpc>
                <a:spcPts val="1912"/>
              </a:lnSpc>
            </a:pPr>
            <a:r>
              <a:rPr sz="1650" lang="en-US" spc="30">
                <a:solidFill>
                  <a:srgbClr val="2D83C3"/>
                </a:solidFill>
                <a:latin typeface="Trebuchet MS"/>
                <a:ea typeface="Trebuchet MS"/>
                <a:cs typeface="Trebuchet MS"/>
                <a:sym typeface="Trebuchet MS"/>
              </a:rPr>
              <a:t>3/21/2024  </a:t>
            </a:r>
            <a:r>
              <a:rPr b="1" sz="1650" lang="en-US" spc="30">
                <a:solidFill>
                  <a:srgbClr val="2D83C3"/>
                </a:solidFill>
                <a:latin typeface="Trebuchet MS Bold"/>
                <a:ea typeface="Trebuchet MS Bold"/>
                <a:cs typeface="Trebuchet MS Bold"/>
                <a:sym typeface="Trebuchet MS Bold"/>
              </a:rPr>
              <a:t>Annual Review</a:t>
            </a:r>
          </a:p>
        </p:txBody>
      </p:sp>
      <p:grpSp>
        <p:nvGrpSpPr>
          <p:cNvPr id="129" name="Group 23"/>
          <p:cNvGrpSpPr/>
          <p:nvPr/>
        </p:nvGrpSpPr>
        <p:grpSpPr>
          <a:xfrm rot="0">
            <a:off x="14030325" y="8043862"/>
            <a:ext cx="685800" cy="685800"/>
            <a:chOff x="0" y="0"/>
            <a:chExt cx="914400" cy="914400"/>
          </a:xfrm>
        </p:grpSpPr>
        <p:sp>
          <p:nvSpPr>
            <p:cNvPr id="1048729" name="Freeform 24"/>
            <p:cNvSpPr/>
            <p:nvPr/>
          </p:nvSpPr>
          <p:spPr>
            <a:xfrm rot="0" flipH="0" flipV="0">
              <a:off x="0" y="0"/>
              <a:ext cx="914400" cy="914400"/>
            </a:xfrm>
            <a:custGeom>
              <a:avLst/>
              <a:ah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grpSp>
        <p:nvGrpSpPr>
          <p:cNvPr id="130" name="Group 25"/>
          <p:cNvGrpSpPr/>
          <p:nvPr/>
        </p:nvGrpSpPr>
        <p:grpSpPr>
          <a:xfrm rot="0">
            <a:off x="10044112" y="2543175"/>
            <a:ext cx="471488" cy="485775"/>
            <a:chOff x="0" y="0"/>
            <a:chExt cx="628650" cy="647700"/>
          </a:xfrm>
        </p:grpSpPr>
        <p:sp>
          <p:nvSpPr>
            <p:cNvPr id="1048730" name="Freeform 26"/>
            <p:cNvSpPr/>
            <p:nvPr/>
          </p:nvSpPr>
          <p:spPr>
            <a:xfrm rot="0" flipH="0" flipV="0">
              <a:off x="0" y="0"/>
              <a:ext cx="628650" cy="647700"/>
            </a:xfrm>
            <a:custGeom>
              <a:avLst/>
              <a:ahLst/>
              <a:rect l="l" t="t" r="r" b="b"/>
              <a:pathLst>
                <a:path w="628650" h="647700">
                  <a:moveTo>
                    <a:pt x="628650" y="0"/>
                  </a:moveTo>
                  <a:lnTo>
                    <a:pt x="0" y="0"/>
                  </a:lnTo>
                  <a:lnTo>
                    <a:pt x="0" y="647700"/>
                  </a:lnTo>
                  <a:lnTo>
                    <a:pt x="628650" y="647700"/>
                  </a:lnTo>
                  <a:lnTo>
                    <a:pt x="628650" y="0"/>
                  </a:lnTo>
                  <a:close/>
                </a:path>
              </a:pathLst>
            </a:custGeom>
            <a:solidFill>
              <a:srgbClr val="2D83C3"/>
            </a:solidFill>
          </p:spPr>
        </p:sp>
      </p:grpSp>
      <p:grpSp>
        <p:nvGrpSpPr>
          <p:cNvPr id="131" name="Group 27"/>
          <p:cNvGrpSpPr/>
          <p:nvPr/>
        </p:nvGrpSpPr>
        <p:grpSpPr>
          <a:xfrm rot="0">
            <a:off x="14030325" y="8843962"/>
            <a:ext cx="271462" cy="271462"/>
            <a:chOff x="0" y="0"/>
            <a:chExt cx="361950" cy="361950"/>
          </a:xfrm>
        </p:grpSpPr>
        <p:sp>
          <p:nvSpPr>
            <p:cNvPr id="1048731" name="Freeform 28"/>
            <p:cNvSpPr/>
            <p:nvPr/>
          </p:nvSpPr>
          <p:spPr>
            <a:xfrm rot="0" flipH="0" flipV="0">
              <a:off x="0" y="0"/>
              <a:ext cx="361950" cy="361950"/>
            </a:xfrm>
            <a:custGeom>
              <a:avLst/>
              <a:ah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sp>
        <p:nvSpPr>
          <p:cNvPr id="1048732" name="Freeform 29"/>
          <p:cNvSpPr/>
          <p:nvPr/>
        </p:nvSpPr>
        <p:spPr>
          <a:xfrm rot="0" flipH="0" flipV="0">
            <a:off x="100012" y="5072060"/>
            <a:ext cx="3700462" cy="5129212"/>
          </a:xfrm>
          <a:custGeom>
            <a:avLst/>
            <a:ahLst/>
            <a:rect l="l" t="t" r="r" b="b"/>
            <a:pathLst>
              <a:path w="3700462" h="5129212">
                <a:moveTo>
                  <a:pt x="0" y="0"/>
                </a:moveTo>
                <a:lnTo>
                  <a:pt x="3700463" y="0"/>
                </a:lnTo>
                <a:lnTo>
                  <a:pt x="3700463" y="5129212"/>
                </a:lnTo>
                <a:lnTo>
                  <a:pt x="0" y="5129212"/>
                </a:lnTo>
                <a:lnTo>
                  <a:pt x="0" y="0"/>
                </a:lnTo>
                <a:close/>
              </a:path>
            </a:pathLst>
          </a:custGeom>
          <a:blipFill>
            <a:blip xmlns:r="http://schemas.openxmlformats.org/officeDocument/2006/relationships" r:embed="rId1"/>
            <a:stretch>
              <a:fillRect l="0" t="-1428" r="0" b="-1428"/>
            </a:stretch>
          </a:blipFill>
        </p:spPr>
      </p:sp>
      <p:sp>
        <p:nvSpPr>
          <p:cNvPr id="1048733" name="Freeform 30"/>
          <p:cNvSpPr/>
          <p:nvPr/>
        </p:nvSpPr>
        <p:spPr>
          <a:xfrm rot="0" flipH="0" flipV="0">
            <a:off x="12972477" y="3814762"/>
            <a:ext cx="4114800" cy="4114800"/>
          </a:xfrm>
          <a:custGeom>
            <a:avLst/>
            <a:ahLst/>
            <a:rect l="l" t="t" r="r" b="b"/>
            <a:pathLst>
              <a:path w="4114800" h="4114800">
                <a:moveTo>
                  <a:pt x="0" y="0"/>
                </a:moveTo>
                <a:lnTo>
                  <a:pt x="4114800" y="0"/>
                </a:lnTo>
                <a:lnTo>
                  <a:pt x="4114800" y="4114800"/>
                </a:lnTo>
                <a:lnTo>
                  <a:pt x="0" y="4114800"/>
                </a:lnTo>
                <a:lnTo>
                  <a:pt x="0" y="0"/>
                </a:lnTo>
                <a:close/>
              </a:path>
            </a:pathLst>
          </a:custGeom>
          <a:blipFill>
            <a:blip xmlns:r="http://schemas.openxmlformats.org/officeDocument/2006/relationships" r:embed="rId2"/>
            <a:stretch>
              <a:fillRect l="0" t="0" r="0" b="0"/>
            </a:stretch>
          </a:blipFill>
        </p:spPr>
      </p:sp>
      <p:sp>
        <p:nvSpPr>
          <p:cNvPr id="1048734" name="TextBox 31"/>
          <p:cNvSpPr txBox="1"/>
          <p:nvPr/>
        </p:nvSpPr>
        <p:spPr>
          <a:xfrm rot="0">
            <a:off x="1109662" y="989392"/>
            <a:ext cx="12720638" cy="971551"/>
          </a:xfrm>
          <a:prstGeom prst="rect"/>
        </p:spPr>
        <p:txBody>
          <a:bodyPr anchor="t" bIns="0" lIns="0" rIns="0" rtlCol="0" tIns="0">
            <a:spAutoFit/>
          </a:bodyPr>
          <a:p>
            <a:pPr algn="l">
              <a:lnSpc>
                <a:spcPts val="7650"/>
              </a:lnSpc>
            </a:pPr>
            <a:r>
              <a:rPr b="1" sz="6375" lang="en-US" spc="30">
                <a:solidFill>
                  <a:srgbClr val="000000"/>
                </a:solidFill>
                <a:latin typeface="Trebuchet MS Bold"/>
                <a:ea typeface="Trebuchet MS Bold"/>
                <a:cs typeface="Trebuchet MS Bold"/>
                <a:sym typeface="Trebuchet MS Bold"/>
              </a:rPr>
              <a:t>THE "WOW" IN OUR SOLUTION</a:t>
            </a:r>
          </a:p>
        </p:txBody>
      </p:sp>
      <p:sp>
        <p:nvSpPr>
          <p:cNvPr id="1048735" name="TextBox 32"/>
          <p:cNvSpPr txBox="1"/>
          <p:nvPr/>
        </p:nvSpPr>
        <p:spPr>
          <a:xfrm rot="0">
            <a:off x="16915827" y="9707466"/>
            <a:ext cx="342900" cy="251461"/>
          </a:xfrm>
          <a:prstGeom prst="rect"/>
        </p:spPr>
        <p:txBody>
          <a:bodyPr anchor="t" bIns="0" lIns="0" rIns="0" rtlCol="0" tIns="0">
            <a:spAutoFit/>
          </a:bodyPr>
          <a:p>
            <a:pPr algn="l">
              <a:lnSpc>
                <a:spcPts val="1980"/>
              </a:lnSpc>
            </a:pPr>
            <a:r>
              <a:rPr sz="1650" lang="en-US" spc="15">
                <a:solidFill>
                  <a:srgbClr val="2D936B"/>
                </a:solidFill>
                <a:latin typeface="Trebuchet MS"/>
                <a:ea typeface="Trebuchet MS"/>
                <a:cs typeface="Trebuchet MS"/>
                <a:sym typeface="Trebuchet MS"/>
              </a:rPr>
              <a:t>9</a:t>
            </a:r>
          </a:p>
        </p:txBody>
      </p:sp>
      <p:sp>
        <p:nvSpPr>
          <p:cNvPr id="1048736" name="TextBox 33"/>
          <p:cNvSpPr txBox="1"/>
          <p:nvPr/>
        </p:nvSpPr>
        <p:spPr>
          <a:xfrm rot="0">
            <a:off x="1028700" y="3234372"/>
            <a:ext cx="12967531" cy="580390"/>
          </a:xfrm>
          <a:prstGeom prst="rect"/>
        </p:spPr>
        <p:txBody>
          <a:bodyPr anchor="t" bIns="0" lIns="0" rIns="0" rtlCol="0" tIns="0">
            <a:spAutoFit/>
          </a:bodyPr>
          <a:p>
            <a:pPr algn="ctr">
              <a:lnSpc>
                <a:spcPts val="4759"/>
              </a:lnSpc>
            </a:pPr>
            <a:r>
              <a:rPr sz="3399" lang="en-US">
                <a:solidFill>
                  <a:srgbClr val="000000"/>
                </a:solidFill>
                <a:latin typeface="Canva Sans"/>
                <a:ea typeface="Canva Sans"/>
                <a:cs typeface="Canva Sans"/>
                <a:sym typeface="Canva Sans"/>
              </a:rPr>
              <a:t>Formula used to find the Performance Level of the employees </a:t>
            </a:r>
          </a:p>
        </p:txBody>
      </p:sp>
      <p:sp>
        <p:nvSpPr>
          <p:cNvPr id="1048737" name="TextBox 34"/>
          <p:cNvSpPr txBox="1"/>
          <p:nvPr/>
        </p:nvSpPr>
        <p:spPr>
          <a:xfrm rot="0">
            <a:off x="3800475" y="4948555"/>
            <a:ext cx="7532219" cy="1813179"/>
          </a:xfrm>
          <a:prstGeom prst="rect"/>
        </p:spPr>
        <p:txBody>
          <a:bodyPr anchor="t" bIns="0" lIns="0" rIns="0" rtlCol="0" tIns="0">
            <a:spAutoFit/>
          </a:bodyPr>
          <a:p>
            <a:pPr algn="l">
              <a:lnSpc>
                <a:spcPts val="4759"/>
              </a:lnSpc>
            </a:pPr>
            <a:r>
              <a:rPr sz="3399" lang="en-US">
                <a:solidFill>
                  <a:srgbClr val="000000"/>
                </a:solidFill>
                <a:latin typeface="Canva Sans"/>
                <a:ea typeface="Canva Sans"/>
                <a:cs typeface="Canva Sans"/>
                <a:sym typeface="Canva Sans"/>
              </a:rPr>
              <a:t>This Formula Shows  the level of employees </a:t>
            </a:r>
          </a:p>
          <a:p>
            <a:pPr algn="l">
              <a:lnSpc>
                <a:spcPts val="4759"/>
              </a:lnSpc>
            </a:pPr>
            <a:r>
              <a:rPr sz="3399" lang="en-US">
                <a:solidFill>
                  <a:srgbClr val="000000"/>
                </a:solidFill>
                <a:latin typeface="Canva Sans"/>
                <a:ea typeface="Canva Sans"/>
                <a:cs typeface="Canva Sans"/>
                <a:sym typeface="Canva Sans"/>
              </a:rPr>
              <a:t>The levels are Middle , High and low</a:t>
            </a: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Employee_Data_Analysis_2.pptx</dc:title>
  <dc:creator>M2003J15SC</dc:creator>
  <dcterms:created xsi:type="dcterms:W3CDTF">2006-08-15T13:00:00Z</dcterms:created>
  <dcterms:modified xsi:type="dcterms:W3CDTF">2024-09-10T09:07:23Z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dc2735948d374dceaa5b2f09aa940ac1</vt:lpwstr>
  </property>
</Properties>
</file>