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[abi project.xlsx]Sheet1!PivotTable2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08665647563285404"/>
          <c:y val="0.08542036593251978"/>
          <c:w val="0.8179723688385105"/>
          <c:h val="0.80837338810909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356032"/>
        <c:axId val="75357568"/>
      </c:barChart>
      <c:catAx>
        <c:axId val="75356032"/>
        <c:scaling>
          <c:orientation val="minMax"/>
        </c:scaling>
        <c:delete val="0"/>
        <c:axPos val="b"/>
        <c:majorTickMark val="out"/>
        <c:minorTickMark val="none"/>
        <c:tickLblPos val="nextTo"/>
        <c:crossAx val="75357568"/>
        <c:crosses val="autoZero"/>
        <c:auto val="1"/>
        <c:lblAlgn val="ctr"/>
        <c:lblOffset val="100"/>
        <c:noMultiLvlLbl val="0"/>
      </c:catAx>
      <c:valAx>
        <c:axId val="75357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535603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</a:t>
            </a:r>
            <a:r>
              <a:rPr dirty="0" sz="2400" lang="en-US" smtClean="0"/>
              <a:t>H</a:t>
            </a:r>
            <a:r>
              <a:rPr dirty="0" sz="2400" lang="en-US" smtClean="0"/>
              <a:t>E</a:t>
            </a:r>
            <a:r>
              <a:rPr dirty="0" sz="2400" lang="en-US" smtClean="0"/>
              <a:t>M</a:t>
            </a:r>
            <a:r>
              <a:rPr dirty="0" sz="2400" lang="en-US" smtClean="0"/>
              <a:t>A</a:t>
            </a:r>
            <a:r>
              <a:rPr dirty="0" sz="2400" lang="en-US" smtClean="0"/>
              <a:t>LATHA</a:t>
            </a:r>
            <a:r>
              <a:rPr dirty="0" sz="2400" lang="en-US" smtClean="0"/>
              <a:t>.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sz="2400" lang="en-US" smtClean="0"/>
              <a:t>: </a:t>
            </a:r>
            <a:r>
              <a:rPr sz="2400" lang="en-US" smtClean="0"/>
              <a:t>312204001(asunm1</a:t>
            </a:r>
            <a:r>
              <a:rPr sz="2400" lang="en-US" smtClean="0"/>
              <a:t>7</a:t>
            </a:r>
            <a:r>
              <a:rPr sz="2400" lang="en-US" smtClean="0"/>
              <a:t>1</a:t>
            </a:r>
            <a:r>
              <a:rPr sz="2400" lang="en-US" smtClean="0"/>
              <a:t>5</a:t>
            </a:r>
            <a:r>
              <a:rPr sz="2400" lang="en-US" smtClean="0"/>
              <a:t>c</a:t>
            </a:r>
            <a:r>
              <a:rPr sz="2400" lang="en-US" smtClean="0"/>
              <a:t>a</a:t>
            </a:r>
            <a:r>
              <a:rPr sz="2400" lang="en-US" smtClean="0"/>
              <a:t>1</a:t>
            </a:r>
            <a:r>
              <a:rPr sz="2400" lang="en-US" smtClean="0"/>
              <a:t>2</a:t>
            </a:r>
            <a:r>
              <a:rPr sz="2400" lang="en-US" smtClean="0"/>
              <a:t>2</a:t>
            </a:r>
            <a:r>
              <a:rPr sz="2400" lang="en-US" smtClean="0"/>
              <a:t>1</a:t>
            </a:r>
            <a:r>
              <a:rPr sz="2400" lang="en-US" smtClean="0"/>
              <a:t>7</a:t>
            </a:r>
            <a:r>
              <a:rPr sz="2400" lang="en-US" smtClean="0"/>
              <a:t>1</a:t>
            </a:r>
            <a:r>
              <a:rPr sz="2400" lang="en-US" smtClean="0"/>
              <a:t>5</a:t>
            </a:r>
            <a:r>
              <a:rPr sz="2400" lang="en-US" smtClean="0"/>
              <a:t>0</a:t>
            </a:r>
            <a:r>
              <a:rPr sz="2400" lang="en-US" smtClean="0"/>
              <a:t>0</a:t>
            </a:r>
            <a:r>
              <a:rPr sz="2400" lang="en-US" smtClean="0"/>
              <a:t>6</a:t>
            </a:r>
            <a:r>
              <a:rPr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DEPARTMENT:BCOM ACCOUNTING &amp; FINANCE 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T</a:t>
            </a:r>
            <a:r>
              <a:rPr dirty="0" sz="2400" lang="en-US" smtClean="0"/>
              <a:t>H</a:t>
            </a:r>
            <a:r>
              <a:rPr dirty="0" sz="2400" lang="en-US" smtClean="0"/>
              <a:t>A</a:t>
            </a:r>
            <a:r>
              <a:rPr dirty="0" sz="2400" lang="en-US" smtClean="0"/>
              <a:t>L</a:t>
            </a:r>
            <a:r>
              <a:rPr dirty="0" sz="2400" lang="en-US" smtClean="0"/>
              <a:t>A</a:t>
            </a:r>
            <a:r>
              <a:rPr dirty="0" sz="2400" lang="en-US" smtClean="0"/>
              <a:t>P</a:t>
            </a:r>
            <a:r>
              <a:rPr dirty="0" sz="2400" lang="en-US" smtClean="0"/>
              <a:t>ATHY </a:t>
            </a:r>
            <a:r>
              <a:rPr dirty="0" sz="2400" lang="en-US" smtClean="0"/>
              <a:t>K</a:t>
            </a:r>
            <a:r>
              <a:rPr dirty="0" sz="2400" lang="en-US" smtClean="0"/>
              <a:t>.</a:t>
            </a:r>
            <a:r>
              <a:rPr dirty="0" sz="2400" lang="en-US" smtClean="0"/>
              <a:t>V</a:t>
            </a:r>
            <a:r>
              <a:rPr dirty="0" sz="2400" lang="en-US" smtClean="0"/>
              <a:t>I</a:t>
            </a:r>
            <a:r>
              <a:rPr dirty="0" sz="2400" lang="en-US" smtClean="0"/>
              <a:t>N</a:t>
            </a:r>
            <a:r>
              <a:rPr dirty="0" sz="2400" lang="en-US" smtClean="0"/>
              <a:t>A</a:t>
            </a:r>
            <a:r>
              <a:rPr dirty="0" sz="2400" lang="en-US" smtClean="0"/>
              <a:t>Y</a:t>
            </a:r>
            <a:r>
              <a:rPr dirty="0" sz="2400" lang="en-US" smtClean="0"/>
              <a:t>A</a:t>
            </a:r>
            <a:r>
              <a:rPr dirty="0" sz="2400" lang="en-US" smtClean="0"/>
              <a:t>K</a:t>
            </a:r>
            <a:r>
              <a:rPr dirty="0" sz="2400" lang="en-US" smtClean="0"/>
              <a:t>A</a:t>
            </a:r>
            <a:r>
              <a:rPr dirty="0" sz="2400" lang="en-US" smtClean="0"/>
              <a:t>M</a:t>
            </a:r>
            <a:r>
              <a:rPr dirty="0" sz="2400" lang="en-US" smtClean="0"/>
              <a:t> </a:t>
            </a:r>
            <a:r>
              <a:rPr dirty="0" sz="2400" lang="en-US" smtClean="0"/>
              <a:t>W</a:t>
            </a:r>
            <a:r>
              <a:rPr dirty="0" sz="2400" lang="en-US" smtClean="0"/>
              <a:t>O</a:t>
            </a:r>
            <a:r>
              <a:rPr dirty="0" sz="2400" lang="en-US" smtClean="0"/>
              <a:t>M</a:t>
            </a:r>
            <a:r>
              <a:rPr dirty="0" sz="2400" lang="en-US" smtClean="0"/>
              <a:t>E</a:t>
            </a:r>
            <a:r>
              <a:rPr dirty="0" sz="2400" lang="en-US" smtClean="0"/>
              <a:t>N'S </a:t>
            </a:r>
            <a:r>
              <a:rPr dirty="0" sz="2400" lang="en-US" smtClean="0"/>
              <a:t>ART'S </a:t>
            </a:r>
            <a:r>
              <a:rPr dirty="0" sz="2400" lang="en-US" smtClean="0"/>
              <a:t>AND </a:t>
            </a:r>
            <a:r>
              <a:rPr dirty="0" sz="2400" lang="en-US" smtClean="0"/>
              <a:t>S</a:t>
            </a:r>
            <a:r>
              <a:rPr dirty="0" sz="2400" lang="en-US" smtClean="0"/>
              <a:t>C</a:t>
            </a:r>
            <a:r>
              <a:rPr dirty="0" sz="2400" lang="en-US" smtClean="0"/>
              <a:t>I</a:t>
            </a:r>
            <a:r>
              <a:rPr dirty="0" sz="2400" lang="en-US" smtClean="0"/>
              <a:t>ENCE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L</a:t>
            </a:r>
            <a:r>
              <a:rPr dirty="0" sz="2400" lang="en-US" smtClean="0"/>
              <a:t>LEGE 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Rectangle 6"/>
          <p:cNvSpPr/>
          <p:nvPr/>
        </p:nvSpPr>
        <p:spPr>
          <a:xfrm>
            <a:off x="1524000" y="1219200"/>
            <a:ext cx="6477000" cy="5355312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Data collection </a:t>
            </a:r>
          </a:p>
          <a:p>
            <a:r>
              <a:rPr dirty="0" lang="en-US" smtClean="0"/>
              <a:t>*KAGGLE _ download</a:t>
            </a:r>
          </a:p>
          <a:p>
            <a:r>
              <a:rPr dirty="0" lang="en-US" smtClean="0"/>
              <a:t>*EDUNET _ download </a:t>
            </a:r>
          </a:p>
          <a:p>
            <a:r>
              <a:rPr dirty="0" lang="en-US" smtClean="0"/>
              <a:t> </a:t>
            </a:r>
          </a:p>
          <a:p>
            <a:r>
              <a:rPr b="1" dirty="0" lang="en-US" smtClean="0"/>
              <a:t>Features collection</a:t>
            </a:r>
          </a:p>
          <a:p>
            <a:r>
              <a:rPr dirty="0" lang="en-US" smtClean="0"/>
              <a:t>*identify the feature in excel</a:t>
            </a:r>
          </a:p>
          <a:p>
            <a:endParaRPr dirty="0" lang="en-US" smtClean="0"/>
          </a:p>
          <a:p>
            <a:r>
              <a:rPr b="1" dirty="0" lang="en-US" smtClean="0"/>
              <a:t>Data cleaning </a:t>
            </a:r>
          </a:p>
          <a:p>
            <a:r>
              <a:rPr dirty="0" lang="en-US" smtClean="0"/>
              <a:t>*missing value _ identifying excel</a:t>
            </a:r>
          </a:p>
          <a:p>
            <a:r>
              <a:rPr dirty="0" lang="en-US" smtClean="0"/>
              <a:t>*missing value _ filter out by COLOUR</a:t>
            </a:r>
          </a:p>
          <a:p>
            <a:endParaRPr dirty="0" lang="en-US" smtClean="0"/>
          </a:p>
          <a:p>
            <a:r>
              <a:rPr b="1" dirty="0" lang="en-US" smtClean="0"/>
              <a:t>Performance level</a:t>
            </a:r>
          </a:p>
          <a:p>
            <a:r>
              <a:rPr dirty="0" lang="en-US" smtClean="0"/>
              <a:t>*formula using _ high &amp; low</a:t>
            </a:r>
          </a:p>
          <a:p>
            <a:endParaRPr dirty="0" lang="en-US" smtClean="0"/>
          </a:p>
          <a:p>
            <a:r>
              <a:rPr b="1" dirty="0" lang="en-US" smtClean="0"/>
              <a:t>Pivot table </a:t>
            </a:r>
          </a:p>
          <a:p>
            <a:r>
              <a:rPr dirty="0" lang="en-US" smtClean="0"/>
              <a:t>*summarized   &amp;  visualized </a:t>
            </a:r>
          </a:p>
          <a:p>
            <a:endParaRPr dirty="0" lang="en-US" smtClean="0"/>
          </a:p>
          <a:p>
            <a:r>
              <a:rPr b="1" dirty="0" lang="en-US" smtClean="0"/>
              <a:t>Result</a:t>
            </a:r>
            <a:r>
              <a:rPr dirty="0" lang="en-US" smtClean="0"/>
              <a:t> </a:t>
            </a:r>
          </a:p>
          <a:p>
            <a:r>
              <a:rPr dirty="0" lang="en-US" smtClean="0"/>
              <a:t>*graph 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Rectangle 9"/>
          <p:cNvSpPr/>
          <p:nvPr/>
        </p:nvSpPr>
        <p:spPr>
          <a:xfrm>
            <a:off x="4334203" y="1371600"/>
            <a:ext cx="3590597" cy="369332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EMPLOYEE PERFORMANCE ANAYSIS</a:t>
            </a:r>
            <a:endParaRPr b="1"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Rectangle 2"/>
          <p:cNvSpPr/>
          <p:nvPr/>
        </p:nvSpPr>
        <p:spPr>
          <a:xfrm>
            <a:off x="1219200" y="1524000"/>
            <a:ext cx="7924800" cy="3354765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THE EMPLOYEE </a:t>
            </a:r>
            <a:r>
              <a:rPr dirty="0" sz="2400" lang="en-US" smtClean="0"/>
              <a:t> PERFORMANCE ANALYSIS THE PROJECT HAS PROVIDED VALUABLE INSIGHTS INTO THE KEY DRIVERS OF EMPLOYEE PRODUCTIVITY, GROWTH ,</a:t>
            </a:r>
          </a:p>
          <a:p>
            <a:r>
              <a:rPr dirty="0" sz="2400" lang="en-US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dirty="0" sz="2400" lang="en-US" smtClean="0"/>
              <a:t>DEVELOPED TARGETED INTERVENTIONS TO ENHANCE EMPLOYEE PERFORMANCE.</a:t>
            </a:r>
            <a:endParaRPr dirty="0" sz="24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9" name="Rectangle 10"/>
          <p:cNvSpPr/>
          <p:nvPr/>
        </p:nvSpPr>
        <p:spPr>
          <a:xfrm>
            <a:off x="1219200" y="1595021"/>
            <a:ext cx="5334000" cy="5425441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As a result, we need a comprehensive employee performance analysis framework to: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Accurately measure and track employee performance metrics.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Identify correlations between performance and factors like training, engagement, and demographics.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Develop targeted interventions to enhance employee growth and productivity.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Inform data-driven decisions on talent management, promotions, and resource allocation“. </a:t>
            </a:r>
            <a:endParaRPr dirty="0" sz="24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Rectangle 11"/>
          <p:cNvSpPr/>
          <p:nvPr/>
        </p:nvSpPr>
        <p:spPr>
          <a:xfrm>
            <a:off x="914400" y="1447801"/>
            <a:ext cx="6172200" cy="5882639"/>
          </a:xfrm>
          <a:prstGeom prst="rect"/>
        </p:spPr>
        <p:txBody>
          <a:bodyPr wrap="square">
            <a:spAutoFit/>
          </a:bodyPr>
          <a:p>
            <a:r>
              <a:rPr dirty="0" sz="2000" lang="en-US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dirty="0" sz="2000" lang="en-US" smtClean="0"/>
          </a:p>
          <a:p>
            <a:r>
              <a:rPr dirty="0" sz="2000" lang="en-US" smtClean="0"/>
              <a:t>*Collect and integrate relevant employee data from various sources (HR systems, performance reviews, training records, etc.)</a:t>
            </a:r>
          </a:p>
          <a:p>
            <a:r>
              <a:rPr dirty="0" sz="2000" lang="en-US" smtClean="0"/>
              <a:t>* Develop a performance metrics framework to measure employee productivity, quality, and growth</a:t>
            </a:r>
          </a:p>
          <a:p>
            <a:r>
              <a:rPr dirty="0" sz="2000" lang="en-US" smtClean="0"/>
              <a:t>*Analyze key drivers of employee performance, including training, engagement, demographics, and more</a:t>
            </a:r>
          </a:p>
          <a:p>
            <a:r>
              <a:rPr dirty="0" sz="2000" lang="en-US" smtClean="0"/>
              <a:t>* Identify areas for improvement and develop targeted interventions to enhance employee growth and productivity</a:t>
            </a:r>
          </a:p>
          <a:p>
            <a:r>
              <a:rPr dirty="0" sz="2000" lang="en-US" smtClean="0"/>
              <a:t>* Create data visualizations to communicate insights to stakeholders and facilitate decision-making.</a:t>
            </a:r>
            <a:endParaRPr dirty="0" sz="20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pic>
        <p:nvPicPr>
          <p:cNvPr id="2097163" name="Picture 8" descr="ep logo.jp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391400" y="1600200"/>
            <a:ext cx="2438400" cy="3505200"/>
          </a:xfrm>
          <a:prstGeom prst="rect"/>
        </p:spPr>
      </p:pic>
      <p:sp>
        <p:nvSpPr>
          <p:cNvPr id="1048662" name="Rectangle 9"/>
          <p:cNvSpPr/>
          <p:nvPr/>
        </p:nvSpPr>
        <p:spPr>
          <a:xfrm>
            <a:off x="1676401" y="2133600"/>
            <a:ext cx="2133599" cy="4917440"/>
          </a:xfrm>
          <a:prstGeom prst="rect"/>
        </p:spPr>
        <p:txBody>
          <a:bodyPr wrap="square">
            <a:spAutoFit/>
          </a:bodyPr>
          <a:p>
            <a:r>
              <a:rPr dirty="0" sz="3200" lang="en-US" smtClean="0"/>
              <a:t>1.Employee</a:t>
            </a:r>
          </a:p>
          <a:p>
            <a:endParaRPr dirty="0" sz="3200" lang="en-US" smtClean="0"/>
          </a:p>
          <a:p>
            <a:r>
              <a:rPr dirty="0" sz="3200" lang="en-US" smtClean="0"/>
              <a:t>2. Manager</a:t>
            </a:r>
          </a:p>
          <a:p>
            <a:endParaRPr dirty="0" sz="3200" lang="en-US" smtClean="0"/>
          </a:p>
          <a:p>
            <a:r>
              <a:rPr dirty="0" sz="3200" lang="en-US" smtClean="0"/>
              <a:t> 3.Industry </a:t>
            </a:r>
          </a:p>
          <a:p>
            <a:endParaRPr dirty="0" sz="3200" lang="en-US" smtClean="0"/>
          </a:p>
          <a:p>
            <a:r>
              <a:rPr dirty="0" sz="3200" lang="en-US" smtClean="0"/>
              <a:t>4.Employer</a:t>
            </a:r>
            <a:endParaRPr dirty="0" sz="32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8" name="Rectangle 10"/>
          <p:cNvSpPr/>
          <p:nvPr/>
        </p:nvSpPr>
        <p:spPr>
          <a:xfrm>
            <a:off x="2133600" y="2667000"/>
            <a:ext cx="6629400" cy="3291840"/>
          </a:xfrm>
          <a:prstGeom prst="rect"/>
        </p:spPr>
        <p:txBody>
          <a:bodyPr wrap="square">
            <a:spAutoFit/>
          </a:bodyPr>
          <a:p>
            <a:r>
              <a:rPr dirty="0" sz="3600" lang="en-US" smtClean="0"/>
              <a:t>*Conditional formatting -missing </a:t>
            </a:r>
          </a:p>
          <a:p>
            <a:r>
              <a:rPr dirty="0" sz="3600" lang="en-US" smtClean="0"/>
              <a:t>*Filter- remove </a:t>
            </a:r>
          </a:p>
          <a:p>
            <a:r>
              <a:rPr dirty="0" sz="3600" lang="en-US" smtClean="0"/>
              <a:t>*Formula -performance level</a:t>
            </a:r>
          </a:p>
          <a:p>
            <a:r>
              <a:rPr dirty="0" sz="3600" lang="en-US" smtClean="0"/>
              <a:t>*Pivot table-summary</a:t>
            </a:r>
          </a:p>
          <a:p>
            <a:r>
              <a:rPr dirty="0" sz="3600" lang="en-US" smtClean="0"/>
              <a:t>*Graph -Data visualization </a:t>
            </a:r>
            <a:endParaRPr dirty="0" sz="36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Rectangle 2"/>
          <p:cNvSpPr/>
          <p:nvPr/>
        </p:nvSpPr>
        <p:spPr>
          <a:xfrm>
            <a:off x="838200" y="1600200"/>
            <a:ext cx="8305800" cy="4714240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Employee data set -download by KAGGLE</a:t>
            </a:r>
          </a:p>
          <a:p>
            <a:r>
              <a:rPr dirty="0" sz="4400" lang="en-US" smtClean="0"/>
              <a:t>26 features -9 features taken </a:t>
            </a:r>
          </a:p>
          <a:p>
            <a:r>
              <a:rPr dirty="0" sz="4400" lang="en-US" smtClean="0"/>
              <a:t>employee id ,numerical value , first name ,last name -text, </a:t>
            </a:r>
          </a:p>
          <a:p>
            <a:r>
              <a:rPr dirty="0" sz="4400" lang="en-US" smtClean="0"/>
              <a:t>employee type -performance level </a:t>
            </a:r>
            <a:endParaRPr dirty="0" sz="44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Rectangle 9"/>
          <p:cNvSpPr/>
          <p:nvPr/>
        </p:nvSpPr>
        <p:spPr>
          <a:xfrm>
            <a:off x="2286000" y="3200400"/>
            <a:ext cx="8839200" cy="830997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=IFS(Z8&gt;=5,"VERY HIGH",Z8&gt;=4,"HIGH",Z8&gt;=3,"MEDIUM",TRUE,"LOW")</a:t>
            </a:r>
            <a:endParaRPr dirty="0" sz="24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2024-09-10T10:53:21Z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badfda28ed94439aaeb2ac8c314a3f02</vt:lpwstr>
  </property>
</Properties>
</file>