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Hemalatha.M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IN" sz="2400" dirty="0"/>
              <a:t>NO     </a:t>
            </a:r>
            <a:r>
              <a:rPr lang="en-US" sz="2400" dirty="0"/>
              <a:t>:</a:t>
            </a:r>
            <a:r>
              <a:rPr lang="en-IN" sz="2400" dirty="0"/>
              <a:t>312216942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IN" sz="2400" dirty="0"/>
              <a:t>    </a:t>
            </a:r>
            <a:r>
              <a:rPr lang="en-US" sz="2400" dirty="0"/>
              <a:t>:</a:t>
            </a:r>
            <a:r>
              <a:rPr lang="en-IN" sz="2400" dirty="0"/>
              <a:t>Commerce ( B. Com general) </a:t>
            </a:r>
          </a:p>
          <a:p>
            <a:r>
              <a:rPr lang="en-IN" sz="2400" dirty="0"/>
              <a:t>COLLEGE             : Shri krishnaswamy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73DF6-30C3-18E7-FE8F-FECD721834E3}"/>
              </a:ext>
            </a:extLst>
          </p:cNvPr>
          <p:cNvSpPr txBox="1"/>
          <p:nvPr/>
        </p:nvSpPr>
        <p:spPr>
          <a:xfrm>
            <a:off x="739775" y="1327073"/>
            <a:ext cx="61019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Define Goals : Identify analysis objectives.</a:t>
            </a:r>
            <a:r>
              <a:rPr lang="en-IN" dirty="0"/>
              <a:t>                         </a:t>
            </a:r>
            <a:r>
              <a:rPr lang="en-US" dirty="0"/>
              <a:t> Prepare Data: Structure data with necessary fields. </a:t>
            </a:r>
            <a:r>
              <a:rPr lang="en-IN" dirty="0"/>
              <a:t>            </a:t>
            </a:r>
            <a:r>
              <a:rPr lang="en-US" dirty="0"/>
              <a:t>Create Model: Use Excel Tables and relationships. </a:t>
            </a:r>
            <a:r>
              <a:rPr lang="en-IN" dirty="0"/>
              <a:t>                </a:t>
            </a:r>
            <a:r>
              <a:rPr lang="en-US" dirty="0"/>
              <a:t>Design Calculations: Apply relevant formulas.</a:t>
            </a:r>
            <a:r>
              <a:rPr lang="en-IN" dirty="0"/>
              <a:t>                          </a:t>
            </a:r>
            <a:r>
              <a:rPr lang="en-US" dirty="0"/>
              <a:t>Pivot Tables: Summarise and and analyze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1343DF-667E-1018-CD00-E9F017EEA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" y="1771650"/>
            <a:ext cx="5676900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1ED9D-59FD-3987-04C0-3FA417E13929}"/>
              </a:ext>
            </a:extLst>
          </p:cNvPr>
          <p:cNvSpPr txBox="1"/>
          <p:nvPr/>
        </p:nvSpPr>
        <p:spPr>
          <a:xfrm>
            <a:off x="755332" y="1457873"/>
            <a:ext cx="85480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Excel data modeling for salary and compensation analysis enables efficient management and insightful evaluation of salary data. By leveraging structured data, advanced formulas, and visualization tools, you can: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369C7-EBEC-B9EB-4E2A-388383E536CE}"/>
              </a:ext>
            </a:extLst>
          </p:cNvPr>
          <p:cNvSpPr txBox="1"/>
          <p:nvPr/>
        </p:nvSpPr>
        <p:spPr>
          <a:xfrm>
            <a:off x="755332" y="2782669"/>
            <a:ext cx="8204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Overall, Excel provides a robust platform for detailed salary analysis, helping organizations optimize their compensation strategies effectively.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676275" y="1991777"/>
            <a:ext cx="8593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&amp; compensation Analyis through Excel data Modelling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20358-E5F7-608E-D1B6-E33288A92814}"/>
              </a:ext>
            </a:extLst>
          </p:cNvPr>
          <p:cNvSpPr txBox="1"/>
          <p:nvPr/>
        </p:nvSpPr>
        <p:spPr>
          <a:xfrm>
            <a:off x="834072" y="1373786"/>
            <a:ext cx="887418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1.Define the Problem Statement: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Determine what specific aspects of salary and compensation you want to analyze. This could include salary distribution, gender pay gap, compensation vs. performance, etc.</a:t>
            </a:r>
          </a:p>
          <a:p>
            <a:r>
              <a:rPr lang="en-IN" b="1" dirty="0"/>
              <a:t>2.Collect and Prepare Data: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Gather data on employee salaries, bonuses, benefits, job titles, departments, years of experience,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Ensure data is clean and organized in a structured format (e.g., columns for employee ID, job title, salary, bonuses, etc.).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D12D19-34C4-1A4C-E7EA-52D44079C30D}"/>
              </a:ext>
            </a:extLst>
          </p:cNvPr>
          <p:cNvSpPr txBox="1"/>
          <p:nvPr/>
        </p:nvSpPr>
        <p:spPr>
          <a:xfrm>
            <a:off x="739775" y="1857375"/>
            <a:ext cx="61019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Project Phases:Data Preparation:Data Collection: Collect raw salary and compensation data from HR systems.Data Cleaning: Clean and format the data to ensure accuracy and consistency.Data Integration: Merge data from different sources if necessary.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425EB4-1964-2A68-17AF-1F9918B3F503}"/>
              </a:ext>
            </a:extLst>
          </p:cNvPr>
          <p:cNvSpPr txBox="1"/>
          <p:nvPr/>
        </p:nvSpPr>
        <p:spPr>
          <a:xfrm>
            <a:off x="723900" y="1565791"/>
            <a:ext cx="6101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Human Resources (HR)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4F631-C765-B752-AB9D-FBD91180A327}"/>
              </a:ext>
            </a:extLst>
          </p:cNvPr>
          <p:cNvSpPr txBox="1"/>
          <p:nvPr/>
        </p:nvSpPr>
        <p:spPr>
          <a:xfrm>
            <a:off x="751307" y="2740772"/>
            <a:ext cx="6101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Professionals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CA463-0C1D-B249-7D2F-07BBF736DBF7}"/>
              </a:ext>
            </a:extLst>
          </p:cNvPr>
          <p:cNvSpPr txBox="1"/>
          <p:nvPr/>
        </p:nvSpPr>
        <p:spPr>
          <a:xfrm>
            <a:off x="699452" y="1905257"/>
            <a:ext cx="6101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Compensation Analysts: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17234D-2DE4-10F8-6C5F-5A658573BA30}"/>
              </a:ext>
            </a:extLst>
          </p:cNvPr>
          <p:cNvSpPr txBox="1"/>
          <p:nvPr/>
        </p:nvSpPr>
        <p:spPr>
          <a:xfrm>
            <a:off x="723900" y="2343557"/>
            <a:ext cx="6101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Finance Managers: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1E0A3F-2087-FA1A-098D-DBF413996FEE}"/>
              </a:ext>
            </a:extLst>
          </p:cNvPr>
          <p:cNvSpPr txBox="1"/>
          <p:nvPr/>
        </p:nvSpPr>
        <p:spPr>
          <a:xfrm>
            <a:off x="3045035" y="2084724"/>
            <a:ext cx="61019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Enhanced Accuracy: By using Excel data modeling, your solution ensures precise calculations and minimizes errors in salary and compensation analysis, leading to more reliable and accurate financial data.Data Visualization: Excel provides various tools for creating charts, graphs, and pivot tables, which help in visualizing complex compensation data, making it easier for stakeholders to understand trends and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0FA6D-18DF-467A-30C0-79F33A7AD9B4}"/>
              </a:ext>
            </a:extLst>
          </p:cNvPr>
          <p:cNvSpPr txBox="1"/>
          <p:nvPr/>
        </p:nvSpPr>
        <p:spPr>
          <a:xfrm>
            <a:off x="755332" y="1524070"/>
            <a:ext cx="610193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Collect Data: Gather information on salaries, bonuses, and other compensation details.</a:t>
            </a:r>
            <a:r>
              <a:rPr lang="en-IN" dirty="0"/>
              <a:t>                                                             </a:t>
            </a:r>
            <a:r>
              <a:rPr lang="en-US" dirty="0"/>
              <a:t>2. Clean Dat</a:t>
            </a:r>
            <a:r>
              <a:rPr lang="en-IN" dirty="0"/>
              <a:t>a</a:t>
            </a:r>
            <a:r>
              <a:rPr lang="en-US" dirty="0"/>
              <a:t>: Remove duplicates and handle missing values.</a:t>
            </a:r>
            <a:r>
              <a:rPr lang="en-IN" dirty="0"/>
              <a:t>                     </a:t>
            </a:r>
            <a:r>
              <a:rPr lang="en-US" dirty="0"/>
              <a:t>3.Organize Data: Structure data in columns (e.g., Employee ID, Base Salary).</a:t>
            </a:r>
            <a:r>
              <a:rPr lang="en-IN" dirty="0"/>
              <a:t>                                                                                         </a:t>
            </a:r>
            <a:r>
              <a:rPr lang="en-US" dirty="0"/>
              <a:t>4. Analyze: Use pivot tables and charts to explore patterns. Compute basic statistics and trends.</a:t>
            </a:r>
            <a:r>
              <a:rPr lang="en-IN" dirty="0"/>
              <a:t>                                                </a:t>
            </a:r>
            <a:r>
              <a:rPr lang="en-US" dirty="0"/>
              <a:t>5. Advanced Analysis: Apply regression for deeper insights and forecasting.</a:t>
            </a:r>
            <a:r>
              <a:rPr lang="en-IN" dirty="0"/>
              <a:t>                                                                                          </a:t>
            </a:r>
            <a:r>
              <a:rPr lang="en-US" dirty="0"/>
              <a:t>6. Re</a:t>
            </a:r>
            <a:r>
              <a:rPr lang="en-IN" dirty="0"/>
              <a:t>Excel</a:t>
            </a:r>
            <a:r>
              <a:rPr lang="en-US" dirty="0"/>
              <a:t>: Summarize findings with visual aids and dashboards in Excel.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6D2582-4195-4515-32F7-2A5E5338631B}"/>
              </a:ext>
            </a:extLst>
          </p:cNvPr>
          <p:cNvSpPr txBox="1"/>
          <p:nvPr/>
        </p:nvSpPr>
        <p:spPr>
          <a:xfrm>
            <a:off x="2410529" y="2122377"/>
            <a:ext cx="61019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Input: Collect and clean salary data.</a:t>
            </a:r>
            <a:r>
              <a:rPr lang="en-IN" dirty="0"/>
              <a:t>               </a:t>
            </a:r>
            <a:r>
              <a:rPr lang="en-US" dirty="0"/>
              <a:t>Organization:Use tables and data validation. </a:t>
            </a:r>
            <a:r>
              <a:rPr lang="en-IN" dirty="0"/>
              <a:t>               </a:t>
            </a:r>
            <a:r>
              <a:rPr lang="en-US" dirty="0"/>
              <a:t>Automation: Implement macros or VBA for efficiency. Reporting:Create interactive reports and dashboards.</a:t>
            </a:r>
            <a:r>
              <a:rPr lang="en-IN" dirty="0"/>
              <a:t>    </a:t>
            </a:r>
            <a:r>
              <a:rPr lang="en-US" dirty="0"/>
              <a:t> Formulas: Apply functions like SUM,IF,VLOOKUP.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Guest User</cp:lastModifiedBy>
  <cp:revision>15</cp:revision>
  <dcterms:created xsi:type="dcterms:W3CDTF">2024-03-29T15:07:22Z</dcterms:created>
  <dcterms:modified xsi:type="dcterms:W3CDTF">2024-09-06T04:43:51Z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