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/>
      <dgm:spPr/>
      <dgm:t>
        <a:bodyPr/>
        <a:lstStyle/>
        <a:p>
          <a:pPr>
            <a:defRPr cap="all"/>
          </a:pPr>
          <a:r>
            <a:rPr lang="en-US" dirty="0"/>
            <a:t>Lorem ipsum dolor sit amet, consectetuer adipiscing elit. Maecenas</a:t>
          </a:r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 dirty="0"/>
            <a:t>01</a:t>
          </a:r>
        </a:p>
      </dgm:t>
    </dgm:pt>
    <dgm:pt modelId="{53742231-981F-480A-940F-203EC2F7423F}">
      <dgm:prSet/>
      <dgm:spPr/>
      <dgm:t>
        <a:bodyPr/>
        <a:lstStyle/>
        <a:p>
          <a:pPr>
            <a:defRPr cap="all"/>
          </a:pPr>
          <a:r>
            <a:rPr lang="en-US"/>
            <a:t>Nunc </a:t>
          </a:r>
          <a:r>
            <a:rPr lang="en-US" err="1"/>
            <a:t>viverra</a:t>
          </a:r>
          <a:r>
            <a:rPr lang="en-US"/>
            <a:t> </a:t>
          </a:r>
          <a:r>
            <a:rPr lang="en-US" err="1"/>
            <a:t>imperdiet</a:t>
          </a:r>
          <a:r>
            <a:rPr lang="en-US"/>
            <a:t> </a:t>
          </a:r>
          <a:r>
            <a:rPr lang="en-US" err="1"/>
            <a:t>enim</a:t>
          </a:r>
          <a:r>
            <a:rPr lang="en-US"/>
            <a:t>. </a:t>
          </a:r>
          <a:r>
            <a:rPr lang="en-US" err="1"/>
            <a:t>Fusce</a:t>
          </a:r>
          <a:r>
            <a:rPr lang="en-US"/>
            <a:t> est. </a:t>
          </a:r>
          <a:r>
            <a:rPr lang="en-US" err="1"/>
            <a:t>Vivamus</a:t>
          </a:r>
          <a:r>
            <a:rPr lang="en-US"/>
            <a:t> a </a:t>
          </a:r>
          <a:r>
            <a:rPr lang="en-US" err="1"/>
            <a:t>tellus</a:t>
          </a:r>
          <a:r>
            <a:rPr lang="en-US"/>
            <a:t>.</a:t>
          </a:r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EF41CC5-EF3B-4A6D-8229-3F1333EADFB3}">
      <dgm:prSet/>
      <dgm:spPr/>
      <dgm:t>
        <a:bodyPr/>
        <a:lstStyle/>
        <a:p>
          <a:pPr>
            <a:defRPr cap="all"/>
          </a:pPr>
          <a:r>
            <a:rPr lang="en-US" err="1"/>
            <a:t>Pellentesque</a:t>
          </a:r>
          <a:r>
            <a:rPr lang="en-US"/>
            <a:t> habitant </a:t>
          </a:r>
          <a:r>
            <a:rPr lang="en-US" err="1"/>
            <a:t>morbi</a:t>
          </a:r>
          <a:r>
            <a:rPr lang="en-US"/>
            <a:t> </a:t>
          </a:r>
          <a:r>
            <a:rPr lang="en-US" err="1"/>
            <a:t>tristique</a:t>
          </a:r>
          <a:r>
            <a:rPr lang="en-US"/>
            <a:t> </a:t>
          </a:r>
          <a:r>
            <a:rPr lang="en-US" err="1"/>
            <a:t>senectus</a:t>
          </a:r>
          <a:r>
            <a:rPr lang="en-US"/>
            <a:t> et </a:t>
          </a:r>
          <a:r>
            <a:rPr lang="en-US" err="1"/>
            <a:t>netus</a:t>
          </a:r>
          <a:r>
            <a:rPr lang="en-US"/>
            <a:t> et </a:t>
          </a:r>
          <a:r>
            <a:rPr lang="en-US" err="1"/>
            <a:t>malesuada</a:t>
          </a:r>
          <a:r>
            <a:rPr lang="en-US"/>
            <a:t> fames.</a:t>
          </a:r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98E6DD7C-B953-4119-9F64-9914E467ECBF}" type="sibTrans" cxnId="{E476EEBC-7C9F-4E07-BD58-1044B9769B6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/>
      <dgm:spPr/>
    </dgm:pt>
    <dgm:pt modelId="{BBA91679-4684-4A04-8AEB-03038C78A75C}" type="pres">
      <dgm:prSet presAssocID="{9C64CC83-643C-4E12-8F97-BC19DC03119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3"/>
      <dgm:spPr/>
    </dgm:pt>
    <dgm:pt modelId="{975C752B-C37A-4BA6-A3AE-2202A141404A}" type="pres">
      <dgm:prSet presAssocID="{EF449C32-A7AE-4099-9E9B-9E2F736A89C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3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3"/>
      <dgm:spPr/>
    </dgm:pt>
    <dgm:pt modelId="{E20811D6-E5D4-4C9E-AABF-9E0E1902CA2C}" type="pres">
      <dgm:prSet presAssocID="{98E6DD7C-B953-4119-9F64-9914E467ECB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808" y="0"/>
          <a:ext cx="3275967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Lorem ipsum dolor sit amet, consectetuer adipiscing elit. Maecenas</a:t>
          </a:r>
        </a:p>
      </dsp:txBody>
      <dsp:txXfrm>
        <a:off x="808" y="1485900"/>
        <a:ext cx="3275967" cy="2228850"/>
      </dsp:txXfrm>
    </dsp:sp>
    <dsp:sp modelId="{BBA91679-4684-4A04-8AEB-03038C78A75C}">
      <dsp:nvSpPr>
        <dsp:cNvPr id="0" name=""/>
        <dsp:cNvSpPr/>
      </dsp:nvSpPr>
      <dsp:spPr>
        <a:xfrm>
          <a:off x="80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/>
            <a:t>01</a:t>
          </a:r>
        </a:p>
      </dsp:txBody>
      <dsp:txXfrm>
        <a:off x="808" y="0"/>
        <a:ext cx="3275967" cy="1485900"/>
      </dsp:txXfrm>
    </dsp:sp>
    <dsp:sp modelId="{00AE7F27-0E5D-4AFB-ACD6-B5A19E79EA42}">
      <dsp:nvSpPr>
        <dsp:cNvPr id="0" name=""/>
        <dsp:cNvSpPr/>
      </dsp:nvSpPr>
      <dsp:spPr>
        <a:xfrm>
          <a:off x="3538853" y="0"/>
          <a:ext cx="327596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Nunc </a:t>
          </a:r>
          <a:r>
            <a:rPr lang="en-US" sz="2100" kern="1200" err="1"/>
            <a:t>viverra</a:t>
          </a:r>
          <a:r>
            <a:rPr lang="en-US" sz="2100" kern="1200"/>
            <a:t> </a:t>
          </a:r>
          <a:r>
            <a:rPr lang="en-US" sz="2100" kern="1200" err="1"/>
            <a:t>imperdiet</a:t>
          </a:r>
          <a:r>
            <a:rPr lang="en-US" sz="2100" kern="1200"/>
            <a:t> </a:t>
          </a:r>
          <a:r>
            <a:rPr lang="en-US" sz="2100" kern="1200" err="1"/>
            <a:t>enim</a:t>
          </a:r>
          <a:r>
            <a:rPr lang="en-US" sz="2100" kern="1200"/>
            <a:t>. </a:t>
          </a:r>
          <a:r>
            <a:rPr lang="en-US" sz="2100" kern="1200" err="1"/>
            <a:t>Fusce</a:t>
          </a:r>
          <a:r>
            <a:rPr lang="en-US" sz="2100" kern="1200"/>
            <a:t> est. </a:t>
          </a:r>
          <a:r>
            <a:rPr lang="en-US" sz="2100" kern="1200" err="1"/>
            <a:t>Vivamus</a:t>
          </a:r>
          <a:r>
            <a:rPr lang="en-US" sz="2100" kern="1200"/>
            <a:t> a </a:t>
          </a:r>
          <a:r>
            <a:rPr lang="en-US" sz="2100" kern="1200" err="1"/>
            <a:t>tellus</a:t>
          </a:r>
          <a:r>
            <a:rPr lang="en-US" sz="2100" kern="1200"/>
            <a:t>.</a:t>
          </a:r>
        </a:p>
      </dsp:txBody>
      <dsp:txXfrm>
        <a:off x="3538853" y="1485900"/>
        <a:ext cx="3275967" cy="2228850"/>
      </dsp:txXfrm>
    </dsp:sp>
    <dsp:sp modelId="{975C752B-C37A-4BA6-A3AE-2202A141404A}">
      <dsp:nvSpPr>
        <dsp:cNvPr id="0" name=""/>
        <dsp:cNvSpPr/>
      </dsp:nvSpPr>
      <dsp:spPr>
        <a:xfrm>
          <a:off x="3538853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38853" y="0"/>
        <a:ext cx="3275967" cy="1485900"/>
      </dsp:txXfrm>
    </dsp:sp>
    <dsp:sp modelId="{CAD62F17-E99D-4FEF-B376-961CA4CB20EB}">
      <dsp:nvSpPr>
        <dsp:cNvPr id="0" name=""/>
        <dsp:cNvSpPr/>
      </dsp:nvSpPr>
      <dsp:spPr>
        <a:xfrm>
          <a:off x="7076898" y="0"/>
          <a:ext cx="3275967" cy="37147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err="1"/>
            <a:t>Pellentesque</a:t>
          </a:r>
          <a:r>
            <a:rPr lang="en-US" sz="2100" kern="1200"/>
            <a:t> habitant </a:t>
          </a:r>
          <a:r>
            <a:rPr lang="en-US" sz="2100" kern="1200" err="1"/>
            <a:t>morbi</a:t>
          </a:r>
          <a:r>
            <a:rPr lang="en-US" sz="2100" kern="1200"/>
            <a:t> </a:t>
          </a:r>
          <a:r>
            <a:rPr lang="en-US" sz="2100" kern="1200" err="1"/>
            <a:t>tristique</a:t>
          </a:r>
          <a:r>
            <a:rPr lang="en-US" sz="2100" kern="1200"/>
            <a:t> </a:t>
          </a:r>
          <a:r>
            <a:rPr lang="en-US" sz="2100" kern="1200" err="1"/>
            <a:t>senectus</a:t>
          </a:r>
          <a:r>
            <a:rPr lang="en-US" sz="2100" kern="1200"/>
            <a:t> et </a:t>
          </a:r>
          <a:r>
            <a:rPr lang="en-US" sz="2100" kern="1200" err="1"/>
            <a:t>netus</a:t>
          </a:r>
          <a:r>
            <a:rPr lang="en-US" sz="2100" kern="1200"/>
            <a:t> et </a:t>
          </a:r>
          <a:r>
            <a:rPr lang="en-US" sz="2100" kern="1200" err="1"/>
            <a:t>malesuada</a:t>
          </a:r>
          <a:r>
            <a:rPr lang="en-US" sz="2100" kern="1200"/>
            <a:t> fames.</a:t>
          </a:r>
        </a:p>
      </dsp:txBody>
      <dsp:txXfrm>
        <a:off x="7076898" y="1485900"/>
        <a:ext cx="3275967" cy="2228850"/>
      </dsp:txXfrm>
    </dsp:sp>
    <dsp:sp modelId="{E20811D6-E5D4-4C9E-AABF-9E0E1902CA2C}">
      <dsp:nvSpPr>
        <dsp:cNvPr id="0" name=""/>
        <dsp:cNvSpPr/>
      </dsp:nvSpPr>
      <dsp:spPr>
        <a:xfrm>
          <a:off x="707689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076898" y="0"/>
        <a:ext cx="3275967" cy="1485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Title Lorem Ipsum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/>
              <a:t>Sit Dolor Amet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Title Lorem Ipsum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{173B4B3B-E2FC-4819-A1A2-5540DC99E2DE}tf12214701_win32</Template>
  <TotalTime>0</TotalTime>
  <Words>46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Goudy Old Style</vt:lpstr>
      <vt:lpstr>Wingdings 2</vt:lpstr>
      <vt:lpstr>SlateVTI</vt:lpstr>
      <vt:lpstr>Title Lorem Ipsum</vt:lpstr>
      <vt:lpstr>Title Lorem Ipsum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Parthi Colombowala</dc:creator>
  <cp:lastModifiedBy>Parthi Colombowala</cp:lastModifiedBy>
  <cp:revision>1</cp:revision>
  <dcterms:created xsi:type="dcterms:W3CDTF">2024-04-16T09:18:21Z</dcterms:created>
  <dcterms:modified xsi:type="dcterms:W3CDTF">2024-04-16T09:18:45Z</dcterms:modified>
</cp:coreProperties>
</file>