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ink/ink1.xml" ContentType="application/inkml+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notesSlides/notesSlide15.xml" ContentType="application/vnd.openxmlformats-officedocument.presentationml.notesSlide+xml"/>
  <Override PartName="/ppt/slides/slide15.xml" ContentType="application/vnd.openxmlformats-officedocument.presentationml.slide+xml"/>
  <Override PartName="/ppt/notesSlides/notesSlide16.xml" ContentType="application/vnd.openxmlformats-officedocument.presentationml.notesSlide+xml"/>
  <Override PartName="/ppt/slides/slide16.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1023" units="dev"/>
        </inkml:traceFormat>
        <inkml:channelProperties>
          <inkml:channelProperty channel="X" name="resolution" value="1000" units="1/cm"/>
          <inkml:channelProperty channel="Y" name="resolution" value="1000" units="1/cm"/>
          <inkml:channelProperty channel="F" name="resolution" value="1" units="1/dev"/>
        </inkml:channelProperties>
      </inkml:inkSource>
      <inkml:timestamp xml:id="ts0" timeString="2025-08-30T10:22:17"/>
    </inkml:context>
    <inkml:brush xml:id="br0">
      <inkml:brushProperty name="width" value="0.07054674" units="cm"/>
      <inkml:brushProperty name="height" value="0.07054674" units="cm"/>
      <inkml:brushProperty name="fitToCurve" value="1"/>
      <inkml:brushProperty name="color" value="#000000"/>
    </inkml:brush>
  </inkml:definitions>
  <inkml:annotation type="path"> 0 0 1, 29 29 1, 59 59 1</inkml:annotation>
  <inkml:annotation type="data">ACAcA4CABAAAAAAAHQIsLAMERWlIERH2+jxCCgUDgmCCYA==
</inkml:annotation>
  <inkml:annotation type="types">AAEB
</inkml:annotation>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Text box"/>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Text box"/>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8/30/2025</a:t>
            </a:fld>
            <a:endParaRPr lang="zh-CN" altLang="en-US" sz="1200">
              <a:latin typeface="Calibri" pitchFamily="0" charset="0"/>
              <a:ea typeface="等线" pitchFamily="0" charset="0"/>
              <a:cs typeface="Calibri" pitchFamily="0" charset="0"/>
            </a:endParaRPr>
          </a:p>
        </p:txBody>
      </p:sp>
      <p:sp>
        <p:nvSpPr>
          <p:cNvPr id="20" name="Object"/>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Text box"/>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Text box"/>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0262563"/>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8"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9"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50" name="Object"/>
          <p:cNvSpPr>
            <a:spLocks noGrp="1" noChangeAspect="1"/>
          </p:cNvSpPr>
          <p:nvPr>
            <p:ph type="sldImg"/>
          </p:nvPr>
        </p:nvSpPr>
        <p:spPr>
          <a:xfrm rot="0">
            <a:off x="4038600" y="857250"/>
            <a:ext cx="4114800" cy="2314575"/>
          </a:xfrm>
          <a:prstGeom prst="rect"/>
          <a:noFill/>
          <a:ln w="12700" cmpd="sng" cap="flat">
            <a:noFill/>
            <a:prstDash val="solid"/>
            <a:miter/>
          </a:ln>
        </p:spPr>
      </p:sp>
      <p:sp>
        <p:nvSpPr>
          <p:cNvPr id="51" name="Text box"/>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52"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t" anchorCtr="0">
            <a:prstTxWarp prst="textNoShape"/>
          </a:bodyPr>
          <a:lstStyle/>
          <a:p>
            <a:fld id="{CAD2D6BD-DE1B-4B5F-8B41-2702339687B9}" type="slidenum">
              <a:rPr lang="en-US" altLang="zh-CN" sz="1800" b="0" i="0" u="none" strike="noStrike" kern="1200" cap="none" spc="0" baseline="0">
                <a:solidFill>
                  <a:schemeClr val="tx1"/>
                </a:solidFill>
                <a:latin typeface="Droid Sans" pitchFamily="0" charset="0"/>
                <a:ea typeface="宋体" pitchFamily="0" charset="0"/>
                <a:cs typeface="Lucida Sans" pitchFamily="0" charset="0"/>
              </a:rPr>
              <a:t>1</a:t>
            </a:fld>
            <a:endParaRPr lang="zh-CN" altLang="en-US"/>
          </a:p>
        </p:txBody>
      </p:sp>
    </p:spTree>
    <p:extLst>
      <p:ext uri="{BB962C8B-B14F-4D97-AF65-F5344CB8AC3E}">
        <p14:creationId xmlns:p14="http://schemas.microsoft.com/office/powerpoint/2010/main" val="1595888200"/>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200"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201"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202" name="Object"/>
          <p:cNvSpPr>
            <a:spLocks noGrp="1"/>
          </p:cNvSpPr>
          <p:nvPr>
            <p:ph type="sldImg"/>
          </p:nvPr>
        </p:nvSpPr>
        <p:spPr>
          <a:xfrm rot="0">
            <a:off x="4038600" y="857250"/>
            <a:ext cx="4114800" cy="2314575"/>
          </a:xfrm>
          <a:prstGeom prst="rect"/>
          <a:noFill/>
          <a:ln w="12700" cmpd="sng" cap="flat">
            <a:noFill/>
            <a:prstDash val="solid"/>
            <a:miter/>
          </a:ln>
        </p:spPr>
      </p:sp>
      <p:sp>
        <p:nvSpPr>
          <p:cNvPr id="203" name="Text box"/>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204"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38117604"/>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 box"/>
          <p:cNvSpPr>
            <a:spLocks noGrp="1"/>
          </p:cNvSpPr>
          <p:nvPr>
            <p:ph type="sldImg"/>
          </p:nvPr>
        </p:nvSpPr>
        <p:spPr/>
      </p:sp>
      <p:sp>
        <p:nvSpPr>
          <p:cNvPr id="3" name="Text box"/>
          <p:cNvSpPr>
            <a:spLocks noGrp="1"/>
          </p:cNvSpPr>
          <p:nvPr>
            <p:ph type="body" idx="1"/>
          </p:nvPr>
        </p:nvSpPr>
        <p:spPr/>
        <p:txBody>
          <a:bodyPr/>
          <a:lstStyle/>
          <a:p>
            <a:endParaRPr lang="zh-CN" altLang="en-US"/>
          </a:p>
        </p:txBody>
      </p:sp>
      <p:sp>
        <p:nvSpPr>
          <p:cNvPr id="17"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79924346"/>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 box"/>
          <p:cNvSpPr>
            <a:spLocks noGrp="1"/>
          </p:cNvSpPr>
          <p:nvPr>
            <p:ph type="sldImg"/>
          </p:nvPr>
        </p:nvSpPr>
        <p:spPr/>
      </p:sp>
      <p:sp>
        <p:nvSpPr>
          <p:cNvPr id="3" name="Text box"/>
          <p:cNvSpPr>
            <a:spLocks noGrp="1"/>
          </p:cNvSpPr>
          <p:nvPr>
            <p:ph type="body" idx="1"/>
          </p:nvPr>
        </p:nvSpPr>
        <p:spPr/>
        <p:txBody>
          <a:bodyPr/>
          <a:lstStyle/>
          <a:p>
            <a:endParaRPr lang="zh-CN" altLang="en-US"/>
          </a:p>
        </p:txBody>
      </p:sp>
      <p:sp>
        <p:nvSpPr>
          <p:cNvPr id="17"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44699850"/>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 box"/>
          <p:cNvSpPr>
            <a:spLocks noGrp="1"/>
          </p:cNvSpPr>
          <p:nvPr>
            <p:ph type="sldImg"/>
          </p:nvPr>
        </p:nvSpPr>
        <p:spPr/>
      </p:sp>
      <p:sp>
        <p:nvSpPr>
          <p:cNvPr id="3" name="Text box"/>
          <p:cNvSpPr>
            <a:spLocks noGrp="1"/>
          </p:cNvSpPr>
          <p:nvPr>
            <p:ph type="body" idx="1"/>
          </p:nvPr>
        </p:nvSpPr>
        <p:spPr/>
        <p:txBody>
          <a:bodyPr/>
          <a:lstStyle/>
          <a:p>
            <a:endParaRPr lang="zh-CN" altLang="en-US"/>
          </a:p>
        </p:txBody>
      </p:sp>
      <p:sp>
        <p:nvSpPr>
          <p:cNvPr id="17"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47526351"/>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 box"/>
          <p:cNvSpPr>
            <a:spLocks noGrp="1"/>
          </p:cNvSpPr>
          <p:nvPr>
            <p:ph type="sldImg"/>
          </p:nvPr>
        </p:nvSpPr>
        <p:spPr/>
      </p:sp>
      <p:sp>
        <p:nvSpPr>
          <p:cNvPr id="3" name="Text box"/>
          <p:cNvSpPr>
            <a:spLocks noGrp="1"/>
          </p:cNvSpPr>
          <p:nvPr>
            <p:ph type="body" idx="1"/>
          </p:nvPr>
        </p:nvSpPr>
        <p:spPr/>
        <p:txBody>
          <a:bodyPr/>
          <a:lstStyle/>
          <a:p>
            <a:endParaRPr lang="zh-CN" altLang="en-US"/>
          </a:p>
        </p:txBody>
      </p:sp>
      <p:sp>
        <p:nvSpPr>
          <p:cNvPr id="17"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87190301"/>
      </p:ext>
    </p:extLst>
  </p:cSld>
  <p:clrMapOvr>
    <a:masterClrMapping/>
  </p:clrMapOvr>
</p:notes>
</file>

<file path=ppt/notesSlides/notesSlide1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 box"/>
          <p:cNvSpPr>
            <a:spLocks noGrp="1"/>
          </p:cNvSpPr>
          <p:nvPr>
            <p:ph type="sldImg"/>
          </p:nvPr>
        </p:nvSpPr>
        <p:spPr/>
      </p:sp>
      <p:sp>
        <p:nvSpPr>
          <p:cNvPr id="3" name="Text box"/>
          <p:cNvSpPr>
            <a:spLocks noGrp="1"/>
          </p:cNvSpPr>
          <p:nvPr>
            <p:ph type="body" idx="1"/>
          </p:nvPr>
        </p:nvSpPr>
        <p:spPr/>
        <p:txBody>
          <a:bodyPr/>
          <a:lstStyle/>
          <a:p>
            <a:endParaRPr lang="zh-CN" altLang="en-US"/>
          </a:p>
        </p:txBody>
      </p:sp>
      <p:sp>
        <p:nvSpPr>
          <p:cNvPr id="17"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079602"/>
      </p:ext>
    </p:extLst>
  </p:cSld>
  <p:clrMapOvr>
    <a:masterClrMapping/>
  </p:clrMapOvr>
</p:notes>
</file>

<file path=ppt/notesSlides/notesSlide1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16</a:t>
            </a:fld>
            <a:endParaRPr lang="zh-CN" altLang="en-US" sz="1200">
              <a:latin typeface="Calibri" pitchFamily="0" charset="0"/>
              <a:ea typeface="等线" pitchFamily="0" charset="0"/>
              <a:cs typeface="Calibri" pitchFamily="0" charset="0"/>
            </a:endParaRPr>
          </a:p>
        </p:txBody>
      </p:sp>
      <p:sp>
        <p:nvSpPr>
          <p:cNvPr id="212"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16</a:t>
            </a:fld>
            <a:endParaRPr lang="zh-CN" altLang="en-US" sz="1200">
              <a:latin typeface="Calibri" pitchFamily="0" charset="0"/>
              <a:ea typeface="等线" pitchFamily="0" charset="0"/>
              <a:cs typeface="Calibri" pitchFamily="0" charset="0"/>
            </a:endParaRPr>
          </a:p>
        </p:txBody>
      </p:sp>
      <p:sp>
        <p:nvSpPr>
          <p:cNvPr id="213"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16</a:t>
            </a:fld>
            <a:endParaRPr lang="zh-CN" altLang="en-US" sz="1200">
              <a:latin typeface="Calibri" pitchFamily="0" charset="0"/>
              <a:ea typeface="等线" pitchFamily="0" charset="0"/>
              <a:cs typeface="Calibri" pitchFamily="0" charset="0"/>
            </a:endParaRPr>
          </a:p>
        </p:txBody>
      </p:sp>
      <p:sp>
        <p:nvSpPr>
          <p:cNvPr id="214" name="Object"/>
          <p:cNvSpPr>
            <a:spLocks noGrp="1"/>
          </p:cNvSpPr>
          <p:nvPr>
            <p:ph type="sldImg"/>
          </p:nvPr>
        </p:nvSpPr>
        <p:spPr>
          <a:xfrm rot="0">
            <a:off x="4038600" y="857250"/>
            <a:ext cx="4114800" cy="2314575"/>
          </a:xfrm>
          <a:prstGeom prst="rect"/>
          <a:noFill/>
          <a:ln w="12700" cmpd="sng" cap="flat">
            <a:noFill/>
            <a:prstDash val="solid"/>
            <a:miter/>
          </a:ln>
        </p:spPr>
      </p:sp>
      <p:sp>
        <p:nvSpPr>
          <p:cNvPr id="215" name="Text box"/>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216"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63265684"/>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7"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8"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9" name="Object"/>
          <p:cNvSpPr>
            <a:spLocks noGrp="1"/>
          </p:cNvSpPr>
          <p:nvPr>
            <p:ph type="sldImg"/>
          </p:nvPr>
        </p:nvSpPr>
        <p:spPr>
          <a:xfrm rot="0">
            <a:off x="4038600" y="857250"/>
            <a:ext cx="4114800" cy="2314575"/>
          </a:xfrm>
          <a:prstGeom prst="rect"/>
          <a:noFill/>
          <a:ln w="12700" cmpd="sng" cap="flat">
            <a:noFill/>
            <a:prstDash val="solid"/>
            <a:miter/>
          </a:ln>
        </p:spPr>
      </p:sp>
      <p:sp>
        <p:nvSpPr>
          <p:cNvPr id="90" name="Text box"/>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91"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44555213"/>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14"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15"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16" name="Object"/>
          <p:cNvSpPr>
            <a:spLocks noGrp="1"/>
          </p:cNvSpPr>
          <p:nvPr>
            <p:ph type="sldImg"/>
          </p:nvPr>
        </p:nvSpPr>
        <p:spPr>
          <a:xfrm rot="0">
            <a:off x="4038600" y="857250"/>
            <a:ext cx="4114800" cy="2314575"/>
          </a:xfrm>
          <a:prstGeom prst="rect"/>
          <a:noFill/>
          <a:ln w="12700" cmpd="sng" cap="flat">
            <a:noFill/>
            <a:prstDash val="solid"/>
            <a:miter/>
          </a:ln>
        </p:spPr>
      </p:sp>
      <p:sp>
        <p:nvSpPr>
          <p:cNvPr id="117" name="Text box"/>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118"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51655130"/>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30"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31"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32" name="Object"/>
          <p:cNvSpPr>
            <a:spLocks noGrp="1"/>
          </p:cNvSpPr>
          <p:nvPr>
            <p:ph type="sldImg"/>
          </p:nvPr>
        </p:nvSpPr>
        <p:spPr>
          <a:xfrm rot="0">
            <a:off x="4038600" y="857250"/>
            <a:ext cx="4114800" cy="2314575"/>
          </a:xfrm>
          <a:prstGeom prst="rect"/>
          <a:noFill/>
          <a:ln w="12700" cmpd="sng" cap="flat">
            <a:noFill/>
            <a:prstDash val="solid"/>
            <a:miter/>
          </a:ln>
        </p:spPr>
      </p:sp>
      <p:sp>
        <p:nvSpPr>
          <p:cNvPr id="133" name="Text box"/>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134"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08981653"/>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44"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45"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46" name="Object"/>
          <p:cNvSpPr>
            <a:spLocks noGrp="1"/>
          </p:cNvSpPr>
          <p:nvPr>
            <p:ph type="sldImg"/>
          </p:nvPr>
        </p:nvSpPr>
        <p:spPr>
          <a:xfrm rot="0">
            <a:off x="4038600" y="857250"/>
            <a:ext cx="4114800" cy="2314575"/>
          </a:xfrm>
          <a:prstGeom prst="rect"/>
          <a:noFill/>
          <a:ln w="12700" cmpd="sng" cap="flat">
            <a:noFill/>
            <a:prstDash val="solid"/>
            <a:miter/>
          </a:ln>
        </p:spPr>
      </p:sp>
      <p:sp>
        <p:nvSpPr>
          <p:cNvPr id="147" name="Text box"/>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148"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47722834"/>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56"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57"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58" name="Object"/>
          <p:cNvSpPr>
            <a:spLocks noGrp="1"/>
          </p:cNvSpPr>
          <p:nvPr>
            <p:ph type="sldImg"/>
          </p:nvPr>
        </p:nvSpPr>
        <p:spPr>
          <a:xfrm rot="0">
            <a:off x="4038600" y="857250"/>
            <a:ext cx="4114800" cy="2314575"/>
          </a:xfrm>
          <a:prstGeom prst="rect"/>
          <a:noFill/>
          <a:ln w="12700" cmpd="sng" cap="flat">
            <a:noFill/>
            <a:prstDash val="solid"/>
            <a:miter/>
          </a:ln>
        </p:spPr>
      </p:sp>
      <p:sp>
        <p:nvSpPr>
          <p:cNvPr id="159" name="Text box"/>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160"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01118489"/>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69"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70"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71" name="Object"/>
          <p:cNvSpPr>
            <a:spLocks noGrp="1"/>
          </p:cNvSpPr>
          <p:nvPr>
            <p:ph type="sldImg"/>
          </p:nvPr>
        </p:nvSpPr>
        <p:spPr>
          <a:xfrm rot="0">
            <a:off x="4038600" y="857250"/>
            <a:ext cx="4114800" cy="2314575"/>
          </a:xfrm>
          <a:prstGeom prst="rect"/>
          <a:noFill/>
          <a:ln w="12700" cmpd="sng" cap="flat">
            <a:noFill/>
            <a:prstDash val="solid"/>
            <a:miter/>
          </a:ln>
        </p:spPr>
      </p:sp>
      <p:sp>
        <p:nvSpPr>
          <p:cNvPr id="172" name="Text box"/>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173"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80012660"/>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80"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81"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82" name="Object"/>
          <p:cNvSpPr>
            <a:spLocks noGrp="1"/>
          </p:cNvSpPr>
          <p:nvPr>
            <p:ph type="sldImg"/>
          </p:nvPr>
        </p:nvSpPr>
        <p:spPr>
          <a:xfrm rot="0">
            <a:off x="4038600" y="857250"/>
            <a:ext cx="4114800" cy="2314575"/>
          </a:xfrm>
          <a:prstGeom prst="rect"/>
          <a:noFill/>
          <a:ln w="12700" cmpd="sng" cap="flat">
            <a:noFill/>
            <a:prstDash val="solid"/>
            <a:miter/>
          </a:ln>
        </p:spPr>
      </p:sp>
      <p:sp>
        <p:nvSpPr>
          <p:cNvPr id="183" name="Text box"/>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184"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16180359"/>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87"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88"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89" name="Object"/>
          <p:cNvSpPr>
            <a:spLocks noGrp="1"/>
          </p:cNvSpPr>
          <p:nvPr>
            <p:ph type="sldImg"/>
          </p:nvPr>
        </p:nvSpPr>
        <p:spPr>
          <a:xfrm rot="0">
            <a:off x="4038600" y="857250"/>
            <a:ext cx="4114800" cy="2314575"/>
          </a:xfrm>
          <a:prstGeom prst="rect"/>
          <a:noFill/>
          <a:ln w="12700" cmpd="sng" cap="flat">
            <a:noFill/>
            <a:prstDash val="solid"/>
            <a:miter/>
          </a:ln>
        </p:spPr>
      </p:sp>
      <p:sp>
        <p:nvSpPr>
          <p:cNvPr id="190" name="Text box"/>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191"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80739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Text box"/>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Text box"/>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Text box"/>
          <p:cNvSpPr>
            <a:spLocks noGrp="1"/>
          </p:cNvSpPr>
          <p:nvPr>
            <p:ph type="ftr" sz="quarter" idx="11"/>
          </p:nvPr>
        </p:nvSpPr>
        <p:spPr/>
        <p:txBody>
          <a:bodyPr/>
          <a:lstStyle/>
          <a:p>
            <a:endParaRPr lang="zh-CN" altLang="en-US"/>
          </a:p>
        </p:txBody>
      </p:sp>
      <p:sp>
        <p:nvSpPr>
          <p:cNvPr id="6"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855090190"/>
      </p:ext>
    </p:extLst>
  </p:cSld>
  <p:clrMapOvr>
    <a:masterClrMapping/>
  </p:clrMapOvr>
</p:sldLayout>
</file>

<file path=ppt/slideLayouts/slideLayout10.xml><?xml version="1.0" encoding="utf-8"?>
<p:sldLayout xmlns:p="http://schemas.openxmlformats.org/presentationml/2006/main" xmlns:a="http://schemas.openxmlformats.org/drawingml/2006/main" xmlns:r="http://schemas.openxmlformats.org/officeDocument/2006/relationships" type="vertTx" preserve="1">
  <p:cSld name="标题和竖排文本">
    <p:spTree>
      <p:nvGrpSpPr>
        <p:cNvPr id="1" name=""/>
        <p:cNvGrpSpPr/>
        <p:nvPr/>
      </p:nvGrpSpPr>
      <p:grpSpPr>
        <a:xfrm>
          <a:off x="0" y="0"/>
          <a:ext cx="0" cy="0"/>
          <a:chOff x="0" y="0"/>
          <a:chExt cx="0" cy="0"/>
        </a:xfrm>
      </p:grpSpPr>
      <p:sp>
        <p:nvSpPr>
          <p:cNvPr id="2" name="Text box"/>
          <p:cNvSpPr>
            <a:spLocks noGrp="1"/>
          </p:cNvSpPr>
          <p:nvPr>
            <p:ph type="title"/>
          </p:nvPr>
        </p:nvSpPr>
        <p:spPr/>
        <p:txBody>
          <a:bodyPr/>
          <a:lstStyle/>
          <a:p>
            <a:r>
              <a:rPr lang="zh-CN" altLang="en-US" smtClean="0"/>
              <a:t>单击此处编辑母版标题样式</a:t>
            </a:r>
            <a:endParaRPr lang="zh-CN" altLang="en-US"/>
          </a:p>
        </p:txBody>
      </p:sp>
      <p:sp>
        <p:nvSpPr>
          <p:cNvPr id="3" name="Text box"/>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Text box"/>
          <p:cNvSpPr>
            <a:spLocks noGrp="1"/>
          </p:cNvSpPr>
          <p:nvPr>
            <p:ph type="ftr" sz="quarter" idx="11"/>
          </p:nvPr>
        </p:nvSpPr>
        <p:spPr/>
        <p:txBody>
          <a:bodyPr/>
          <a:lstStyle/>
          <a:p>
            <a:endParaRPr lang="zh-CN" altLang="en-US"/>
          </a:p>
        </p:txBody>
      </p:sp>
      <p:sp>
        <p:nvSpPr>
          <p:cNvPr id="6"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626588352"/>
      </p:ext>
    </p:extLst>
  </p:cSld>
  <p:clrMapOvr>
    <a:masterClrMapping/>
  </p:clrMapOvr>
</p:sldLayout>
</file>

<file path=ppt/slideLayouts/slideLayout11.xml><?xml version="1.0" encoding="utf-8"?>
<p:sldLayout xmlns:p="http://schemas.openxmlformats.org/presentationml/2006/main" xmlns:a="http://schemas.openxmlformats.org/drawingml/2006/main" xmlns:r="http://schemas.openxmlformats.org/officeDocument/2006/relationships" type="vertTitleAndTx" preserve="1">
  <p:cSld name="垂直排列标题与文本">
    <p:spTree>
      <p:nvGrpSpPr>
        <p:cNvPr id="1" name=""/>
        <p:cNvGrpSpPr/>
        <p:nvPr/>
      </p:nvGrpSpPr>
      <p:grpSpPr>
        <a:xfrm>
          <a:off x="0" y="0"/>
          <a:ext cx="0" cy="0"/>
          <a:chOff x="0" y="0"/>
          <a:chExt cx="0" cy="0"/>
        </a:xfrm>
      </p:grpSpPr>
      <p:sp>
        <p:nvSpPr>
          <p:cNvPr id="2" name="Text box"/>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Text box"/>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Text box"/>
          <p:cNvSpPr>
            <a:spLocks noGrp="1"/>
          </p:cNvSpPr>
          <p:nvPr>
            <p:ph type="ftr" sz="quarter" idx="11"/>
          </p:nvPr>
        </p:nvSpPr>
        <p:spPr/>
        <p:txBody>
          <a:bodyPr/>
          <a:lstStyle/>
          <a:p>
            <a:endParaRPr lang="zh-CN" altLang="en-US"/>
          </a:p>
        </p:txBody>
      </p:sp>
      <p:sp>
        <p:nvSpPr>
          <p:cNvPr id="6"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385857209"/>
      </p:ext>
    </p:extLst>
  </p:cSld>
  <p:clrMapOvr>
    <a:masterClrMapping/>
  </p:clrMapOvr>
</p:sldLayout>
</file>

<file path=ppt/slideLayouts/slideLayout12.xml><?xml version="1.0" encoding="utf-8"?>
<p:sldLayout xmlns:p="http://schemas.openxmlformats.org/presentationml/2006/main" xmlns:a="http://schemas.openxmlformats.org/drawingml/2006/main" xmlns:r="http://schemas.openxmlformats.org/officeDocument/2006/relationships" showMasterSp="0" preserve="1">
  <p:cSld name="自定义版式">
    <p:bg>
      <p:bgPr>
        <a:solidFill>
          <a:schemeClr val="bg1"/>
        </a:solidFill>
      </p:bgPr>
    </p:bg>
    <p:spTree>
      <p:nvGrpSpPr>
        <p:cNvPr id="1" name=""/>
        <p:cNvGrpSpPr/>
        <p:nvPr/>
      </p:nvGrpSpPr>
      <p:grpSpPr>
        <a:xfrm>
          <a:off x="0" y="0"/>
          <a:ext cx="0" cy="0"/>
          <a:chOff x="0" y="0"/>
          <a:chExt cx="0" cy="0"/>
        </a:xfrm>
      </p:grpSpPr>
      <p:sp>
        <p:nvSpPr>
          <p:cNvPr id="23"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24"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25"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26"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27"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28"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29"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30"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31"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32"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33" name="Text box"/>
          <p:cNvSpPr>
            <a:spLocks noGrp="1"/>
          </p:cNvSpPr>
          <p:nvPr>
            <p:ph type="title"/>
          </p:nvPr>
        </p:nvSpPr>
        <p:spPr>
          <a:xfrm rot="0">
            <a:off x="3195573" y="2067305"/>
            <a:ext cx="5800851" cy="518159"/>
          </a:xfrm>
          <a:prstGeom prst="rect"/>
          <a:noFill/>
          <a:ln w="12700" cmpd="sng" cap="flat">
            <a:noFill/>
            <a:prstDash val="solid"/>
            <a:miter/>
          </a:ln>
        </p:spPr>
        <p:txBody>
          <a:bodyPr vert="horz" wrap="square" lIns="91440" tIns="45720" rIns="91440" bIns="45720" anchor="t" anchorCtr="0">
            <a:prstTxWarp prst="textNoShape"/>
            <a:spAutoFit/>
          </a:bodyPr>
          <a:lstStyle/>
          <a:p>
            <a:endParaRPr lang="zh-CN" altLang="en-US" sz="3200" b="0" i="0">
              <a:solidFill>
                <a:schemeClr val="tx1"/>
              </a:solidFill>
              <a:latin typeface="Trebuchet MS" pitchFamily="0" charset="0"/>
              <a:cs typeface="Trebuchet MS" pitchFamily="0" charset="0"/>
            </a:endParaRPr>
          </a:p>
        </p:txBody>
      </p:sp>
      <p:sp>
        <p:nvSpPr>
          <p:cNvPr id="34" name="Text box"/>
          <p:cNvSpPr>
            <a:spLocks noGrp="1"/>
          </p:cNvSpPr>
          <p:nvPr>
            <p:ph type="body" idx="4"/>
          </p:nvPr>
        </p:nvSpPr>
        <p:spPr>
          <a:xfrm rot="0">
            <a:off x="1828800" y="3840480"/>
            <a:ext cx="8534401" cy="1714499"/>
          </a:xfrm>
          <a:prstGeom prst="rect"/>
          <a:noFill/>
          <a:ln w="12700" cmpd="sng" cap="flat">
            <a:noFill/>
            <a:prstDash val="solid"/>
            <a:miter/>
          </a:ln>
        </p:spPr>
        <p:txBody>
          <a:bodyPr vert="horz" wrap="square" lIns="91440" tIns="45720" rIns="91440" bIns="45720" anchor="t" anchorCtr="0">
            <a:prstTxWarp prst="textNoShape"/>
            <a:spAutoFit/>
          </a:bodyPr>
          <a:lstStyle/>
          <a:p>
            <a:endParaRPr lang="zh-CN" altLang="en-US"/>
          </a:p>
        </p:txBody>
      </p:sp>
      <p:sp>
        <p:nvSpPr>
          <p:cNvPr id="35" name="Text box"/>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36" name="Text box"/>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r>
              <a:rPr lang="en-US" altLang="zh-CN">
                <a:solidFill>
                  <a:srgbClr val="898989"/>
                </a:solidFill>
                <a:latin typeface="Calibri" pitchFamily="0" charset="0"/>
                <a:ea typeface="宋体" pitchFamily="0" charset="0"/>
                <a:cs typeface="Calibri" pitchFamily="0" charset="0"/>
              </a:rPr>
              <a:t>Date/Time</a:t>
            </a:r>
            <a:endParaRPr lang="zh-CN" altLang="en-US">
              <a:solidFill>
                <a:srgbClr val="898989"/>
              </a:solidFill>
              <a:latin typeface="Calibri" pitchFamily="0" charset="0"/>
              <a:ea typeface="宋体" pitchFamily="0" charset="0"/>
              <a:cs typeface="Calibri" pitchFamily="0" charset="0"/>
            </a:endParaRPr>
          </a:p>
        </p:txBody>
      </p:sp>
      <p:sp>
        <p:nvSpPr>
          <p:cNvPr id="37" name="Text box"/>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15179918"/>
      </p:ext>
    </p:extLst>
  </p:cSld>
  <p:clrMapOvr>
    <a:masterClrMapping/>
  </p:clrMapOvr>
  <p:hf sldNum="0"/>
</p:sldLayout>
</file>

<file path=ppt/slideLayouts/slideLayout13.xml><?xml version="1.0" encoding="utf-8"?>
<p:sldLayout xmlns:p="http://schemas.openxmlformats.org/presentationml/2006/main" xmlns:a="http://schemas.openxmlformats.org/drawingml/2006/main" xmlns:r="http://schemas.openxmlformats.org/officeDocument/2006/relationships" showMasterSp="0" preserve="1">
  <p:cSld name="自定义版式">
    <p:bg>
      <p:bgPr>
        <a:solidFill>
          <a:schemeClr val="bg1"/>
        </a:solidFill>
      </p:bgPr>
    </p:bg>
    <p:spTree>
      <p:nvGrpSpPr>
        <p:cNvPr id="1" name=""/>
        <p:cNvGrpSpPr/>
        <p:nvPr/>
      </p:nvGrpSpPr>
      <p:grpSpPr>
        <a:xfrm>
          <a:off x="0" y="0"/>
          <a:ext cx="0" cy="0"/>
          <a:chOff x="0" y="0"/>
          <a:chExt cx="0" cy="0"/>
        </a:xfrm>
      </p:grpSpPr>
      <p:sp>
        <p:nvSpPr>
          <p:cNvPr id="53"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54"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55"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6"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57"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58"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59"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60"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61"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2"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63" name="Text box"/>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64" name="Text box"/>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65" name="Text box"/>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r>
              <a:rPr lang="en-US" altLang="zh-CN">
                <a:solidFill>
                  <a:srgbClr val="898989"/>
                </a:solidFill>
                <a:latin typeface="Calibri" pitchFamily="0" charset="0"/>
                <a:ea typeface="宋体" pitchFamily="0" charset="0"/>
                <a:cs typeface="Calibri" pitchFamily="0" charset="0"/>
              </a:rPr>
              <a:t>Date/Time</a:t>
            </a:r>
            <a:endParaRPr lang="zh-CN" altLang="en-US">
              <a:solidFill>
                <a:srgbClr val="898989"/>
              </a:solidFill>
              <a:latin typeface="Calibri" pitchFamily="0" charset="0"/>
              <a:ea typeface="宋体" pitchFamily="0" charset="0"/>
              <a:cs typeface="Calibri" pitchFamily="0" charset="0"/>
            </a:endParaRPr>
          </a:p>
        </p:txBody>
      </p:sp>
      <p:sp>
        <p:nvSpPr>
          <p:cNvPr id="66" name="Text box"/>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46624936"/>
      </p:ext>
    </p:extLst>
  </p:cSld>
  <p:clrMapOvr>
    <a:masterClrMapping/>
  </p:clrMapOvr>
  <p:hf sldNum="0"/>
</p:sldLayout>
</file>

<file path=ppt/slideLayouts/slideLayout2.xml><?xml version="1.0" encoding="utf-8"?>
<p:sldLayout xmlns:p="http://schemas.openxmlformats.org/presentationml/2006/main" xmlns:a="http://schemas.openxmlformats.org/drawingml/2006/main" xmlns:r="http://schemas.openxmlformats.org/officeDocument/2006/relationships" type="obj" preserve="1">
  <p:cSld name="标题和内容">
    <p:spTree>
      <p:nvGrpSpPr>
        <p:cNvPr id="1" name=""/>
        <p:cNvGrpSpPr/>
        <p:nvPr/>
      </p:nvGrpSpPr>
      <p:grpSpPr>
        <a:xfrm>
          <a:off x="0" y="0"/>
          <a:ext cx="0" cy="0"/>
          <a:chOff x="0" y="0"/>
          <a:chExt cx="0" cy="0"/>
        </a:xfrm>
      </p:grpSpPr>
      <p:sp>
        <p:nvSpPr>
          <p:cNvPr id="2" name="Text box"/>
          <p:cNvSpPr>
            <a:spLocks noGrp="1"/>
          </p:cNvSpPr>
          <p:nvPr>
            <p:ph type="title"/>
          </p:nvPr>
        </p:nvSpPr>
        <p:spPr/>
        <p:txBody>
          <a:bodyPr/>
          <a:lstStyle/>
          <a:p>
            <a:r>
              <a:rPr lang="zh-CN" altLang="en-US" smtClean="0"/>
              <a:t>单击此处编辑母版标题样式</a:t>
            </a:r>
            <a:endParaRPr lang="zh-CN" altLang="en-US"/>
          </a:p>
        </p:txBody>
      </p:sp>
      <p:sp>
        <p:nvSpPr>
          <p:cNvPr id="3" name="Text box"/>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Text box"/>
          <p:cNvSpPr>
            <a:spLocks noGrp="1"/>
          </p:cNvSpPr>
          <p:nvPr>
            <p:ph type="ftr" sz="quarter" idx="11"/>
          </p:nvPr>
        </p:nvSpPr>
        <p:spPr/>
        <p:txBody>
          <a:bodyPr/>
          <a:lstStyle/>
          <a:p>
            <a:endParaRPr lang="zh-CN" altLang="en-US"/>
          </a:p>
        </p:txBody>
      </p:sp>
      <p:sp>
        <p:nvSpPr>
          <p:cNvPr id="6"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208777054"/>
      </p:ext>
    </p:extLst>
  </p:cSld>
  <p:clrMapOvr>
    <a:masterClrMapping/>
  </p:clrMapOvr>
</p:sldLayout>
</file>

<file path=ppt/slideLayouts/slideLayout3.xml><?xml version="1.0" encoding="utf-8"?>
<p:sldLayout xmlns:p="http://schemas.openxmlformats.org/presentationml/2006/main" xmlns:a="http://schemas.openxmlformats.org/drawingml/2006/main" xmlns:r="http://schemas.openxmlformats.org/officeDocument/2006/relationships" type="secHead" preserve="1">
  <p:cSld name="节标题">
    <p:spTree>
      <p:nvGrpSpPr>
        <p:cNvPr id="1" name=""/>
        <p:cNvGrpSpPr/>
        <p:nvPr/>
      </p:nvGrpSpPr>
      <p:grpSpPr>
        <a:xfrm>
          <a:off x="0" y="0"/>
          <a:ext cx="0" cy="0"/>
          <a:chOff x="0" y="0"/>
          <a:chExt cx="0" cy="0"/>
        </a:xfrm>
      </p:grpSpPr>
      <p:sp>
        <p:nvSpPr>
          <p:cNvPr id="2" name="Text box"/>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Text box"/>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Text box"/>
          <p:cNvSpPr>
            <a:spLocks noGrp="1"/>
          </p:cNvSpPr>
          <p:nvPr>
            <p:ph type="ftr" sz="quarter" idx="11"/>
          </p:nvPr>
        </p:nvSpPr>
        <p:spPr/>
        <p:txBody>
          <a:bodyPr/>
          <a:lstStyle/>
          <a:p>
            <a:endParaRPr lang="zh-CN" altLang="en-US"/>
          </a:p>
        </p:txBody>
      </p:sp>
      <p:sp>
        <p:nvSpPr>
          <p:cNvPr id="6"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276721668"/>
      </p:ext>
    </p:extLst>
  </p:cSld>
  <p:clrMapOvr>
    <a:masterClrMapping/>
  </p:clrMapOvr>
</p:sldLayout>
</file>

<file path=ppt/slideLayouts/slideLayout4.xml><?xml version="1.0" encoding="utf-8"?>
<p:sldLayout xmlns:p="http://schemas.openxmlformats.org/presentationml/2006/main" xmlns:a="http://schemas.openxmlformats.org/drawingml/2006/main" xmlns:r="http://schemas.openxmlformats.org/officeDocument/2006/relationships" type="twoObj" preserve="1">
  <p:cSld name="两栏内容">
    <p:spTree>
      <p:nvGrpSpPr>
        <p:cNvPr id="1" name=""/>
        <p:cNvGrpSpPr/>
        <p:nvPr/>
      </p:nvGrpSpPr>
      <p:grpSpPr>
        <a:xfrm>
          <a:off x="0" y="0"/>
          <a:ext cx="0" cy="0"/>
          <a:chOff x="0" y="0"/>
          <a:chExt cx="0" cy="0"/>
        </a:xfrm>
      </p:grpSpPr>
      <p:sp>
        <p:nvSpPr>
          <p:cNvPr id="2" name="Text box"/>
          <p:cNvSpPr>
            <a:spLocks noGrp="1"/>
          </p:cNvSpPr>
          <p:nvPr>
            <p:ph type="title"/>
          </p:nvPr>
        </p:nvSpPr>
        <p:spPr/>
        <p:txBody>
          <a:bodyPr/>
          <a:lstStyle/>
          <a:p>
            <a:r>
              <a:rPr lang="zh-CN" altLang="en-US" smtClean="0"/>
              <a:t>单击此处编辑母版标题样式</a:t>
            </a:r>
            <a:endParaRPr lang="zh-CN" altLang="en-US"/>
          </a:p>
        </p:txBody>
      </p:sp>
      <p:sp>
        <p:nvSpPr>
          <p:cNvPr id="3" name="Text box"/>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Text box"/>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6" name="Text box"/>
          <p:cNvSpPr>
            <a:spLocks noGrp="1"/>
          </p:cNvSpPr>
          <p:nvPr>
            <p:ph type="ftr" sz="quarter" idx="11"/>
          </p:nvPr>
        </p:nvSpPr>
        <p:spPr/>
        <p:txBody>
          <a:bodyPr/>
          <a:lstStyle/>
          <a:p>
            <a:endParaRPr lang="zh-CN" altLang="en-US"/>
          </a:p>
        </p:txBody>
      </p:sp>
      <p:sp>
        <p:nvSpPr>
          <p:cNvPr id="7"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884731050"/>
      </p:ext>
    </p:extLst>
  </p:cSld>
  <p:clrMapOvr>
    <a:masterClrMapping/>
  </p:clrMapOvr>
</p:sldLayout>
</file>

<file path=ppt/slideLayouts/slideLayout5.xml><?xml version="1.0" encoding="utf-8"?>
<p:sldLayout xmlns:p="http://schemas.openxmlformats.org/presentationml/2006/main" xmlns:a="http://schemas.openxmlformats.org/drawingml/2006/main" xmlns:r="http://schemas.openxmlformats.org/officeDocument/2006/relationships" type="twoTxTwoObj" preserve="1">
  <p:cSld name="比较">
    <p:spTree>
      <p:nvGrpSpPr>
        <p:cNvPr id="1" name=""/>
        <p:cNvGrpSpPr/>
        <p:nvPr/>
      </p:nvGrpSpPr>
      <p:grpSpPr>
        <a:xfrm>
          <a:off x="0" y="0"/>
          <a:ext cx="0" cy="0"/>
          <a:chOff x="0" y="0"/>
          <a:chExt cx="0" cy="0"/>
        </a:xfrm>
      </p:grpSpPr>
      <p:sp>
        <p:nvSpPr>
          <p:cNvPr id="2" name="Text box"/>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Text box"/>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Text box"/>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Text box"/>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Text box"/>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8" name="Text box"/>
          <p:cNvSpPr>
            <a:spLocks noGrp="1"/>
          </p:cNvSpPr>
          <p:nvPr>
            <p:ph type="ftr" sz="quarter" idx="11"/>
          </p:nvPr>
        </p:nvSpPr>
        <p:spPr/>
        <p:txBody>
          <a:bodyPr/>
          <a:lstStyle/>
          <a:p>
            <a:endParaRPr lang="zh-CN" altLang="en-US"/>
          </a:p>
        </p:txBody>
      </p:sp>
      <p:sp>
        <p:nvSpPr>
          <p:cNvPr id="9"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20865959"/>
      </p:ext>
    </p:extLst>
  </p:cSld>
  <p:clrMapOvr>
    <a:masterClrMapping/>
  </p:clrMapOvr>
</p:sldLayout>
</file>

<file path=ppt/slideLayouts/slideLayout6.xml><?xml version="1.0" encoding="utf-8"?>
<p:sldLayout xmlns:p="http://schemas.openxmlformats.org/presentationml/2006/main" xmlns:a="http://schemas.openxmlformats.org/drawingml/2006/main" xmlns:r="http://schemas.openxmlformats.org/officeDocument/2006/relationships" type="titleOnly" preserve="1">
  <p:cSld name="仅标题">
    <p:spTree>
      <p:nvGrpSpPr>
        <p:cNvPr id="1" name=""/>
        <p:cNvGrpSpPr/>
        <p:nvPr/>
      </p:nvGrpSpPr>
      <p:grpSpPr>
        <a:xfrm>
          <a:off x="0" y="0"/>
          <a:ext cx="0" cy="0"/>
          <a:chOff x="0" y="0"/>
          <a:chExt cx="0" cy="0"/>
        </a:xfrm>
      </p:grpSpPr>
      <p:sp>
        <p:nvSpPr>
          <p:cNvPr id="2" name="Text box"/>
          <p:cNvSpPr>
            <a:spLocks noGrp="1"/>
          </p:cNvSpPr>
          <p:nvPr>
            <p:ph type="title"/>
          </p:nvPr>
        </p:nvSpPr>
        <p:spPr/>
        <p:txBody>
          <a:bodyPr/>
          <a:lstStyle/>
          <a:p>
            <a:r>
              <a:rPr lang="zh-CN" altLang="en-US" smtClean="0"/>
              <a:t>单击此处编辑母版标题样式</a:t>
            </a:r>
            <a:endParaRPr lang="zh-CN" altLang="en-US"/>
          </a:p>
        </p:txBody>
      </p:sp>
      <p:sp>
        <p:nvSpPr>
          <p:cNvPr id="3"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4" name="Text box"/>
          <p:cNvSpPr>
            <a:spLocks noGrp="1"/>
          </p:cNvSpPr>
          <p:nvPr>
            <p:ph type="ftr" sz="quarter" idx="11"/>
          </p:nvPr>
        </p:nvSpPr>
        <p:spPr/>
        <p:txBody>
          <a:bodyPr/>
          <a:lstStyle/>
          <a:p>
            <a:endParaRPr lang="zh-CN" altLang="en-US"/>
          </a:p>
        </p:txBody>
      </p:sp>
      <p:sp>
        <p:nvSpPr>
          <p:cNvPr id="5"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367891875"/>
      </p:ext>
    </p:extLst>
  </p:cSld>
  <p:clrMapOvr>
    <a:masterClrMapping/>
  </p:clrMapOvr>
</p:sldLayout>
</file>

<file path=ppt/slideLayouts/slideLayout7.xml><?xml version="1.0" encoding="utf-8"?>
<p:sldLayout xmlns:p="http://schemas.openxmlformats.org/presentationml/2006/main" xmlns:a="http://schemas.openxmlformats.org/drawingml/2006/main" xmlns:r="http://schemas.openxmlformats.org/officeDocument/2006/relationships" type="blank" preserve="1">
  <p:cSld name="空白">
    <p:spTree>
      <p:nvGrpSpPr>
        <p:cNvPr id="1" name=""/>
        <p:cNvGrpSpPr/>
        <p:nvPr/>
      </p:nvGrpSpPr>
      <p:grpSpPr>
        <a:xfrm>
          <a:off x="0" y="0"/>
          <a:ext cx="0" cy="0"/>
          <a:chOff x="0" y="0"/>
          <a:chExt cx="0" cy="0"/>
        </a:xfrm>
      </p:grpSpPr>
      <p:sp>
        <p:nvSpPr>
          <p:cNvPr id="2"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3" name="Text box"/>
          <p:cNvSpPr>
            <a:spLocks noGrp="1"/>
          </p:cNvSpPr>
          <p:nvPr>
            <p:ph type="ftr" sz="quarter" idx="11"/>
          </p:nvPr>
        </p:nvSpPr>
        <p:spPr/>
        <p:txBody>
          <a:bodyPr/>
          <a:lstStyle/>
          <a:p>
            <a:endParaRPr lang="zh-CN" altLang="en-US"/>
          </a:p>
        </p:txBody>
      </p:sp>
      <p:sp>
        <p:nvSpPr>
          <p:cNvPr id="4"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306550856"/>
      </p:ext>
    </p:extLst>
  </p:cSld>
  <p:clrMapOvr>
    <a:masterClrMapping/>
  </p:clrMapOvr>
</p:sldLayout>
</file>

<file path=ppt/slideLayouts/slideLayout8.xml><?xml version="1.0" encoding="utf-8"?>
<p:sldLayout xmlns:p="http://schemas.openxmlformats.org/presentationml/2006/main" xmlns:a="http://schemas.openxmlformats.org/drawingml/2006/main" xmlns:r="http://schemas.openxmlformats.org/officeDocument/2006/relationships" type="objTx" preserve="1">
  <p:cSld name="内容与标题">
    <p:spTree>
      <p:nvGrpSpPr>
        <p:cNvPr id="1" name=""/>
        <p:cNvGrpSpPr/>
        <p:nvPr/>
      </p:nvGrpSpPr>
      <p:grpSpPr>
        <a:xfrm>
          <a:off x="0" y="0"/>
          <a:ext cx="0" cy="0"/>
          <a:chOff x="0" y="0"/>
          <a:chExt cx="0" cy="0"/>
        </a:xfrm>
      </p:grpSpPr>
      <p:sp>
        <p:nvSpPr>
          <p:cNvPr id="2" name="Text box"/>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Text box"/>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Text box"/>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6" name="Text box"/>
          <p:cNvSpPr>
            <a:spLocks noGrp="1"/>
          </p:cNvSpPr>
          <p:nvPr>
            <p:ph type="ftr" sz="quarter" idx="11"/>
          </p:nvPr>
        </p:nvSpPr>
        <p:spPr/>
        <p:txBody>
          <a:bodyPr/>
          <a:lstStyle/>
          <a:p>
            <a:endParaRPr lang="zh-CN" altLang="en-US"/>
          </a:p>
        </p:txBody>
      </p:sp>
      <p:sp>
        <p:nvSpPr>
          <p:cNvPr id="7"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5075332"/>
      </p:ext>
    </p:extLst>
  </p:cSld>
  <p:clrMapOvr>
    <a:masterClrMapping/>
  </p:clrMapOvr>
</p:sldLayout>
</file>

<file path=ppt/slideLayouts/slideLayout9.xml><?xml version="1.0" encoding="utf-8"?>
<p:sldLayout xmlns:p="http://schemas.openxmlformats.org/presentationml/2006/main" xmlns:a="http://schemas.openxmlformats.org/drawingml/2006/main" xmlns:r="http://schemas.openxmlformats.org/officeDocument/2006/relationships" type="picTx" preserve="1">
  <p:cSld name="图片与标题">
    <p:spTree>
      <p:nvGrpSpPr>
        <p:cNvPr id="1" name=""/>
        <p:cNvGrpSpPr/>
        <p:nvPr/>
      </p:nvGrpSpPr>
      <p:grpSpPr>
        <a:xfrm>
          <a:off x="0" y="0"/>
          <a:ext cx="0" cy="0"/>
          <a:chOff x="0" y="0"/>
          <a:chExt cx="0" cy="0"/>
        </a:xfrm>
      </p:grpSpPr>
      <p:sp>
        <p:nvSpPr>
          <p:cNvPr id="2" name="Text box"/>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Text box"/>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box"/>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6" name="Text box"/>
          <p:cNvSpPr>
            <a:spLocks noGrp="1"/>
          </p:cNvSpPr>
          <p:nvPr>
            <p:ph type="ftr" sz="quarter" idx="11"/>
          </p:nvPr>
        </p:nvSpPr>
        <p:spPr/>
        <p:txBody>
          <a:bodyPr/>
          <a:lstStyle/>
          <a:p>
            <a:endParaRPr lang="zh-CN" altLang="en-US"/>
          </a:p>
        </p:txBody>
      </p:sp>
      <p:sp>
        <p:nvSpPr>
          <p:cNvPr id="7"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94783715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Text box"/>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Text box"/>
          <p:cNvSpPr>
            <a:spLocks noGrp="1"/>
          </p:cNvSpPr>
          <p:nvPr>
            <p:ph type="body" idx="1"/>
          </p:nvPr>
        </p:nvSpPr>
        <p:spPr>
          <a:xfrm rot="0">
            <a:off x="609600" y="1577340"/>
            <a:ext cx="10972800" cy="4526276"/>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Text box"/>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Text box"/>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8/30/2025</a:t>
            </a:fld>
            <a:endParaRPr lang="zh-CN" altLang="en-US">
              <a:solidFill>
                <a:srgbClr val="898989"/>
              </a:solidFill>
              <a:latin typeface="Calibri" pitchFamily="0" charset="0"/>
              <a:ea typeface="宋体" pitchFamily="0" charset="0"/>
              <a:cs typeface="Calibri" pitchFamily="0" charset="0"/>
            </a:endParaRPr>
          </a:p>
        </p:txBody>
      </p:sp>
      <p:sp>
        <p:nvSpPr>
          <p:cNvPr id="16" name="Text box"/>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32295685"/>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image" Target="../media/11.jpg"/><Relationship Id="rId3" Type="http://schemas.openxmlformats.org/officeDocument/2006/relationships/slideLayout" Target="../slideLayouts/slideLayout13.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2.jp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3.jpg"/><Relationship Id="rId2" Type="http://schemas.openxmlformats.org/officeDocument/2006/relationships/slideLayout" Target="../slideLayouts/slideLayout13.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4.jpg"/><Relationship Id="rId2" Type="http://schemas.openxmlformats.org/officeDocument/2006/relationships/slideLayout" Target="../slideLayouts/slideLayout13.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15.jpg"/><Relationship Id="rId2" Type="http://schemas.openxmlformats.org/officeDocument/2006/relationships/slideLayout" Target="../slideLayouts/slideLayout13.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16.jpg"/><Relationship Id="rId2" Type="http://schemas.openxmlformats.org/officeDocument/2006/relationships/slideLayout" Target="../slideLayouts/slideLayout13.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3.xml"/><Relationship Id="rId3"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customXml" Target="../ink/ink1.xml"/><Relationship Id="rId4" Type="http://schemas.openxmlformats.org/officeDocument/2006/relationships/slideLayout" Target="../slideLayouts/slideLayout13.xml"/><Relationship Id="rId5"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Combination"/>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8" y="0"/>
                </a:moveTo>
                <a:lnTo>
                  <a:pt x="4658" y="0"/>
                </a:lnTo>
                <a:lnTo>
                  <a:pt x="0" y="10798"/>
                </a:lnTo>
                <a:lnTo>
                  <a:pt x="4658" y="21600"/>
                </a:lnTo>
                <a:lnTo>
                  <a:pt x="16938" y="21600"/>
                </a:lnTo>
                <a:lnTo>
                  <a:pt x="21600" y="10798"/>
                </a:lnTo>
                <a:lnTo>
                  <a:pt x="16938"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Text box"/>
          <p:cNvSpPr>
            <a:spLocks noGrp="1"/>
          </p:cNvSpPr>
          <p:nvPr>
            <p:ph type="ctrTitle"/>
          </p:nvPr>
        </p:nvSpPr>
        <p:spPr>
          <a:xfrm rot="0">
            <a:off x="1523999" y="19665"/>
            <a:ext cx="7629525"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Digital Portfolio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Image"/>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Rectangle"/>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Rectangle"/>
          <p:cNvSpPr>
            <a:spLocks/>
          </p:cNvSpPr>
          <p:nvPr/>
        </p:nvSpPr>
        <p:spPr>
          <a:xfrm rot="0">
            <a:off x="2554541" y="3314150"/>
            <a:ext cx="8610599" cy="2625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J.Hemamaalini</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AND NMID:222402529</a:t>
            </a:r>
            <a:r>
              <a:rPr lang="en-US" altLang="zh-CN" sz="2400" b="0" i="0" u="none" strike="noStrike" kern="1200" cap="none" spc="0" baseline="0">
                <a:solidFill>
                  <a:schemeClr val="tx1"/>
                </a:solidFill>
                <a:latin typeface="Calibri" pitchFamily="0" charset="0"/>
                <a:ea typeface="宋体" pitchFamily="0" charset="0"/>
                <a:cs typeface="Calibri" pitchFamily="0" charset="0"/>
              </a:rPr>
              <a:t> And asunm161222402529</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Computer Science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Prince Shri Venkateswara Arts and Science College/Madras University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34061671"/>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2" name="Rectangle"/>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9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9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9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96" name="Image"/>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97" name="Text box"/>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RESULTS AND SCREENSHOTS</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98" name="Rectangle"/>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99" name="Rectangle"/>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pic>
        <p:nvPicPr>
          <p:cNvPr id="217" name="Image"/>
          <p:cNvPicPr>
            <a:picLocks noChangeAspect="1"/>
          </p:cNvPicPr>
          <p:nvPr/>
        </p:nvPicPr>
        <p:blipFill>
          <a:blip r:embed="rId2" cstate="print"/>
          <a:stretch>
            <a:fillRect/>
          </a:stretch>
        </p:blipFill>
        <p:spPr>
          <a:xfrm rot="0">
            <a:off x="2743158" y="1695450"/>
            <a:ext cx="6705498" cy="4957661"/>
          </a:xfrm>
          <a:prstGeom prst="rect"/>
          <a:noFill/>
          <a:ln w="12700" cmpd="sng" cap="flat">
            <a:noFill/>
            <a:prstDash val="solid"/>
            <a:miter/>
          </a:ln>
        </p:spPr>
      </p:pic>
    </p:spTree>
    <p:extLst>
      <p:ext uri="{BB962C8B-B14F-4D97-AF65-F5344CB8AC3E}">
        <p14:creationId xmlns:p14="http://schemas.microsoft.com/office/powerpoint/2010/main" val="1306051614"/>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18" name="Text box" descr="Double tap to add title&#13;"/>
          <p:cNvSpPr>
            <a:spLocks noGrp="1"/>
          </p:cNvSpPr>
          <p:nvPr>
            <p:ph type="title"/>
          </p:nvPr>
        </p:nvSpPr>
        <p:spPr>
          <a:xfrm rot="0">
            <a:off x="755332" y="385444"/>
            <a:ext cx="10681335" cy="266700"/>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219" name="Text box" descr="Double tap to add text here&#13;"/>
          <p:cNvSpPr>
            <a:spLocks noGrp="1"/>
          </p:cNvSpPr>
          <p:nvPr>
            <p:ph type="body" idx="1"/>
          </p:nvPr>
        </p:nvSpPr>
        <p:spPr>
          <a:xfrm rot="0">
            <a:off x="609590" y="1601975"/>
            <a:ext cx="10977433" cy="4528731"/>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pic>
        <p:nvPicPr>
          <p:cNvPr id="220" name="Image"/>
          <p:cNvPicPr>
            <a:picLocks noChangeAspect="1"/>
          </p:cNvPicPr>
          <p:nvPr/>
        </p:nvPicPr>
        <p:blipFill>
          <a:blip r:embed="rId1" cstate="print"/>
          <a:stretch>
            <a:fillRect/>
          </a:stretch>
        </p:blipFill>
        <p:spPr>
          <a:xfrm rot="0">
            <a:off x="2666959" y="1612963"/>
            <a:ext cx="6857895" cy="4506756"/>
          </a:xfrm>
          <a:prstGeom prst="rect"/>
          <a:noFill/>
          <a:ln w="12700" cmpd="sng" cap="flat">
            <a:noFill/>
            <a:prstDash val="solid"/>
            <a:miter/>
          </a:ln>
        </p:spPr>
      </p:pic>
    </p:spTree>
    <p:extLst>
      <p:ext uri="{BB962C8B-B14F-4D97-AF65-F5344CB8AC3E}">
        <p14:creationId xmlns:p14="http://schemas.microsoft.com/office/powerpoint/2010/main" val="879582379"/>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4" name="Text box" descr="Double tap to add title&#13;"/>
          <p:cNvSpPr>
            <a:spLocks noGrp="1"/>
          </p:cNvSpPr>
          <p:nvPr>
            <p:ph type="title"/>
          </p:nvPr>
        </p:nvSpPr>
        <p:spPr>
          <a:xfrm rot="0">
            <a:off x="755332" y="385444"/>
            <a:ext cx="10681335" cy="266700"/>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225" name="Text box" descr="Double tap to add text here&#13;"/>
          <p:cNvSpPr>
            <a:spLocks noGrp="1"/>
          </p:cNvSpPr>
          <p:nvPr>
            <p:ph type="body" idx="1"/>
          </p:nvPr>
        </p:nvSpPr>
        <p:spPr>
          <a:xfrm rot="0">
            <a:off x="609590" y="1601975"/>
            <a:ext cx="10977433" cy="4528731"/>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pic>
        <p:nvPicPr>
          <p:cNvPr id="226" name="Image"/>
          <p:cNvPicPr>
            <a:picLocks noChangeAspect="1"/>
          </p:cNvPicPr>
          <p:nvPr/>
        </p:nvPicPr>
        <p:blipFill>
          <a:blip r:embed="rId1" cstate="print"/>
          <a:stretch>
            <a:fillRect/>
          </a:stretch>
        </p:blipFill>
        <p:spPr>
          <a:xfrm rot="0">
            <a:off x="1560069" y="1679637"/>
            <a:ext cx="7964785" cy="4373407"/>
          </a:xfrm>
          <a:prstGeom prst="rect"/>
          <a:noFill/>
          <a:ln w="12700" cmpd="sng" cap="flat">
            <a:noFill/>
            <a:prstDash val="solid"/>
            <a:miter/>
          </a:ln>
        </p:spPr>
      </p:pic>
    </p:spTree>
    <p:extLst>
      <p:ext uri="{BB962C8B-B14F-4D97-AF65-F5344CB8AC3E}">
        <p14:creationId xmlns:p14="http://schemas.microsoft.com/office/powerpoint/2010/main" val="1265867524"/>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7" name="Text box" descr="Double tap to add title&#13;"/>
          <p:cNvSpPr>
            <a:spLocks noGrp="1"/>
          </p:cNvSpPr>
          <p:nvPr>
            <p:ph type="title"/>
          </p:nvPr>
        </p:nvSpPr>
        <p:spPr>
          <a:xfrm rot="0">
            <a:off x="755332" y="385444"/>
            <a:ext cx="10681335" cy="266700"/>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228" name="Text box" descr="Double tap to add text here&#13;"/>
          <p:cNvSpPr>
            <a:spLocks noGrp="1"/>
          </p:cNvSpPr>
          <p:nvPr>
            <p:ph type="body" idx="1"/>
          </p:nvPr>
        </p:nvSpPr>
        <p:spPr>
          <a:xfrm rot="0">
            <a:off x="609590" y="1601975"/>
            <a:ext cx="10977433" cy="4528731"/>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pic>
        <p:nvPicPr>
          <p:cNvPr id="229" name="Image"/>
          <p:cNvPicPr>
            <a:picLocks noChangeAspect="1"/>
          </p:cNvPicPr>
          <p:nvPr/>
        </p:nvPicPr>
        <p:blipFill>
          <a:blip r:embed="rId1" cstate="print"/>
          <a:stretch>
            <a:fillRect/>
          </a:stretch>
        </p:blipFill>
        <p:spPr>
          <a:xfrm rot="0">
            <a:off x="1695424" y="1601975"/>
            <a:ext cx="8216518" cy="4408208"/>
          </a:xfrm>
          <a:prstGeom prst="rect"/>
          <a:noFill/>
          <a:ln w="12700" cmpd="sng" cap="flat">
            <a:noFill/>
            <a:prstDash val="solid"/>
            <a:miter/>
          </a:ln>
        </p:spPr>
      </p:pic>
    </p:spTree>
    <p:extLst>
      <p:ext uri="{BB962C8B-B14F-4D97-AF65-F5344CB8AC3E}">
        <p14:creationId xmlns:p14="http://schemas.microsoft.com/office/powerpoint/2010/main" val="177450267"/>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30" name="Text box" descr="Double tap to add title&#13;"/>
          <p:cNvSpPr>
            <a:spLocks noGrp="1"/>
          </p:cNvSpPr>
          <p:nvPr>
            <p:ph type="title"/>
          </p:nvPr>
        </p:nvSpPr>
        <p:spPr>
          <a:xfrm rot="0">
            <a:off x="755332" y="385444"/>
            <a:ext cx="10681335" cy="266700"/>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231" name="Text box" descr="Double tap to add text here&#13;"/>
          <p:cNvSpPr>
            <a:spLocks noGrp="1"/>
          </p:cNvSpPr>
          <p:nvPr>
            <p:ph type="body" idx="1"/>
          </p:nvPr>
        </p:nvSpPr>
        <p:spPr>
          <a:xfrm rot="0">
            <a:off x="609590" y="1601975"/>
            <a:ext cx="10977433" cy="4528731"/>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pic>
        <p:nvPicPr>
          <p:cNvPr id="232" name="Image"/>
          <p:cNvPicPr>
            <a:picLocks noChangeAspect="1"/>
          </p:cNvPicPr>
          <p:nvPr/>
        </p:nvPicPr>
        <p:blipFill>
          <a:blip r:embed="rId1" cstate="print"/>
          <a:stretch>
            <a:fillRect/>
          </a:stretch>
        </p:blipFill>
        <p:spPr>
          <a:xfrm rot="0">
            <a:off x="1128075" y="1181082"/>
            <a:ext cx="9287859" cy="5372018"/>
          </a:xfrm>
          <a:prstGeom prst="rect"/>
          <a:noFill/>
          <a:ln w="12700" cmpd="sng" cap="flat">
            <a:noFill/>
            <a:prstDash val="solid"/>
            <a:miter/>
          </a:ln>
        </p:spPr>
      </p:pic>
    </p:spTree>
    <p:extLst>
      <p:ext uri="{BB962C8B-B14F-4D97-AF65-F5344CB8AC3E}">
        <p14:creationId xmlns:p14="http://schemas.microsoft.com/office/powerpoint/2010/main" val="723523653"/>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33" name="Text box" descr="Double tap to add title&#13;"/>
          <p:cNvSpPr>
            <a:spLocks noGrp="1"/>
          </p:cNvSpPr>
          <p:nvPr>
            <p:ph type="title"/>
          </p:nvPr>
        </p:nvSpPr>
        <p:spPr>
          <a:xfrm rot="0">
            <a:off x="755332" y="385444"/>
            <a:ext cx="10681335" cy="266700"/>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234" name="Text box" descr="Double tap to add text here&#13;"/>
          <p:cNvSpPr>
            <a:spLocks noGrp="1"/>
          </p:cNvSpPr>
          <p:nvPr>
            <p:ph type="body" idx="1"/>
          </p:nvPr>
        </p:nvSpPr>
        <p:spPr>
          <a:xfrm rot="0">
            <a:off x="609590" y="1601975"/>
            <a:ext cx="10977433" cy="4528731"/>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pic>
        <p:nvPicPr>
          <p:cNvPr id="235" name="Image"/>
          <p:cNvPicPr>
            <a:picLocks noChangeAspect="1"/>
          </p:cNvPicPr>
          <p:nvPr/>
        </p:nvPicPr>
        <p:blipFill>
          <a:blip r:embed="rId1" cstate="print"/>
          <a:stretch>
            <a:fillRect/>
          </a:stretch>
        </p:blipFill>
        <p:spPr>
          <a:xfrm rot="0">
            <a:off x="1344072" y="1601975"/>
            <a:ext cx="7966473" cy="4512981"/>
          </a:xfrm>
          <a:prstGeom prst="rect"/>
          <a:noFill/>
          <a:ln w="12700" cmpd="sng" cap="flat">
            <a:noFill/>
            <a:prstDash val="solid"/>
            <a:miter/>
          </a:ln>
        </p:spPr>
      </p:pic>
    </p:spTree>
    <p:extLst>
      <p:ext uri="{BB962C8B-B14F-4D97-AF65-F5344CB8AC3E}">
        <p14:creationId xmlns:p14="http://schemas.microsoft.com/office/powerpoint/2010/main" val="495982325"/>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20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2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208" name="Image"/>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209" name="Text box"/>
          <p:cNvSpPr>
            <a:spLocks noGrp="1"/>
          </p:cNvSpPr>
          <p:nvPr>
            <p:ph type="title"/>
          </p:nvPr>
        </p:nvSpPr>
        <p:spPr>
          <a:xfrm rot="0">
            <a:off x="755332" y="385444"/>
            <a:ext cx="4578668"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CONCLUSION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210" name="Rectangle"/>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16</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211" name="Rectangle"/>
          <p:cNvSpPr>
            <a:spLocks/>
          </p:cNvSpPr>
          <p:nvPr/>
        </p:nvSpPr>
        <p:spPr>
          <a:xfrm rot="0">
            <a:off x="757731" y="1647799"/>
            <a:ext cx="4573869" cy="355853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The digital portfolio is a modern way to showcase personal and professional details.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It highlights skills, projects, and achievements in an organized manner.</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The design is responsive and user-friendly on all devices.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It helps students, professionals, and freelancers build a strong online presence.</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The project improves web development skills using HTML, CSS, and JavaScript.</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Overall, the portfolio serves as a professional identity and career tool.</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987641800"/>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7" name="曲线"/>
          <p:cNvSpPr>
            <a:spLocks/>
          </p:cNvSpPr>
          <p:nvPr/>
        </p:nvSpPr>
        <p:spPr>
          <a:xfrm rot="0">
            <a:off x="447674" y="2019300"/>
            <a:ext cx="11744325" cy="2819296"/>
          </a:xfrm>
          <a:custGeom>
            <a:gdLst>
              <a:gd name="T1" fmla="*/ 0 w 21600"/>
              <a:gd name="T2" fmla="*/ 0 h 21600"/>
              <a:gd name="T3" fmla="*/ 21600 w 21600"/>
              <a:gd name="T4" fmla="*/ 11092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txBody>
          <a:bodyPr vert="horz" wrap="square" lIns="0" tIns="0" rIns="0" bIns="0" anchor="t" anchorCtr="0">
            <a:prstTxWarp prst="textNoShape"/>
          </a:bodyPr>
          <a:lstStyle/>
          <a:p>
            <a:pPr marL="0" indent="0" algn="l">
              <a:lnSpc>
                <a:spcPct val="100000"/>
              </a:lnSpc>
              <a:spcBef>
                <a:spcPts val="0"/>
              </a:spcBef>
              <a:spcAft>
                <a:spcPts val="0"/>
              </a:spcAft>
              <a:buNone/>
            </a:pPr>
            <a:r>
              <a:rPr lang="en-US" altLang="zh-CN" sz="4800" b="0" i="0" u="none" strike="noStrike" kern="1200" cap="none" spc="0" baseline="0">
                <a:solidFill>
                  <a:schemeClr val="tx1"/>
                </a:solidFill>
                <a:latin typeface="Droid Sans" pitchFamily="0" charset="0"/>
                <a:ea typeface="宋体" pitchFamily="0" charset="0"/>
                <a:cs typeface="Lucida Sans" pitchFamily="0" charset="0"/>
              </a:rPr>
              <a:t>Digital Portfolio using Front end Web development </a:t>
            </a:r>
            <a:endParaRPr lang="zh-CN" altLang="en-US" sz="4800" b="0" i="0" u="none" strike="noStrike" kern="1200" cap="none" spc="0" baseline="0">
              <a:solidFill>
                <a:schemeClr val="tx1"/>
              </a:solidFill>
              <a:latin typeface="Droid Sans" pitchFamily="0" charset="0"/>
              <a:ea typeface="宋体" pitchFamily="0" charset="0"/>
              <a:cs typeface="Lucida Sans" pitchFamily="0" charset="0"/>
            </a:endParaRPr>
          </a:p>
        </p:txBody>
      </p:sp>
      <p:grpSp>
        <p:nvGrpSpPr>
          <p:cNvPr id="77" name="Combination"/>
          <p:cNvGrpSpPr>
            <a:grpSpLocks/>
          </p:cNvGrpSpPr>
          <p:nvPr/>
        </p:nvGrpSpPr>
        <p:grpSpPr>
          <a:xfrm>
            <a:off x="7448612" y="0"/>
            <a:ext cx="4743793" cy="6858466"/>
            <a:chOff x="7448612" y="0"/>
            <a:chExt cx="4743793" cy="6858466"/>
          </a:xfrm>
        </p:grpSpPr>
        <p:sp>
          <p:nvSpPr>
            <p:cNvPr id="68"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69"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70"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71"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72"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3"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4"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5"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6"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8"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8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8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82" name="Text box"/>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5" name="Combination"/>
          <p:cNvGrpSpPr>
            <a:grpSpLocks/>
          </p:cNvGrpSpPr>
          <p:nvPr/>
        </p:nvGrpSpPr>
        <p:grpSpPr>
          <a:xfrm>
            <a:off x="466725" y="6410325"/>
            <a:ext cx="3705224" cy="295275"/>
            <a:chOff x="466725" y="6410325"/>
            <a:chExt cx="3705224" cy="295275"/>
          </a:xfrm>
        </p:grpSpPr>
        <p:pic>
          <p:nvPicPr>
            <p:cNvPr id="83" name="Image"/>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4" name="Image"/>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6" name="Rectangle"/>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16388388"/>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92"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6"/>
                </a:lnTo>
                <a:lnTo>
                  <a:pt x="21599" y="21596"/>
                </a:lnTo>
                <a:lnTo>
                  <a:pt x="21599" y="0"/>
                </a:lnTo>
                <a:close/>
              </a:path>
            </a:pathLst>
          </a:custGeom>
          <a:solidFill>
            <a:srgbClr val="F1F1F1"/>
          </a:solidFill>
          <a:ln cmpd="sng" cap="flat">
            <a:noFill/>
            <a:prstDash val="solid"/>
            <a:miter/>
          </a:ln>
        </p:spPr>
      </p:sp>
      <p:grpSp>
        <p:nvGrpSpPr>
          <p:cNvPr id="102" name="Combination"/>
          <p:cNvGrpSpPr>
            <a:grpSpLocks/>
          </p:cNvGrpSpPr>
          <p:nvPr/>
        </p:nvGrpSpPr>
        <p:grpSpPr>
          <a:xfrm>
            <a:off x="7448612" y="0"/>
            <a:ext cx="4743793" cy="6858466"/>
            <a:chOff x="7448612" y="0"/>
            <a:chExt cx="4743793" cy="6858466"/>
          </a:xfrm>
        </p:grpSpPr>
        <p:sp>
          <p:nvSpPr>
            <p:cNvPr id="93"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94"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95"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6"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97"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8"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9"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100"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1"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103"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04" name="Rectangle"/>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5"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0" y="3161"/>
                </a:lnTo>
                <a:lnTo>
                  <a:pt x="1473" y="5347"/>
                </a:lnTo>
                <a:lnTo>
                  <a:pt x="383" y="7928"/>
                </a:lnTo>
                <a:lnTo>
                  <a:pt x="0" y="10800"/>
                </a:lnTo>
                <a:lnTo>
                  <a:pt x="383" y="13671"/>
                </a:lnTo>
                <a:lnTo>
                  <a:pt x="1473" y="16250"/>
                </a:lnTo>
                <a:lnTo>
                  <a:pt x="3160"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mpd="sng" cap="flat">
            <a:noFill/>
            <a:prstDash val="solid"/>
            <a:miter/>
          </a:ln>
        </p:spPr>
      </p:sp>
      <p:sp>
        <p:nvSpPr>
          <p:cNvPr id="106"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6" y="1739"/>
                </a:lnTo>
                <a:lnTo>
                  <a:pt x="3711" y="2648"/>
                </a:lnTo>
                <a:lnTo>
                  <a:pt x="2649" y="3713"/>
                </a:lnTo>
                <a:lnTo>
                  <a:pt x="1740" y="4916"/>
                </a:lnTo>
                <a:lnTo>
                  <a:pt x="1002" y="6246"/>
                </a:lnTo>
                <a:lnTo>
                  <a:pt x="456" y="7680"/>
                </a:lnTo>
                <a:lnTo>
                  <a:pt x="115" y="9201"/>
                </a:lnTo>
                <a:lnTo>
                  <a:pt x="0" y="10800"/>
                </a:lnTo>
                <a:lnTo>
                  <a:pt x="115" y="12395"/>
                </a:lnTo>
                <a:lnTo>
                  <a:pt x="456" y="13916"/>
                </a:lnTo>
                <a:lnTo>
                  <a:pt x="1002" y="15352"/>
                </a:lnTo>
                <a:lnTo>
                  <a:pt x="1740" y="16679"/>
                </a:lnTo>
                <a:lnTo>
                  <a:pt x="2649" y="17883"/>
                </a:lnTo>
                <a:lnTo>
                  <a:pt x="3711" y="18950"/>
                </a:lnTo>
                <a:lnTo>
                  <a:pt x="4916" y="19857"/>
                </a:lnTo>
                <a:lnTo>
                  <a:pt x="6245" y="20596"/>
                </a:lnTo>
                <a:lnTo>
                  <a:pt x="7681" y="21142"/>
                </a:lnTo>
                <a:lnTo>
                  <a:pt x="9203" y="21481"/>
                </a:lnTo>
                <a:lnTo>
                  <a:pt x="10800" y="21600"/>
                </a:lnTo>
                <a:lnTo>
                  <a:pt x="12392" y="21481"/>
                </a:lnTo>
                <a:lnTo>
                  <a:pt x="13916" y="21142"/>
                </a:lnTo>
                <a:lnTo>
                  <a:pt x="15349" y="20596"/>
                </a:lnTo>
                <a:lnTo>
                  <a:pt x="16680" y="19857"/>
                </a:lnTo>
                <a:lnTo>
                  <a:pt x="17884" y="18950"/>
                </a:lnTo>
                <a:lnTo>
                  <a:pt x="18950" y="17883"/>
                </a:lnTo>
                <a:lnTo>
                  <a:pt x="19858" y="16679"/>
                </a:lnTo>
                <a:lnTo>
                  <a:pt x="20592" y="15352"/>
                </a:lnTo>
                <a:lnTo>
                  <a:pt x="21139" y="13916"/>
                </a:lnTo>
                <a:lnTo>
                  <a:pt x="21482" y="12395"/>
                </a:lnTo>
                <a:lnTo>
                  <a:pt x="21600" y="10800"/>
                </a:lnTo>
                <a:lnTo>
                  <a:pt x="21482" y="9201"/>
                </a:lnTo>
                <a:lnTo>
                  <a:pt x="21139" y="7680"/>
                </a:lnTo>
                <a:lnTo>
                  <a:pt x="20592" y="6246"/>
                </a:lnTo>
                <a:lnTo>
                  <a:pt x="19858" y="4916"/>
                </a:lnTo>
                <a:lnTo>
                  <a:pt x="18950" y="3713"/>
                </a:lnTo>
                <a:lnTo>
                  <a:pt x="17884" y="2648"/>
                </a:lnTo>
                <a:lnTo>
                  <a:pt x="16680" y="1739"/>
                </a:lnTo>
                <a:lnTo>
                  <a:pt x="15349" y="1003"/>
                </a:lnTo>
                <a:lnTo>
                  <a:pt x="13916" y="455"/>
                </a:lnTo>
                <a:lnTo>
                  <a:pt x="12392" y="117"/>
                </a:lnTo>
                <a:lnTo>
                  <a:pt x="10800" y="0"/>
                </a:lnTo>
                <a:close/>
              </a:path>
            </a:pathLst>
          </a:custGeom>
          <a:solidFill>
            <a:srgbClr val="2D83C3"/>
          </a:solidFill>
          <a:ln cmpd="sng" cap="flat">
            <a:noFill/>
            <a:prstDash val="solid"/>
            <a:miter/>
          </a:ln>
        </p:spPr>
      </p:sp>
      <p:pic>
        <p:nvPicPr>
          <p:cNvPr id="107" name="Image"/>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10" name="Combination"/>
          <p:cNvGrpSpPr>
            <a:grpSpLocks/>
          </p:cNvGrpSpPr>
          <p:nvPr/>
        </p:nvGrpSpPr>
        <p:grpSpPr>
          <a:xfrm>
            <a:off x="47625" y="3819523"/>
            <a:ext cx="4124324" cy="3009896"/>
            <a:chOff x="47625" y="3819523"/>
            <a:chExt cx="4124324" cy="3009896"/>
          </a:xfrm>
        </p:grpSpPr>
        <p:pic>
          <p:nvPicPr>
            <p:cNvPr id="108" name="Image"/>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9" name="Image"/>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11" name="Text box"/>
          <p:cNvSpPr>
            <a:spLocks noGrp="1"/>
          </p:cNvSpPr>
          <p:nvPr>
            <p:ph type="title"/>
          </p:nvPr>
        </p:nvSpPr>
        <p:spPr>
          <a:xfrm rot="0">
            <a:off x="447674" y="445387"/>
            <a:ext cx="2649220" cy="737234"/>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12" name="Rectangle"/>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3" name="Rectangle"/>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Tools and Technologies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Portfolio design and Layout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Features and Functionality</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Screenshots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Github</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Link</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21179284"/>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2" name="Combination"/>
          <p:cNvGrpSpPr>
            <a:grpSpLocks/>
          </p:cNvGrpSpPr>
          <p:nvPr/>
        </p:nvGrpSpPr>
        <p:grpSpPr>
          <a:xfrm>
            <a:off x="7991475" y="2933700"/>
            <a:ext cx="2762249" cy="3257550"/>
            <a:chOff x="7991475" y="2933700"/>
            <a:chExt cx="2762249" cy="3257550"/>
          </a:xfrm>
        </p:grpSpPr>
        <p:sp>
          <p:nvSpPr>
            <p:cNvPr id="11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1" name="Image"/>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2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4" name="Text box"/>
          <p:cNvSpPr>
            <a:spLocks noGrp="1"/>
          </p:cNvSpPr>
          <p:nvPr>
            <p:ph type="title"/>
          </p:nvPr>
        </p:nvSpPr>
        <p:spPr>
          <a:xfrm rot="0">
            <a:off x="834071" y="575055"/>
            <a:ext cx="7157403"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5" name="Image"/>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6" name="Rectangle"/>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mc:AlternateContent xmlns:mc="http://schemas.openxmlformats.org/markup-compatibility/2006">
        <mc:Choice xmlns:p14="http://schemas.microsoft.com/office/powerpoint/2010/main" Requires="p14">
          <p:contentPart r:id="rId3">
            <p14:nvContentPartPr>
              <p14:cNvPr id="127" name="Object"/>
              <p14:cNvContentPartPr>
                <a14:cpLocks xmlns:a14="http://schemas.microsoft.com/office/drawing/2010/main" noSelect="1" noChangeArrowheads="1"/>
              </p14:cNvContentPartPr>
              <p14:nvPr/>
            </p14:nvContentPartPr>
            <p14:xfrm>
              <a:off x="6165642" y="4975035"/>
              <a:ext cx="71841" cy="71839"/>
            </p14:xfrm>
          </p:contentPart>
        </mc:Choice>
        <mc:Fallback/>
      </mc:AlternateContent>
      <p:sp>
        <p:nvSpPr>
          <p:cNvPr id="128" name="Rectangle"/>
          <p:cNvSpPr>
            <a:spLocks/>
          </p:cNvSpPr>
          <p:nvPr/>
        </p:nvSpPr>
        <p:spPr>
          <a:xfrm flipH="1" rot="21553662">
            <a:off x="552460" y="2261317"/>
            <a:ext cx="72006" cy="24705561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In today’s competitive academic and professional environment, individuals need a strong online presence to showcase their skills, achievements, and experiences. Traditional resumes and printed portfolios often fail to highlight creativity, interactivity, and real-time accessibility.</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There is a need for a responsive, visually appealing, and user-friendly digital portfolio website that allows individuals to present their personal details, education, projects, certifications, and contact information in an organized manner. The portfolio should be easily accessible across devices (desktop, tablet, mobile) and highlight both design skills (UI/UX) and technical implementation (HTML, CSS, JavaScript, frameworks).</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The challenge is to design and develop a personal digital portfolio website that:</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Provides a structured representation of personal and professional information.</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Showcases projects, skills, and achievements interactively.</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Ensures responsiveness and accessibility across all devices.</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Allows easy updates and scalability for future growth.</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129" name="Rectangle"/>
          <p:cNvSpPr>
            <a:spLocks/>
          </p:cNvSpPr>
          <p:nvPr/>
        </p:nvSpPr>
        <p:spPr>
          <a:xfrm rot="0">
            <a:off x="834071" y="1914494"/>
            <a:ext cx="6176322" cy="3291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In today’s competitive academic and professional environment, individuals need a strong online presence to showcase their skills, achievements, and experiences. Traditional resumes and printed portfolios often fail to highlight creativity, interactivity, and real-time accessibility.</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There is a need for a responsive, visually appealing, and user-friendly digital portfolio website that allows individuals to present their personal details, education, projects, certifications, and contact information in an organized manner. The portfolio should be easily accessible across devices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971603045"/>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38" name="Combination"/>
          <p:cNvGrpSpPr>
            <a:grpSpLocks/>
          </p:cNvGrpSpPr>
          <p:nvPr/>
        </p:nvGrpSpPr>
        <p:grpSpPr>
          <a:xfrm>
            <a:off x="8658225" y="2647950"/>
            <a:ext cx="3533775" cy="3810000"/>
            <a:chOff x="8658225" y="2647950"/>
            <a:chExt cx="3533775" cy="3810000"/>
          </a:xfrm>
        </p:grpSpPr>
        <p:sp>
          <p:nvSpPr>
            <p:cNvPr id="13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7" name="Image"/>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3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0" name="Text box"/>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1" name="Image"/>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2" name="Rectangle"/>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3" name="Rectangle"/>
          <p:cNvSpPr>
            <a:spLocks/>
          </p:cNvSpPr>
          <p:nvPr/>
        </p:nvSpPr>
        <p:spPr>
          <a:xfrm rot="0">
            <a:off x="741756" y="2047843"/>
            <a:ext cx="6794221" cy="27584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The Digital Portfolio Website is a personal web-based platform designed to showcase an individual’s professional and academic achievements in an interactive and visually appealing manner. With the increasing importance of online presence, this project aims to replace traditional resumes with a dynamic, responsive, and engaging portfolio that highlights skills, projects, certifications, and experiences.</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The website will be developed using frontend technologies such as HTML, CSS, and JavaScript</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541097676"/>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52" name="Text box"/>
          <p:cNvSpPr>
            <a:spLocks noGrp="1"/>
          </p:cNvSpPr>
          <p:nvPr>
            <p:ph type="title"/>
          </p:nvPr>
        </p:nvSpPr>
        <p:spPr>
          <a:xfrm rot="0">
            <a:off x="394656" y="653671"/>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53" name="Image"/>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54" name="Rectangle"/>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5" name="Rectangle"/>
          <p:cNvSpPr>
            <a:spLocks/>
          </p:cNvSpPr>
          <p:nvPr/>
        </p:nvSpPr>
        <p:spPr>
          <a:xfrm rot="0">
            <a:off x="398861" y="1914494"/>
            <a:ext cx="5697044" cy="3025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The end users of the digital portfolio website include both the creator and the audience who access it. The primary end user is the portfolio owner, such as a student, job seeker, or professional, who uses the platform to present their personal details, skills, projects, and achievements in a structured way. On the other hand, the secondary end users are the viewers of the portfolio, which include recruiters and employers who evaluate candidates during hiring, academic faculty who assess project submissions, and potential clients or collaborators </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205958354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61" name="Image"/>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6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65" name="Text box"/>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TOOLS AND TECHNIQUES</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66" name="Image"/>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67" name="Rectangle"/>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68" name="Rectangle"/>
          <p:cNvSpPr>
            <a:spLocks/>
          </p:cNvSpPr>
          <p:nvPr/>
        </p:nvSpPr>
        <p:spPr>
          <a:xfrm rot="0">
            <a:off x="3057478" y="2019269"/>
            <a:ext cx="5486481" cy="3558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This project uses HTML (HyperText Markup Language) for structuring the content of the portfolio, CSS (Cascading Style Sheets) for designing and styling the web pages, and JS (JavaScript) for adding interactivity and dynamic features. For responsive design, frameworks like Bootstrap may be used, and for enhanced user experience, React.js (React JavaScript Library) can be applied.</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The development is carried out using VS Code (Visual Studio Code) as the code editor, while Git (Global Information Tracker) and GitHub are used for version control and deployment.</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902096066"/>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5" name="Image"/>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6" name="Rectangle"/>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7" name="Rectangle"/>
          <p:cNvSpPr>
            <a:spLocks/>
          </p:cNvSpPr>
          <p:nvPr/>
        </p:nvSpPr>
        <p:spPr>
          <a:xfrm rot="0">
            <a:off x="739774" y="291147"/>
            <a:ext cx="8794750" cy="6134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000" b="1" i="0" u="none" strike="noStrike" kern="1200" cap="none" spc="15" baseline="0">
                <a:solidFill>
                  <a:schemeClr val="tx1"/>
                </a:solidFill>
                <a:latin typeface="Trebuchet MS" pitchFamily="0" charset="0"/>
                <a:ea typeface="宋体" pitchFamily="0" charset="0"/>
                <a:cs typeface="Trebuchet MS" pitchFamily="0" charset="0"/>
              </a:rPr>
              <a:t>POTFOLIO DESIGN AND LAYOUT</a:t>
            </a:r>
            <a:endParaRPr lang="zh-CN" altLang="en-US" sz="40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8"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9" name="Rectangle"/>
          <p:cNvSpPr>
            <a:spLocks/>
          </p:cNvSpPr>
          <p:nvPr/>
        </p:nvSpPr>
        <p:spPr>
          <a:xfrm rot="0">
            <a:off x="742964" y="1514451"/>
            <a:ext cx="6433019" cy="2491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The portfolio has a clean and responsive design. The Home page shows the name and introduction. The About Me section gives personal details and career goals. The Skills section highlights technical and soft skills. The Projects section displays completed works with links. The Achievements section shows awards and certifications. The Resume section allows CV download. The Contact section provides a form and social links. A simple navigation bar connects all sections, and the layout is designed for both desktop and mobile users.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60719475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5" name="Text box"/>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FEATURES AND FUNCTIONALITY</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6" name="Rectangle"/>
          <p:cNvSpPr>
            <a:spLocks/>
          </p:cNvSpPr>
          <p:nvPr/>
        </p:nvSpPr>
        <p:spPr>
          <a:xfrm rot="0">
            <a:off x="753530" y="1600175"/>
            <a:ext cx="7288689" cy="2758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The portfolio is responsive and works on all devices.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It has a Home page with introduction.</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The About section shows personal details.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The Skills section highlights abilities.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The Projects section displays work with links.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The Achievements section shows awards and certificates.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A Resume download option is available.</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The Contact section has a form and social links.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Navigation is smooth and interactive.</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The site loads fast and is easy to update.</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383077145"/>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410</TotalTime>
  <Application>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Mobile phone user</cp:lastModifiedBy>
  <cp:revision>22</cp:revision>
  <dcterms:created xsi:type="dcterms:W3CDTF">2024-03-29T15:07:22Z</dcterms:created>
  <dcterms:modified xsi:type="dcterms:W3CDTF">2025-08-30T02:22:17Z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