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BD3D-0CC5-2463-D9A5-4732C7E89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087BA-7ED6-BB13-2288-2DCA18642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93E5-1A89-A3D6-8D50-6D9EC3B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E167-5844-56BD-74E0-DC62622B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AFD4-1287-F2C3-3850-7384036F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85EC-2EBE-AE6C-CE2F-9C8BFE6C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EB192-33CC-E192-2435-84FE39C9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2F38-1F01-B421-7FEB-2C2BD93A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33C8-71DA-F78B-BB79-B7FAF9C5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4EE0-8C73-064E-1C1E-EBFD0CFF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BCC5E-4C79-32B3-EDC2-FD416D481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A006A-7D2C-18B7-A572-304D218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3C68-7C77-5604-CCF2-9B7B3CA2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13F4-192D-AF23-5C45-968D972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5C4E-2343-4E13-A9C1-33EE8378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F520-3516-BCE5-DB5F-160393ED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35EB-C0BD-965E-AA4E-51833D37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1134-47E9-6CA0-28B8-1D44902D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C6D5-EFE4-61A0-9869-33934356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FA88D-AAD7-7696-DE70-DEA80814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4DC5-1354-D775-9B73-16AB7B5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7771-004B-5AAB-5AA2-6074B325B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4CF6-CFB0-B2B0-1627-A9D3D96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B024-375A-D228-0373-F4A50716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D2DE2-6CEB-DBCA-D6C8-54C590F6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69D1-BE2B-D199-4E4E-F16EE83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E9F8-3D63-1A56-6FA7-ECA0AFAD8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5FFC-BF67-7A67-A90E-A39DDD7AD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E984-B559-B89E-DB1C-FDD66BCF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7BF8-1D0A-0F63-FD8D-2F2FCA47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47B0-FCBD-DF2A-ACB1-8CDB54FB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BEB5-8F99-5729-D710-32EB8C5A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2D72D-6233-D851-F836-CED26BCB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632C-74EC-DC05-7B70-DC75177A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F3DDD-473E-31AF-FF8C-BDF2563D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D0EB9-2624-BC7A-474A-D69790983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9117-74FA-28B8-9262-D05ABD7F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23164-99D3-ACC3-746A-8978670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CAC57-E900-320B-8E43-619762E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35B-F57F-2AE4-294E-105CD04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E536B-B089-A82E-7F57-801D5824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BBCA-7A03-AEF2-8B2D-FAD1A256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983D9-BD1F-7D89-D6A3-9B978C1D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5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138D4-7E6A-5A1E-0B21-E573EA83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DE797-8E76-69AD-84AC-9C015199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7F7AD-3203-23BA-2B7C-FB51C90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984A-D825-652A-3E29-0C9AC3F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630E-05CE-80B6-0206-AB23A61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61EC-8808-8F78-277A-8C320410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626E-FC85-F738-DCA7-1952C1FC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4DB1-FAEE-F7FB-610D-2476B237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1EED-A6C8-B24A-E822-33D2A28F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4A70-1053-D50E-8BC2-1A1B375C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7D3AF-A056-AF39-D0BA-404E04192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982A-F020-D842-2424-9F21C5E5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BC60-6212-23BF-732D-3F5E7159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8022-8569-7001-5D9B-8BB8A838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C175-1636-7B31-7DBA-E07E131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9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D94DF-76C2-70AF-B74A-25161090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4200-1C98-41AD-BA60-9DEA2E51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6A25-A035-D1C6-2E6F-7C2E12075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E934-49E4-4A07-BEBD-4A62FF5122D9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4128-79DE-B447-3786-870271269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D716-FEE1-3336-A2BE-59FBC2DE6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E08F-7057-4832-A8D2-E5EA6F34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F7C881-1990-20C3-C9C2-29DFBBA37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7C9E7-A35D-765C-75BA-8CA755AB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80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4C4311-A3DD-572B-1453-DD285883E5D1}"/>
              </a:ext>
            </a:extLst>
          </p:cNvPr>
          <p:cNvSpPr txBox="1">
            <a:spLocks/>
          </p:cNvSpPr>
          <p:nvPr/>
        </p:nvSpPr>
        <p:spPr>
          <a:xfrm>
            <a:off x="1097280" y="1921828"/>
            <a:ext cx="1012698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Sales Forecasting Solution for Rossmann Pharmaceuticals 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7A1F7F-A93A-FE32-5C1F-B621CBDC5140}"/>
              </a:ext>
            </a:extLst>
          </p:cNvPr>
          <p:cNvSpPr txBox="1">
            <a:spLocks/>
          </p:cNvSpPr>
          <p:nvPr/>
        </p:nvSpPr>
        <p:spPr>
          <a:xfrm>
            <a:off x="156561" y="64049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Algerian" panose="04020705040A02060702" pitchFamily="82" charset="0"/>
              </a:rPr>
              <a:t>Introduction to the Rossmann Pharmaceuticals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DA2C7-0B8D-8621-1E86-9793CA0F813B}"/>
              </a:ext>
            </a:extLst>
          </p:cNvPr>
          <p:cNvSpPr txBox="1"/>
          <p:nvPr/>
        </p:nvSpPr>
        <p:spPr>
          <a:xfrm>
            <a:off x="188645" y="1592378"/>
            <a:ext cx="1086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Rossmann Pharmaceuticals: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A Leading Name in Pharmaceutical Retail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Established Reputation: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Trusted for Quality Healthcare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Nationwide Presence: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Operating Across Multiple Cities and Regions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Commitment to Excellence: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Providing Accessible Healthcare Products and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Strategic Focus: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Embracing Innovation to Enhance Customer Experience and Operational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Introduction to Sales Forecasting Project: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Addressing Challenges and Opportunities for Growth</a:t>
            </a:r>
          </a:p>
        </p:txBody>
      </p:sp>
    </p:spTree>
    <p:extLst>
      <p:ext uri="{BB962C8B-B14F-4D97-AF65-F5344CB8AC3E}">
        <p14:creationId xmlns:p14="http://schemas.microsoft.com/office/powerpoint/2010/main" val="3337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C26E94-40EB-0E35-935B-D72635ACE2B0}"/>
              </a:ext>
            </a:extLst>
          </p:cNvPr>
          <p:cNvSpPr txBox="1">
            <a:spLocks/>
          </p:cNvSpPr>
          <p:nvPr/>
        </p:nvSpPr>
        <p:spPr>
          <a:xfrm>
            <a:off x="293721" y="42332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09B5B-B25E-633B-9E30-03A00209BCCC}"/>
              </a:ext>
            </a:extLst>
          </p:cNvPr>
          <p:cNvSpPr txBox="1"/>
          <p:nvPr/>
        </p:nvSpPr>
        <p:spPr>
          <a:xfrm>
            <a:off x="293721" y="1398068"/>
            <a:ext cx="1086436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Project Name: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Sales Forecasting Enhancement for Rossmann Pharmaceuticals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Objective: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Develop and implement an advanced sales forecasting system.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Key Features: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Leveraging machine learning techniques, incorporating factors such as promotions, competition, holidays, seasonality, and locality.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Goal: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Accurately predict sales across all stores, six weeks in advance, to support informed decision-making by the finance team.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5D20D-4821-AF46-E69C-FB9470BC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8" y="1664165"/>
            <a:ext cx="4613964" cy="46652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A493D1-4F00-2F01-6BC8-29BE6F001709}"/>
              </a:ext>
            </a:extLst>
          </p:cNvPr>
          <p:cNvSpPr txBox="1">
            <a:spLocks/>
          </p:cNvSpPr>
          <p:nvPr/>
        </p:nvSpPr>
        <p:spPr>
          <a:xfrm>
            <a:off x="274320" y="178615"/>
            <a:ext cx="11643360" cy="1145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Understanding Store Type Distribution in the Pharmaceutical Business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4A90F-73B8-C487-FB5E-E6DABC0E9877}"/>
              </a:ext>
            </a:extLst>
          </p:cNvPr>
          <p:cNvSpPr txBox="1"/>
          <p:nvPr/>
        </p:nvSpPr>
        <p:spPr>
          <a:xfrm>
            <a:off x="5281863" y="1324074"/>
            <a:ext cx="66358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Market Dominance:</a:t>
            </a:r>
            <a:r>
              <a:rPr lang="en-IN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 Store Type A holds majority share.</a:t>
            </a:r>
            <a:endParaRPr lang="en-IN" b="1" i="0" dirty="0">
              <a:solidFill>
                <a:schemeClr val="accent2">
                  <a:lumMod val="50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Niche Focus:</a:t>
            </a:r>
            <a:r>
              <a:rPr lang="en-IN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 Store Type B targets specialized market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Market Diversity:</a:t>
            </a:r>
            <a:r>
              <a:rPr lang="en-IN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 Presence of multiple store types caters to varied customer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Growth Opportunities: </a:t>
            </a:r>
            <a:r>
              <a:rPr lang="en-IN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Store Type D presents potential for investment and expansion.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Optimization: </a:t>
            </a:r>
            <a:r>
              <a:rPr lang="en-IN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Performance analysis per store type aids in resource allocation and profitability.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Understanding store type distribution aids in strategic decision-making, ensuring market dominance, capitalizing on growth prospects, and optimizing operations within the pharmaceutical business.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6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A493D1-4F00-2F01-6BC8-29BE6F001709}"/>
              </a:ext>
            </a:extLst>
          </p:cNvPr>
          <p:cNvSpPr txBox="1">
            <a:spLocks/>
          </p:cNvSpPr>
          <p:nvPr/>
        </p:nvSpPr>
        <p:spPr>
          <a:xfrm>
            <a:off x="274320" y="70907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D33C6-5C4D-1BD5-DAA7-93AAF6180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" y="1324074"/>
            <a:ext cx="6006242" cy="48248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C748B32-9EFB-CCFA-D212-E3D4F10B51C1}"/>
              </a:ext>
            </a:extLst>
          </p:cNvPr>
          <p:cNvSpPr txBox="1">
            <a:spLocks/>
          </p:cNvSpPr>
          <p:nvPr/>
        </p:nvSpPr>
        <p:spPr>
          <a:xfrm>
            <a:off x="274320" y="178615"/>
            <a:ext cx="11643360" cy="1145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Correlation Analysis of Pharmaceutical Store Dataset</a:t>
            </a:r>
            <a:endParaRPr lang="en-IN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3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A493D1-4F00-2F01-6BC8-29BE6F001709}"/>
              </a:ext>
            </a:extLst>
          </p:cNvPr>
          <p:cNvSpPr txBox="1">
            <a:spLocks/>
          </p:cNvSpPr>
          <p:nvPr/>
        </p:nvSpPr>
        <p:spPr>
          <a:xfrm>
            <a:off x="274320" y="70907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3430A-2026-B523-A130-10197FFB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932684"/>
            <a:ext cx="6073913" cy="39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A493D1-4F00-2F01-6BC8-29BE6F001709}"/>
              </a:ext>
            </a:extLst>
          </p:cNvPr>
          <p:cNvSpPr txBox="1">
            <a:spLocks/>
          </p:cNvSpPr>
          <p:nvPr/>
        </p:nvSpPr>
        <p:spPr>
          <a:xfrm>
            <a:off x="274320" y="70907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B1873-E7C1-FEB3-2ABC-4C9738D6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" y="649768"/>
            <a:ext cx="11281410" cy="27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A493D1-4F00-2F01-6BC8-29BE6F001709}"/>
              </a:ext>
            </a:extLst>
          </p:cNvPr>
          <p:cNvSpPr txBox="1">
            <a:spLocks/>
          </p:cNvSpPr>
          <p:nvPr/>
        </p:nvSpPr>
        <p:spPr>
          <a:xfrm>
            <a:off x="274320" y="70907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0FBEA-2350-2E80-612D-7D9F2AB8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7" y="713227"/>
            <a:ext cx="5746044" cy="31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A493D1-4F00-2F01-6BC8-29BE6F001709}"/>
              </a:ext>
            </a:extLst>
          </p:cNvPr>
          <p:cNvSpPr txBox="1">
            <a:spLocks/>
          </p:cNvSpPr>
          <p:nvPr/>
        </p:nvSpPr>
        <p:spPr>
          <a:xfrm>
            <a:off x="274320" y="709077"/>
            <a:ext cx="11643360" cy="614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DDEB0-EAC9-4357-8271-B471FBC9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2" y="921255"/>
            <a:ext cx="5620253" cy="337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4C575-AAD8-651F-D9E1-AA602D7B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37" y="921254"/>
            <a:ext cx="5224911" cy="33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13804</TotalTime>
  <Words>242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poojithsai03@gmail.com</dc:creator>
  <cp:lastModifiedBy>poojithsai03@gmail.com</cp:lastModifiedBy>
  <cp:revision>7</cp:revision>
  <dcterms:created xsi:type="dcterms:W3CDTF">2024-04-01T01:28:36Z</dcterms:created>
  <dcterms:modified xsi:type="dcterms:W3CDTF">2024-04-10T15:32:54Z</dcterms:modified>
</cp:coreProperties>
</file>