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sldIdLst>
    <p:sldId id="256" r:id="rId2"/>
    <p:sldId id="266" r:id="rId3"/>
    <p:sldId id="258" r:id="rId4"/>
    <p:sldId id="259" r:id="rId5"/>
    <p:sldId id="267" r:id="rId6"/>
    <p:sldId id="268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6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3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5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1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7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4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5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0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1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2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1C6312-3BC7-4381-BECD-7D23415C0C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792BB4-9A41-4DA7-8B00-739389625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  <p:sldLayoutId id="21474840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E4-67BD-DEAF-7747-345E03BE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9144000" cy="26288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Project _10_AWS: Custom OCR Solution Using YOLOv3 and Tesseract</a:t>
            </a:r>
            <a:br>
              <a:rPr lang="en-US" sz="3200" b="1" dirty="0"/>
            </a:br>
            <a:br>
              <a:rPr lang="en-US" sz="3200" dirty="0"/>
            </a:br>
            <a:r>
              <a:rPr lang="en-US" sz="3200" b="1" dirty="0"/>
              <a:t>Subtitle:</a:t>
            </a:r>
            <a:r>
              <a:rPr lang="en-US" sz="3200" dirty="0"/>
              <a:t> Combining Object Detection and OCR for Lab Report Analysis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Presented by:</a:t>
            </a:r>
            <a:r>
              <a:rPr lang="en-US" sz="3200" dirty="0"/>
              <a:t> Hema 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84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FDE4-67BD-DEAF-7747-345E03BE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940" y="3897630"/>
            <a:ext cx="9144000" cy="2628899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/>
              <a:t>Project Overview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3200" b="1" dirty="0"/>
              <a:t>Objective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Build a custom OCR solution to extract specific information from lab reports (test names, values, units, reference ranges).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Goal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Convert lab report data into structured, editable formats.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dirty="0"/>
              <a:t>Key Technologies</a:t>
            </a:r>
            <a:r>
              <a:rPr lang="en-IN" sz="3200" dirty="0"/>
              <a:t>:</a:t>
            </a:r>
            <a:br>
              <a:rPr lang="en-IN" sz="3200" dirty="0"/>
            </a:br>
            <a:r>
              <a:rPr lang="en-IN" sz="3200" dirty="0"/>
              <a:t>YOLOv3, Tesseract, OpenCV, Fuzzy Matching, Flask, AWS</a:t>
            </a:r>
          </a:p>
        </p:txBody>
      </p:sp>
    </p:spTree>
    <p:extLst>
      <p:ext uri="{BB962C8B-B14F-4D97-AF65-F5344CB8AC3E}">
        <p14:creationId xmlns:p14="http://schemas.microsoft.com/office/powerpoint/2010/main" val="11356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6B8FD0-407D-B4E0-26CB-3D752560C600}"/>
              </a:ext>
            </a:extLst>
          </p:cNvPr>
          <p:cNvSpPr txBox="1"/>
          <p:nvPr/>
        </p:nvSpPr>
        <p:spPr>
          <a:xfrm>
            <a:off x="354330" y="547717"/>
            <a:ext cx="1132713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Workflow Breakdown</a:t>
            </a:r>
          </a:p>
          <a:p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/>
              <a:t>Object Detection:</a:t>
            </a:r>
            <a:br>
              <a:rPr lang="en-US" sz="3200" dirty="0"/>
            </a:br>
            <a:r>
              <a:rPr lang="en-US" sz="3200" dirty="0"/>
              <a:t>YOLOv3 detects regions of interest (test names, values).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Preprocessing:</a:t>
            </a:r>
            <a:br>
              <a:rPr lang="en-US" sz="3200" dirty="0"/>
            </a:br>
            <a:r>
              <a:rPr lang="en-US" sz="3200" dirty="0"/>
              <a:t>Resize, grayscale, and apply filters for better OCR accuracy.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Extraction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/>
            </a:br>
            <a:r>
              <a:rPr lang="en-US" sz="3200" dirty="0"/>
              <a:t>Tesseract processes the preprocessed images to extract text.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Storage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3200" dirty="0"/>
            </a:br>
            <a:r>
              <a:rPr lang="en-US" sz="3200" dirty="0"/>
              <a:t>The extracted data is saved in CSV format.</a:t>
            </a:r>
          </a:p>
        </p:txBody>
      </p:sp>
    </p:spTree>
    <p:extLst>
      <p:ext uri="{BB962C8B-B14F-4D97-AF65-F5344CB8AC3E}">
        <p14:creationId xmlns:p14="http://schemas.microsoft.com/office/powerpoint/2010/main" val="34837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07626-B65A-4FFF-9865-8C6404EC710C}"/>
              </a:ext>
            </a:extLst>
          </p:cNvPr>
          <p:cNvSpPr txBox="1"/>
          <p:nvPr/>
        </p:nvSpPr>
        <p:spPr>
          <a:xfrm>
            <a:off x="864816" y="428178"/>
            <a:ext cx="915828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Technologies Used</a:t>
            </a:r>
          </a:p>
          <a:p>
            <a:endParaRPr lang="en-IN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YOLOv3</a:t>
            </a:r>
            <a:r>
              <a:rPr lang="en-IN" sz="3200" dirty="0"/>
              <a:t>: For identifying specific regions in lab reports.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Tesseract</a:t>
            </a:r>
            <a:r>
              <a:rPr lang="en-IN" sz="3200" dirty="0"/>
              <a:t>: For OCR text extraction.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OpenCV</a:t>
            </a:r>
            <a:r>
              <a:rPr lang="en-IN" sz="3200" dirty="0"/>
              <a:t>: For image preprocessing.</a:t>
            </a:r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Fuzzy Matching</a:t>
            </a:r>
            <a:r>
              <a:rPr lang="en-IN" sz="3200" dirty="0"/>
              <a:t>: For enhancing detection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44E7D-F535-1A7D-0841-771C8F4C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76" y="821663"/>
            <a:ext cx="2095608" cy="1054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CD188-C441-BC30-92D5-CC4069A6E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10" y="2005396"/>
            <a:ext cx="1758066" cy="1423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B8D66-B091-9459-D8A2-93C361DC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666" y="3116501"/>
            <a:ext cx="1474518" cy="1669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C89FA0-4BEB-79DF-8736-C3F04A52D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15" y="5432820"/>
            <a:ext cx="3683189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945BD3C8-BAB4-F3D8-0656-F00E4566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" y="-71958"/>
            <a:ext cx="11487150" cy="700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YOLOv2 (You Only Look Once, Version 3):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Algorithm: </a:t>
            </a:r>
            <a:r>
              <a:rPr lang="en-US" altLang="en-US" sz="2400" dirty="0"/>
              <a:t>YOLOv3 is </a:t>
            </a:r>
            <a:r>
              <a:rPr lang="en-US" sz="2400" dirty="0"/>
              <a:t>a third-generation real-time object detection system that builds on YOLOv2's architecture for enhanced accuracy and speed.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Used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/>
              <a:t>It is widely used due to its real-time detection, multi-scale predictions, and ability to detect small objects more accurately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700" dirty="0">
              <a:latin typeface="Arial" panose="020B0604020202020204" pitchFamily="34" charset="0"/>
            </a:endParaRPr>
          </a:p>
          <a:p>
            <a:r>
              <a:rPr lang="en-US" sz="3200" b="1" dirty="0"/>
              <a:t>Key Features:</a:t>
            </a:r>
          </a:p>
          <a:p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Detection: </a:t>
            </a:r>
            <a:r>
              <a:rPr lang="en-US" sz="2400" dirty="0"/>
              <a:t>Capable of processing images at high speed, making it suitable for applications where quick response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Improved Accuracy</a:t>
            </a:r>
            <a:r>
              <a:rPr lang="en-US" sz="2400" dirty="0"/>
              <a:t>: Uses </a:t>
            </a:r>
            <a:r>
              <a:rPr lang="en-US" sz="2400" b="1" dirty="0"/>
              <a:t>multi-scale detection</a:t>
            </a:r>
            <a:r>
              <a:rPr lang="en-US" sz="2400" dirty="0"/>
              <a:t>, meaning it predicts objects at three different scales, making it better at detecting small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Darknet-53 Backbone</a:t>
            </a:r>
            <a:r>
              <a:rPr lang="en-US" sz="2400" dirty="0"/>
              <a:t>: YOLOv3 employs a more advanced convolutional neural network (CNN) called Darknet-53, which improves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Bounding Boxes with Confidence Scores</a:t>
            </a:r>
            <a:r>
              <a:rPr lang="en-US" sz="2400" dirty="0"/>
              <a:t>: YOLOv3 assigns confidence scores to each bounding box, enhancing detection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2149-B700-E08F-80EF-C5C174C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45" y="196417"/>
            <a:ext cx="7704445" cy="900863"/>
          </a:xfrm>
        </p:spPr>
        <p:txBody>
          <a:bodyPr>
            <a:noAutofit/>
          </a:bodyPr>
          <a:lstStyle/>
          <a:p>
            <a:br>
              <a:rPr lang="en-IN" b="1" dirty="0"/>
            </a:br>
            <a:r>
              <a:rPr lang="en-IN" b="1" dirty="0"/>
              <a:t>Yolov3 object detection process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9E0F8-CE68-5335-76BC-7F32D609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5" y="1411205"/>
            <a:ext cx="7280994" cy="4035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82A63-3EA1-2E83-B51D-43F32E9406EC}"/>
              </a:ext>
            </a:extLst>
          </p:cNvPr>
          <p:cNvSpPr txBox="1"/>
          <p:nvPr/>
        </p:nvSpPr>
        <p:spPr>
          <a:xfrm>
            <a:off x="7712393" y="988867"/>
            <a:ext cx="42630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Step1</a:t>
            </a:r>
            <a:r>
              <a:rPr lang="en-US" sz="2000" dirty="0"/>
              <a:t>: The image is divided into a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2</a:t>
            </a:r>
            <a:r>
              <a:rPr lang="en-US" sz="2000" dirty="0"/>
              <a:t>: Each cell predicts bounding boxes and confidence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3</a:t>
            </a:r>
            <a:r>
              <a:rPr lang="en-US" sz="2000" dirty="0"/>
              <a:t>: Class probabilities are calculated for each bounding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Step 4</a:t>
            </a:r>
            <a:r>
              <a:rPr lang="en-US" sz="2000" dirty="0"/>
              <a:t>: Final bounding boxes are determined, and overlapping ones are suppressed using NMS.</a:t>
            </a:r>
          </a:p>
          <a:p>
            <a:endParaRPr lang="en-US" sz="1400" b="1" dirty="0"/>
          </a:p>
          <a:p>
            <a:r>
              <a:rPr lang="en-US" sz="2000" b="1" dirty="0"/>
              <a:t>In the example image: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grid cells predicted bounding boxes for the dog, bicycle, and car.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Confidence scores and class probabilities were used to decide the final detections.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detected object (dog, bike, car) is outlined with a colored box</a:t>
            </a:r>
          </a:p>
        </p:txBody>
      </p:sp>
    </p:spTree>
    <p:extLst>
      <p:ext uri="{BB962C8B-B14F-4D97-AF65-F5344CB8AC3E}">
        <p14:creationId xmlns:p14="http://schemas.microsoft.com/office/powerpoint/2010/main" val="154882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0BD4A-79C0-5CA6-5C3E-96F741EE4170}"/>
              </a:ext>
            </a:extLst>
          </p:cNvPr>
          <p:cNvSpPr txBox="1"/>
          <p:nvPr/>
        </p:nvSpPr>
        <p:spPr>
          <a:xfrm>
            <a:off x="365760" y="382012"/>
            <a:ext cx="112928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Steps of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1</a:t>
            </a:r>
            <a:r>
              <a:rPr lang="en-US" sz="3200" dirty="0"/>
              <a:t>: Load lab report image using OpenCV.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2</a:t>
            </a:r>
            <a:r>
              <a:rPr lang="en-US" sz="3200" dirty="0"/>
              <a:t>: Apply YOLOv3 for bounding box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3</a:t>
            </a:r>
            <a:r>
              <a:rPr lang="en-US" sz="3200" dirty="0"/>
              <a:t>: Use Tesseract for text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Step 4</a:t>
            </a:r>
            <a:r>
              <a:rPr lang="en-US" sz="3200" dirty="0"/>
              <a:t>: Perform fuzzy matching for detected words (test names, units).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D00D20-1AFE-6302-39CE-AD13D055471B}"/>
              </a:ext>
            </a:extLst>
          </p:cNvPr>
          <p:cNvSpPr txBox="1"/>
          <p:nvPr/>
        </p:nvSpPr>
        <p:spPr>
          <a:xfrm>
            <a:off x="365760" y="3615750"/>
            <a:ext cx="10858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Output and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Output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Extracted information is saved into CSV files (test name, value, unit, reference range).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Final processed image saved with bounding boxes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940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2DEC1-BF05-C18A-3A67-87D4BC513901}"/>
              </a:ext>
            </a:extLst>
          </p:cNvPr>
          <p:cNvSpPr txBox="1"/>
          <p:nvPr/>
        </p:nvSpPr>
        <p:spPr>
          <a:xfrm>
            <a:off x="1585913" y="457468"/>
            <a:ext cx="609790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Results and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Results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Successfully extracted and categorized data from lab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Exported results as CSV.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Visualized regions of interest in processed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Expand to more report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Improve fuzzy matching accuracy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4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45B5-B40B-4DE7-D25E-1B66B6D1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C6C4-12BA-8F94-B343-7B264761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443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181</TotalTime>
  <Words>574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Project _10_AWS: Custom OCR Solution Using YOLOv3 and Tesseract  Subtitle: Combining Object Detection and OCR for Lab Report Analysis   Presented by: Hema M.</vt:lpstr>
      <vt:lpstr>Project Overview  Objective: Build a custom OCR solution to extract specific information from lab reports (test names, values, units, reference ranges).  Goal: Convert lab report data into structured, editable formats.  Key Technologies: YOLOv3, Tesseract, OpenCV, Fuzzy Matching, Flask, AWS</vt:lpstr>
      <vt:lpstr>PowerPoint Presentation</vt:lpstr>
      <vt:lpstr>PowerPoint Presentation</vt:lpstr>
      <vt:lpstr>PowerPoint Presentation</vt:lpstr>
      <vt:lpstr> Yolov3 object detection process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poojithsai03@gmail.com</dc:creator>
  <cp:lastModifiedBy>poojithsai03@gmail.com</cp:lastModifiedBy>
  <cp:revision>7</cp:revision>
  <dcterms:created xsi:type="dcterms:W3CDTF">2024-10-02T13:48:56Z</dcterms:created>
  <dcterms:modified xsi:type="dcterms:W3CDTF">2024-10-03T16:34:46Z</dcterms:modified>
</cp:coreProperties>
</file>