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4826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2942307" y="2324100"/>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AU" sz="2400" lang="en-US">
                <a:solidFill>
                  <a:schemeClr val="dk1"/>
                </a:solidFill>
                <a:latin typeface="Calibri"/>
                <a:ea typeface="Calibri"/>
                <a:cs typeface="Calibri"/>
                <a:sym typeface="Calibri"/>
              </a:rPr>
              <a:t>H</a:t>
            </a:r>
            <a:r>
              <a:rPr altLang="en-AU" sz="2400" lang="en-US">
                <a:solidFill>
                  <a:schemeClr val="dk1"/>
                </a:solidFill>
                <a:latin typeface="Calibri"/>
                <a:ea typeface="Calibri"/>
                <a:cs typeface="Calibri"/>
                <a:sym typeface="Calibri"/>
              </a:rPr>
              <a:t>e</a:t>
            </a:r>
            <a:r>
              <a:rPr altLang="en-AU" sz="2400" lang="en-US">
                <a:solidFill>
                  <a:schemeClr val="dk1"/>
                </a:solidFill>
                <a:latin typeface="Calibri"/>
                <a:ea typeface="Calibri"/>
                <a:cs typeface="Calibri"/>
                <a:sym typeface="Calibri"/>
              </a:rPr>
              <a:t>m</a:t>
            </a:r>
            <a:r>
              <a:rPr altLang="en-AU" sz="2400" lang="en-US">
                <a:solidFill>
                  <a:schemeClr val="dk1"/>
                </a:solidFill>
                <a:latin typeface="Calibri"/>
                <a:ea typeface="Calibri"/>
                <a:cs typeface="Calibri"/>
                <a:sym typeface="Calibri"/>
              </a:rPr>
              <a:t>a</a:t>
            </a:r>
            <a:r>
              <a:rPr altLang="en-AU" sz="2400" lang="en-US">
                <a:solidFill>
                  <a:schemeClr val="dk1"/>
                </a:solidFill>
                <a:latin typeface="Calibri"/>
                <a:ea typeface="Calibri"/>
                <a:cs typeface="Calibri"/>
                <a:sym typeface="Calibri"/>
              </a:rPr>
              <a:t>m</a:t>
            </a:r>
            <a:r>
              <a:rPr altLang="en-AU" sz="2400" lang="en-US">
                <a:solidFill>
                  <a:schemeClr val="dk1"/>
                </a:solidFill>
                <a:latin typeface="Calibri"/>
                <a:ea typeface="Calibri"/>
                <a:cs typeface="Calibri"/>
                <a:sym typeface="Calibri"/>
              </a:rPr>
              <a:t>a</a:t>
            </a:r>
            <a:r>
              <a:rPr altLang="en-AU" sz="2400" lang="en-US">
                <a:solidFill>
                  <a:schemeClr val="dk1"/>
                </a:solidFill>
                <a:latin typeface="Calibri"/>
                <a:ea typeface="Calibri"/>
                <a:cs typeface="Calibri"/>
                <a:sym typeface="Calibri"/>
              </a:rPr>
              <a:t>l</a:t>
            </a:r>
            <a:r>
              <a:rPr altLang="en-AU" sz="2400" lang="en-US">
                <a:solidFill>
                  <a:schemeClr val="dk1"/>
                </a:solidFill>
                <a:latin typeface="Calibri"/>
                <a:ea typeface="Calibri"/>
                <a:cs typeface="Calibri"/>
                <a:sym typeface="Calibri"/>
              </a:rPr>
              <a:t>i</a:t>
            </a:r>
            <a:r>
              <a:rPr altLang="en-AU" sz="2400" lang="en-US">
                <a:solidFill>
                  <a:schemeClr val="dk1"/>
                </a:solidFill>
                <a:latin typeface="Calibri"/>
                <a:ea typeface="Calibri"/>
                <a:cs typeface="Calibri"/>
                <a:sym typeface="Calibri"/>
              </a:rPr>
              <a:t>n</a:t>
            </a:r>
            <a:r>
              <a:rPr altLang="en-AU" sz="2400" lang="en-US">
                <a:solidFill>
                  <a:schemeClr val="dk1"/>
                </a:solidFill>
                <a:latin typeface="Calibri"/>
                <a:ea typeface="Calibri"/>
                <a:cs typeface="Calibri"/>
                <a:sym typeface="Calibri"/>
              </a:rPr>
              <a:t>i</a:t>
            </a:r>
            <a:r>
              <a:rPr altLang="en-AU" sz="2400" lang="en-US">
                <a:solidFill>
                  <a:schemeClr val="dk1"/>
                </a:solidFill>
                <a:latin typeface="Calibri"/>
                <a:ea typeface="Calibri"/>
                <a:cs typeface="Calibri"/>
                <a:sym typeface="Calibri"/>
              </a:rPr>
              <a:t>.</a:t>
            </a:r>
            <a:r>
              <a:rPr altLang="en-AU"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AU" sz="2400" lang="en-US">
                <a:solidFill>
                  <a:schemeClr val="dk1"/>
                </a:solidFill>
                <a:latin typeface="Calibri"/>
                <a:ea typeface="Calibri"/>
                <a:cs typeface="Calibri"/>
                <a:sym typeface="Calibri"/>
              </a:rPr>
              <a:t>1</a:t>
            </a:r>
            <a:r>
              <a:rPr altLang="en-AU" sz="2400" lang="en-US">
                <a:solidFill>
                  <a:schemeClr val="dk1"/>
                </a:solidFill>
                <a:latin typeface="Calibri"/>
                <a:ea typeface="Calibri"/>
                <a:cs typeface="Calibri"/>
                <a:sym typeface="Calibri"/>
              </a:rPr>
              <a:t>5</a:t>
            </a:r>
            <a:r>
              <a:rPr altLang="en-AU" sz="2400" lang="en-US">
                <a:solidFill>
                  <a:schemeClr val="dk1"/>
                </a:solidFill>
                <a:latin typeface="Calibri"/>
                <a:ea typeface="Calibri"/>
                <a:cs typeface="Calibri"/>
                <a:sym typeface="Calibri"/>
              </a:rPr>
              <a:t>5</a:t>
            </a:r>
            <a:r>
              <a:rPr altLang="en-AU" sz="2400" lang="en-US">
                <a:solidFill>
                  <a:schemeClr val="dk1"/>
                </a:solidFill>
                <a:latin typeface="Calibri"/>
                <a:ea typeface="Calibri"/>
                <a:cs typeface="Calibri"/>
                <a:sym typeface="Calibri"/>
              </a:rPr>
              <a:t>9</a:t>
            </a:r>
            <a:r>
              <a:rPr altLang="en-AU"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AU" sz="2400" lang="en-US">
                <a:solidFill>
                  <a:schemeClr val="dk1"/>
                </a:solidFill>
                <a:latin typeface="Calibri"/>
                <a:ea typeface="Calibri"/>
                <a:cs typeface="Calibri"/>
                <a:sym typeface="Calibri"/>
              </a:rPr>
              <a:t>P</a:t>
            </a:r>
            <a:r>
              <a:rPr altLang="en-AU" sz="2400" lang="en-US">
                <a:solidFill>
                  <a:schemeClr val="dk1"/>
                </a:solidFill>
                <a:latin typeface="Calibri"/>
                <a:ea typeface="Calibri"/>
                <a:cs typeface="Calibri"/>
                <a:sym typeface="Calibri"/>
              </a:rPr>
              <a:t>a</a:t>
            </a:r>
            <a:r>
              <a:rPr altLang="en-AU" sz="2400" lang="en-US">
                <a:solidFill>
                  <a:schemeClr val="dk1"/>
                </a:solidFill>
                <a:latin typeface="Calibri"/>
                <a:ea typeface="Calibri"/>
                <a:cs typeface="Calibri"/>
                <a:sym typeface="Calibri"/>
              </a:rPr>
              <a:t>t</a:t>
            </a:r>
            <a:r>
              <a:rPr altLang="en-AU" sz="2400" lang="en-US">
                <a:solidFill>
                  <a:schemeClr val="dk1"/>
                </a:solidFill>
                <a:latin typeface="Calibri"/>
                <a:ea typeface="Calibri"/>
                <a:cs typeface="Calibri"/>
                <a:sym typeface="Calibri"/>
              </a:rPr>
              <a:t>r</a:t>
            </a:r>
            <a:r>
              <a:rPr altLang="en-AU" sz="2400" lang="en-US">
                <a:solidFill>
                  <a:schemeClr val="dk1"/>
                </a:solidFill>
                <a:latin typeface="Calibri"/>
                <a:ea typeface="Calibri"/>
                <a:cs typeface="Calibri"/>
                <a:sym typeface="Calibri"/>
              </a:rPr>
              <a:t>i</a:t>
            </a:r>
            <a:r>
              <a:rPr altLang="en-AU" sz="2400" lang="en-US">
                <a:solidFill>
                  <a:schemeClr val="dk1"/>
                </a:solidFill>
                <a:latin typeface="Calibri"/>
                <a:ea typeface="Calibri"/>
                <a:cs typeface="Calibri"/>
                <a:sym typeface="Calibri"/>
              </a:rPr>
              <a:t>c</a:t>
            </a:r>
            <a:r>
              <a:rPr altLang="en-AU" sz="2400" lang="en-US">
                <a:solidFill>
                  <a:schemeClr val="dk1"/>
                </a:solidFill>
                <a:latin typeface="Calibri"/>
                <a:ea typeface="Calibri"/>
                <a:cs typeface="Calibri"/>
                <a:sym typeface="Calibri"/>
              </a:rPr>
              <a:t>i</a:t>
            </a:r>
            <a:r>
              <a:rPr altLang="en-AU" sz="2400" lang="en-US">
                <a:solidFill>
                  <a:schemeClr val="dk1"/>
                </a:solidFill>
                <a:latin typeface="Calibri"/>
                <a:ea typeface="Calibri"/>
                <a:cs typeface="Calibri"/>
                <a:sym typeface="Calibri"/>
              </a:rPr>
              <a:t>an </a:t>
            </a:r>
            <a:r>
              <a:rPr altLang="en-AU" sz="2400" lang="en-US">
                <a:solidFill>
                  <a:schemeClr val="dk1"/>
                </a:solidFill>
                <a:latin typeface="Calibri"/>
                <a:ea typeface="Calibri"/>
                <a:cs typeface="Calibri"/>
                <a:sym typeface="Calibri"/>
              </a:rPr>
              <a:t>College </a:t>
            </a:r>
            <a:r>
              <a:rPr altLang="en-AU" sz="2400" lang="en-US">
                <a:solidFill>
                  <a:schemeClr val="dk1"/>
                </a:solidFill>
                <a:latin typeface="Calibri"/>
                <a:ea typeface="Calibri"/>
                <a:cs typeface="Calibri"/>
                <a:sym typeface="Calibri"/>
              </a:rPr>
              <a:t>o</a:t>
            </a:r>
            <a:r>
              <a:rPr altLang="en-AU" sz="2400" lang="en-US">
                <a:solidFill>
                  <a:schemeClr val="dk1"/>
                </a:solidFill>
                <a:latin typeface="Calibri"/>
                <a:ea typeface="Calibri"/>
                <a:cs typeface="Calibri"/>
                <a:sym typeface="Calibri"/>
              </a:rPr>
              <a:t>f</a:t>
            </a:r>
            <a:r>
              <a:rPr altLang="en-AU"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003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8694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46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83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1539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2024-09-10T03:57:19Z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657306634e44447b8bae61459565a035</vt:lpwstr>
  </property>
</Properties>
</file>