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Supermarket Billing System in Java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simple Java console application</a:t>
            </a:r>
          </a:p>
          <a:p>
            <a:r>
              <a:t>• Simulates billing process in a supermarket</a:t>
            </a:r>
          </a:p>
          <a:p>
            <a:r>
              <a:t>• Collects item name, quantity, and price</a:t>
            </a:r>
          </a:p>
          <a:p>
            <a:r>
              <a:t>• Calculates total and prints a formatted bill</a:t>
            </a:r>
          </a:p>
          <a:p>
            <a:r>
              <a:t>• Uses basic programming constructs: arrays, functions, loops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Start the program</a:t>
            </a:r>
          </a:p>
          <a:p>
            <a:r>
              <a:t>2. Input number of items</a:t>
            </a:r>
          </a:p>
          <a:p>
            <a:r>
              <a:t>3. For each item, enter:</a:t>
            </a:r>
          </a:p>
          <a:p>
            <a:r>
              <a:t>   - Item name</a:t>
            </a:r>
          </a:p>
          <a:p>
            <a:r>
              <a:t>   - Quantity</a:t>
            </a:r>
          </a:p>
          <a:p>
            <a:r>
              <a:t>   - Price per unit</a:t>
            </a:r>
          </a:p>
          <a:p>
            <a:r>
              <a:t>4. System calculates total for each item</a:t>
            </a:r>
          </a:p>
          <a:p>
            <a:r>
              <a:t>5. Generates and displays formatted bill</a:t>
            </a:r>
          </a:p>
          <a:p>
            <a:r>
              <a:t>6. Ends the program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Console-based, easy to run and test</a:t>
            </a:r>
          </a:p>
          <a:p>
            <a:r>
              <a:t>• Clean and modular code with functions</a:t>
            </a:r>
          </a:p>
          <a:p>
            <a:r>
              <a:t>• Tabular output using printf formatting</a:t>
            </a:r>
          </a:p>
          <a:p>
            <a:r>
              <a:t>• Good practice for beginners in Java</a:t>
            </a:r>
          </a:p>
          <a:p>
            <a:r>
              <a:t>• Shows understanding of arrays and input handling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graphical user interface (GUI)</a:t>
            </a:r>
          </a:p>
          <a:p>
            <a:r>
              <a:t>• Save bill to PDF or text file</a:t>
            </a:r>
          </a:p>
          <a:p>
            <a:r>
              <a:t>• Include discounts and taxes</a:t>
            </a:r>
          </a:p>
          <a:p>
            <a:r>
              <a:t>• Add support for barcode scanning</a:t>
            </a:r>
          </a:p>
          <a:p>
            <a:r>
              <a:t>• Maintain item database for inventory tracking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