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notesMasterIdLst>
    <p:notesMasterId r:id="rId2"/>
  </p:notesMasterIdLst>
  <p:sldIdLst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8" r:id="rId13"/>
    <p:sldId id="299" r:id="rId14"/>
    <p:sldId id="30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nagarajsuresh\Downloads\employee_data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Employee performance analysis</a:t>
            </a:r>
            <a:endParaRPr lang="en-US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8618464375082"/>
          <c:y val="0.314074072131404"/>
          <c:w val="0.637350190965363"/>
          <c:h val="0.4518981510621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[employee_data.xlsx]Sheet2!$B$5:$B$15</c:f>
              <c:numCache>
                <c:formatCode>General</c:formatCode>
                <c:ptCount val="10"/>
                <c:pt idx="0">
                  <c:v>8.0</c:v>
                </c:pt>
                <c:pt idx="1">
                  <c:v>6.0</c:v>
                </c:pt>
                <c:pt idx="2">
                  <c:v>8.0</c:v>
                </c:pt>
                <c:pt idx="3">
                  <c:v>5.0</c:v>
                </c:pt>
                <c:pt idx="4">
                  <c:v>6.0</c:v>
                </c:pt>
                <c:pt idx="5">
                  <c:v>12.0</c:v>
                </c:pt>
                <c:pt idx="6">
                  <c:v>8.0</c:v>
                </c:pt>
                <c:pt idx="7">
                  <c:v>9.0</c:v>
                </c:pt>
                <c:pt idx="8">
                  <c:v>11.0</c:v>
                </c:pt>
                <c:pt idx="9">
                  <c:v>7.0</c:v>
                </c:pt>
              </c:numCache>
            </c:numRef>
          </c:val>
        </c:ser>
        <c:ser>
          <c:idx val="1"/>
          <c:order val="1"/>
          <c:tx>
            <c:strRef>
              <c:f>[employee_data.xlsx]Sheet2!$C$3:$C$4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[employee_data.xlsx]Sheet2!$C$5:$C$15</c:f>
              <c:numCache>
                <c:formatCode>General</c:formatCode>
                <c:ptCount val="10"/>
                <c:pt idx="0">
                  <c:v>15.0</c:v>
                </c:pt>
                <c:pt idx="1">
                  <c:v>8.0</c:v>
                </c:pt>
                <c:pt idx="2">
                  <c:v>13.0</c:v>
                </c:pt>
                <c:pt idx="3">
                  <c:v>12.0</c:v>
                </c:pt>
                <c:pt idx="4">
                  <c:v>7.0</c:v>
                </c:pt>
                <c:pt idx="5">
                  <c:v>14.0</c:v>
                </c:pt>
                <c:pt idx="6">
                  <c:v>16.0</c:v>
                </c:pt>
                <c:pt idx="7">
                  <c:v>15.0</c:v>
                </c:pt>
                <c:pt idx="8">
                  <c:v>13.0</c:v>
                </c:pt>
                <c:pt idx="9">
                  <c:v>10.0</c:v>
                </c:pt>
              </c:numCache>
            </c:numRef>
          </c:val>
        </c:ser>
        <c:ser>
          <c:idx val="2"/>
          <c:order val="2"/>
          <c:tx>
            <c:strRef>
              <c:f>[employee_data.xlsx]Sheet2!$D$3:$D$4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[employee_data.xlsx]Sheet2!$D$5:$D$15</c:f>
              <c:numCache>
                <c:formatCode>General</c:formatCode>
                <c:ptCount val="10"/>
                <c:pt idx="0">
                  <c:v>29.0</c:v>
                </c:pt>
                <c:pt idx="1">
                  <c:v>21.0</c:v>
                </c:pt>
                <c:pt idx="2">
                  <c:v>25.0</c:v>
                </c:pt>
                <c:pt idx="3">
                  <c:v>20.0</c:v>
                </c:pt>
                <c:pt idx="4">
                  <c:v>20.0</c:v>
                </c:pt>
                <c:pt idx="5">
                  <c:v>26.0</c:v>
                </c:pt>
                <c:pt idx="6">
                  <c:v>26.0</c:v>
                </c:pt>
                <c:pt idx="7">
                  <c:v>29.0</c:v>
                </c:pt>
                <c:pt idx="8">
                  <c:v>26.0</c:v>
                </c:pt>
                <c:pt idx="9">
                  <c:v>23.0</c:v>
                </c:pt>
              </c:numCache>
            </c:numRef>
          </c:val>
        </c:ser>
        <c:ser>
          <c:idx val="3"/>
          <c:order val="3"/>
          <c:tx>
            <c:strRef>
              <c:f>[employee_data.xlsx]Sheet2!$E$3:$E$4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[employee_data.xlsx]Sheet2!$E$5:$E$15</c:f>
              <c:numCache>
                <c:formatCode>General</c:formatCode>
                <c:ptCount val="10"/>
                <c:pt idx="0">
                  <c:v>3.0</c:v>
                </c:pt>
                <c:pt idx="1">
                  <c:v>7.0</c:v>
                </c:pt>
                <c:pt idx="2">
                  <c:v>2.0</c:v>
                </c:pt>
                <c:pt idx="3">
                  <c:v>4.0</c:v>
                </c:pt>
                <c:pt idx="4">
                  <c:v>3.0</c:v>
                </c:pt>
                <c:pt idx="5">
                  <c:v>2.0</c:v>
                </c:pt>
                <c:pt idx="6">
                  <c:v>4.0</c:v>
                </c:pt>
                <c:pt idx="7">
                  <c:v>4.0</c:v>
                </c:pt>
                <c:pt idx="8">
                  <c:v>3.0</c:v>
                </c:pt>
                <c:pt idx="9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55964858"/>
        <c:axId val="132220722"/>
      </c:barChart>
      <c:catAx>
        <c:axId val="35596485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32220722"/>
        <c:crosses val="autoZero"/>
        <c:auto val="1"/>
        <c:lblAlgn val="ctr"/>
        <c:lblOffset val="100"/>
        <c:noMultiLvlLbl val="0"/>
      </c:catAx>
      <c:valAx>
        <c:axId val="13222072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5596485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938100882392"/>
          <c:y val="0.409722222222222"/>
          <c:w val="0.206110891610694"/>
          <c:h val="0.463425925925926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70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8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464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066737" y="3124285"/>
            <a:ext cx="8610600" cy="1615441"/>
          </a:xfrm>
          <a:prstGeom prst="rect"/>
          <a:noFill/>
        </p:spPr>
        <p:txBody>
          <a:bodyPr rtlCol="0" wrap="square">
            <a:spAutoFit/>
          </a:bodyPr>
          <a:p>
            <a:r>
              <a:rPr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altLang="en-US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altLang="en-US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altLang="en-US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altLang="en-US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US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US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US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US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US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US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US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altLang="en-US" sz="18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altLang="en-US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312206</a:t>
            </a:r>
            <a:r>
              <a:rPr altLang="en-US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US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altLang="en-US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dirty="0" sz="18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altLang="en-US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B.COM (GENERAL)</a:t>
            </a:r>
            <a:endParaRPr dirty="0" sz="18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altLang="en-US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APOLLO ARTS AND SCIENCE COLLEGE</a:t>
            </a:r>
            <a:endParaRPr dirty="0" sz="18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endParaRPr dirty="0" sz="4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Text Box 2"/>
          <p:cNvSpPr txBox="1"/>
          <p:nvPr/>
        </p:nvSpPr>
        <p:spPr>
          <a:xfrm>
            <a:off x="990600" y="1229995"/>
            <a:ext cx="4970145" cy="5057140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1)EDUNET dashboard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i’d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current eemployee rating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/>
      </p:grpSpPr>
      <p:sp>
        <p:nvSpPr>
          <p:cNvPr id="1048682" name="Title 1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</p:spPr>
        <p:txBody>
          <a:bodyPr/>
          <a:p>
            <a:endParaRPr lang="en-US"/>
          </a:p>
        </p:txBody>
      </p:sp>
      <p:sp>
        <p:nvSpPr>
          <p:cNvPr id="1048683" name="Subtitle 2"/>
          <p:cNvSpPr>
            <a:spLocks noGrp="1"/>
          </p:cNvSpPr>
          <p:nvPr>
            <p:ph type="subTitle" idx="4"/>
          </p:nvPr>
        </p:nvSpPr>
        <p:spPr>
          <a:xfrm>
            <a:off x="990600" y="1219200"/>
            <a:ext cx="9535795" cy="4724400"/>
          </a:xfrm>
        </p:spPr>
        <p:txBody>
          <a:bodyPr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dirty="0" sz="240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IFS(Z8&gt;=5,"VERYHIGH",Z8&gt;=4,"HIGH",Z8&gt;=3,"MEDIUM",TRUE,"LOW")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slicer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2" name="Content Placeholder 7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9400"/>
          </a:xfrm>
        </p:spPr>
        <p:txBody>
          <a:bodyPr/>
          <a:p>
            <a:endParaRPr lang="en-US"/>
          </a:p>
        </p:txBody>
      </p:sp>
      <p:sp>
        <p:nvSpPr>
          <p:cNvPr id="104869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  <a:endParaRPr dirty="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ontent Placeholder 1"/>
          <p:cNvGraphicFramePr>
            <a:graphicFrameLocks/>
          </p:cNvGraphicFramePr>
          <p:nvPr>
            <p:ph sz="half" idx="2"/>
          </p:nvPr>
        </p:nvGraphicFramePr>
        <p:xfrm>
          <a:off x="609600" y="1157605"/>
          <a:ext cx="8931275" cy="496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altLang="en-US"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7" name="Text Box 2"/>
          <p:cNvSpPr txBox="1"/>
          <p:nvPr/>
        </p:nvSpPr>
        <p:spPr>
          <a:xfrm>
            <a:off x="1066800" y="1828800"/>
            <a:ext cx="5271135" cy="3211195"/>
          </a:xfrm>
          <a:prstGeom prst="rect"/>
          <a:noFill/>
        </p:spPr>
        <p:txBody>
          <a:bodyPr rtlCol="0" wrap="square">
            <a:noAutofit/>
          </a:bodyPr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Employee performance Analysis System is a game-changing solution that transforms the way organizations approach talent management.</a:t>
            </a:r>
            <a:endParaRPr sz="28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286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4655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323849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865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8412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86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 Box 12"/>
          <p:cNvSpPr txBox="1"/>
          <p:nvPr/>
        </p:nvSpPr>
        <p:spPr>
          <a:xfrm>
            <a:off x="1223645" y="1925320"/>
            <a:ext cx="6635750" cy="351599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</a:t>
            </a:r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management.</a:t>
            </a:r>
            <a:endParaRPr altLang="en-US" sz="2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1286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6840855" cy="2264410"/>
          </a:xfrm>
          <a:prstGeom prst="rect"/>
          <a:noFill/>
        </p:spPr>
        <p:txBody>
          <a:bodyPr rtlCol="0" wrap="square">
            <a:noAutofit/>
          </a:bodyPr>
          <a:p>
            <a:pPr algn="just">
              <a:buFont typeface="Arial" panose="020B0604020202020204" pitchFamily="34" charset="0"/>
              <a:buChar char="•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1001395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2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2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-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 Box 6"/>
          <p:cNvSpPr txBox="1"/>
          <p:nvPr/>
        </p:nvSpPr>
        <p:spPr>
          <a:xfrm>
            <a:off x="3048000" y="1721485"/>
            <a:ext cx="6096000" cy="3958589"/>
          </a:xfrm>
          <a:prstGeom prst="rect"/>
          <a:noFill/>
        </p:spPr>
        <p:txBody>
          <a:bodyPr anchor="t" rtlCol="0" wrap="square">
            <a:spAutoFit/>
          </a:bodyPr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HR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Leads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Training and Development Professionals 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Senior Leaders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546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-3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-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95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6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dirty="0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 Box 7"/>
          <p:cNvSpPr txBox="1"/>
          <p:nvPr/>
        </p:nvSpPr>
        <p:spPr>
          <a:xfrm>
            <a:off x="3200400" y="2209800"/>
            <a:ext cx="4445000" cy="211391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- Missing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Filter - remove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Formula - performance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 -summary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visualization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9" name="Text Box 3"/>
          <p:cNvSpPr txBox="1"/>
          <p:nvPr/>
        </p:nvSpPr>
        <p:spPr>
          <a:xfrm>
            <a:off x="990600" y="1752600"/>
            <a:ext cx="6303645" cy="341503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Employee=from naan mudhalvan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26 -features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9- 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Name-text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Gender-male female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323849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52475" y="686053"/>
            <a:ext cx="8480425" cy="1286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598805" y="1676400"/>
            <a:ext cx="8754745" cy="8280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altLang="en-US" b="0" dirty="0" sz="2400" i="0" lang="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=IFS(Z8&gt;=5,"VERYHIGH",Z8&gt;=4,"HIGH",Z8&gt;=3,"MEDIUM",TRUE,"LOW")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nagarajsuresh</cp:lastModifiedBy>
  <dcterms:created xsi:type="dcterms:W3CDTF">2024-03-28T17:07:00Z</dcterms:created>
  <dcterms:modified xsi:type="dcterms:W3CDTF">2024-09-11T06:29:21Z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3D0EC07B8A7A406B858B877772840D41_12</vt:lpwstr>
  </property>
  <property fmtid="{D5CDD505-2E9C-101B-9397-08002B2CF9AE}" pid="5" name="KSOProductBuildVer">
    <vt:lpwstr>1033-12.2.0.17562</vt:lpwstr>
  </property>
</Properties>
</file>