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9" r:id="rId5"/>
    <p:sldId id="261" r:id="rId6"/>
    <p:sldId id="27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E41-411A-B85C-B342C29327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E41-411A-B85C-B342C29327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FE41-411A-B85C-B342C2932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5-4041-8140-91B5590A430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5-4041-8140-91B5590A430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5-4041-8140-91B5590A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DFE20-4F09-62DF-844E-6BD82F76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913" y="540775"/>
            <a:ext cx="8825658" cy="5972512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NAME  :</a:t>
            </a:r>
            <a:r>
              <a:rPr lang="en-IN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Hemamalini</a:t>
            </a:r>
            <a:r>
              <a:rPr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.S</a:t>
            </a:r>
            <a:b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REGISTER NO      </a:t>
            </a:r>
            <a:r>
              <a:rPr lang="en-IN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:312204711</a:t>
            </a:r>
            <a:b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DEPARTMENT      :</a:t>
            </a:r>
            <a:r>
              <a:rPr lang="en-IN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B.COM,COMMERCE</a:t>
            </a:r>
            <a:b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COLLEGE            :New prince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shri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bhavani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Arts and science college </a:t>
            </a:r>
            <a:b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EDA9E21-69DC-A2BF-21B8-A4B1A712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D92-EEE1-5931-7972-5DDF37F8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D561-AEF0-57A0-BAB8-0A2AAFD2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EMPLOYEE ID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SURVEY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ENGAGEMENT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SATISFACTION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WORLD-LIFE SCORE BALANCE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BD76-6454-BDA2-2A91-3951685EB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7417-9BF2-32F8-298C-FCE7384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conclusion, effective employee performance management is essential for both</a:t>
            </a:r>
          </a:p>
          <a:p>
            <a:pPr algn="l"/>
            <a:r>
              <a:rPr lang="en-US" dirty="0"/>
              <a:t>individual and organizational success. It ensures that employees are meeting</a:t>
            </a:r>
          </a:p>
          <a:p>
            <a:pPr algn="l"/>
            <a:r>
              <a:rPr lang="en-US" dirty="0"/>
              <a:t>expectations, contributing to the company’s goals, and continuously developing their</a:t>
            </a:r>
          </a:p>
          <a:p>
            <a:pPr algn="l"/>
            <a:r>
              <a:rPr lang="en-US" dirty="0"/>
              <a:t>skills. Regular performance evaluations not only drive motivation and productivity but</a:t>
            </a:r>
          </a:p>
          <a:p>
            <a:pPr algn="l"/>
            <a:r>
              <a:rPr lang="en-US" dirty="0"/>
              <a:t>also enable informed decisions regarding promotions, compensation, and career</a:t>
            </a:r>
          </a:p>
          <a:p>
            <a:pPr algn="l"/>
            <a:r>
              <a:rPr lang="en-US" dirty="0"/>
              <a:t>development. Ultimately, a strong focus on employee performance leads to a more</a:t>
            </a:r>
          </a:p>
          <a:p>
            <a:pPr algn="l"/>
            <a:r>
              <a:rPr lang="en-US" dirty="0"/>
              <a:t>engaged, efficient, and successful workforce.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6852F-44F4-E054-C2B7-D7DE0F8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9C0F-39DE-75FA-5952-3DD9F36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6600" dirty="0"/>
              <a:t>EMPLOYEE data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6CEE-3776-62D1-4D11-76C11C5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4686-5CE2-B93B-F1BB-288A19E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OUR SOLUTION AND PROPOSTION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PIE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PIVOT 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THE WOW IN OUR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62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9D732-491F-5048-9BD6-4E394F2F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10753-7F7F-C5BE-C22B-77FDD008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EMPLOYEE PERFORMANCE EVALUATION ARE CONDUCTED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Measure job performance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Provide feedback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Align goals with company 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Inform compensation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Motivate employee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Offer legal protection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Aid in succession planning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Identify training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ABD3B-DF9E-CAFF-0071-A6D7CCD2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68E01E-99C0-4C13-A972-9B9735D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  <p:extLst>
      <p:ext uri="{BB962C8B-B14F-4D97-AF65-F5344CB8AC3E}">
        <p14:creationId xmlns:p14="http://schemas.microsoft.com/office/powerpoint/2010/main" val="1011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D5A-52DF-E894-1820-70DB01E0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67E3-9C56-41F5-8B65-C006CEA7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Employee performance refers to how well an employee</a:t>
            </a:r>
          </a:p>
          <a:p>
            <a:pPr algn="l"/>
            <a:r>
              <a:rPr lang="en-US" dirty="0"/>
              <a:t>fulfills their job duties and contributes to organizational</a:t>
            </a:r>
          </a:p>
          <a:p>
            <a:pPr algn="l"/>
            <a:r>
              <a:rPr lang="en-US" dirty="0"/>
              <a:t>goals. It involves measuring productivity, quality of work,</a:t>
            </a:r>
          </a:p>
          <a:p>
            <a:pPr algn="l"/>
            <a:r>
              <a:rPr lang="en-US" dirty="0"/>
              <a:t>efficiency, and overall contribution. Evaluating employee</a:t>
            </a:r>
          </a:p>
          <a:p>
            <a:pPr algn="l"/>
            <a:r>
              <a:rPr lang="en-US" dirty="0"/>
              <a:t>performance helps identify strengths and areas for</a:t>
            </a:r>
          </a:p>
          <a:p>
            <a:pPr algn="l"/>
            <a:r>
              <a:rPr lang="en-US" dirty="0"/>
              <a:t>improvement, guides development and training, informs</a:t>
            </a:r>
          </a:p>
          <a:p>
            <a:pPr algn="l"/>
            <a:r>
              <a:rPr lang="en-US" dirty="0"/>
              <a:t>compensation decisions, and ensures alignment with</a:t>
            </a:r>
          </a:p>
          <a:p>
            <a:pPr algn="l"/>
            <a:r>
              <a:rPr lang="en-US" dirty="0"/>
              <a:t>company objectives. Effective performance management</a:t>
            </a:r>
          </a:p>
          <a:p>
            <a:pPr algn="l"/>
            <a:r>
              <a:rPr lang="en-US" dirty="0"/>
              <a:t>leads to motivated employees, better organizational</a:t>
            </a:r>
          </a:p>
          <a:p>
            <a:pPr algn="l"/>
            <a:r>
              <a:rPr lang="en-US" dirty="0"/>
              <a:t>outcomes, and a clear path for growth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A2D6-B323-5894-33E6-1EAA5CAC8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50648"/>
              </p:ext>
            </p:extLst>
          </p:nvPr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2C3DD6-2DD1-FA7F-9CC7-636AD18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809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9F84FB-EB89-2270-2E69-3A26CFA1C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78353"/>
              </p:ext>
            </p:extLst>
          </p:nvPr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F41F17-6D09-F06F-0D01-5C08AF1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DIAGRAM</a:t>
            </a:r>
          </a:p>
        </p:txBody>
      </p:sp>
    </p:spTree>
    <p:extLst>
      <p:ext uri="{BB962C8B-B14F-4D97-AF65-F5344CB8AC3E}">
        <p14:creationId xmlns:p14="http://schemas.microsoft.com/office/powerpoint/2010/main" val="27912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3BAD6-5896-2273-4478-2A3D833E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340"/>
              </p:ext>
            </p:extLst>
          </p:nvPr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>
                  <a:extLst>
                    <a:ext uri="{9D8B030D-6E8A-4147-A177-3AD203B41FA5}">
                      <a16:colId xmlns:a16="http://schemas.microsoft.com/office/drawing/2014/main" val="879245970"/>
                    </a:ext>
                  </a:extLst>
                </a:gridCol>
                <a:gridCol w="2292908">
                  <a:extLst>
                    <a:ext uri="{9D8B030D-6E8A-4147-A177-3AD203B41FA5}">
                      <a16:colId xmlns:a16="http://schemas.microsoft.com/office/drawing/2014/main" val="2271415461"/>
                    </a:ext>
                  </a:extLst>
                </a:gridCol>
                <a:gridCol w="2856737">
                  <a:extLst>
                    <a:ext uri="{9D8B030D-6E8A-4147-A177-3AD203B41FA5}">
                      <a16:colId xmlns:a16="http://schemas.microsoft.com/office/drawing/2014/main" val="2430511816"/>
                    </a:ext>
                  </a:extLst>
                </a:gridCol>
              </a:tblGrid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2144812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98099307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18833027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3006598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19409533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68355387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5368722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38612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2482789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4949878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321673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5561209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212764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767639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6905265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18240802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077625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6215821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129531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4188524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09906083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0927170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4713156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78510491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12545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1394710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04322194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1878884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3367061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6380550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92455013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019994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4522131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11591292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869066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530957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5476628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56345569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770767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040872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587320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74731959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7664819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560F7F-A3DD-69F6-79A5-8F0E30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4663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367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STUDENT NAME  :Hemamalini.S REGISTER NO      :312204711 DEPARTMENT      :B.COM,COMMERCE COLLEGE            :New prince shri bhavani Arts and science college  </vt:lpstr>
      <vt:lpstr>PROJECT TITLE</vt:lpstr>
      <vt:lpstr>AGENDA</vt:lpstr>
      <vt:lpstr>PROBLEM STATEMENT</vt:lpstr>
      <vt:lpstr>WHO ARE THE END USERS?</vt:lpstr>
      <vt:lpstr>PROJECT OVERVIEW</vt:lpstr>
      <vt:lpstr>PIE CHART</vt:lpstr>
      <vt:lpstr>BAR DIAGRAM</vt:lpstr>
      <vt:lpstr>PIVOT TABLE</vt:lpstr>
      <vt:lpstr>DATASET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 :Hemamalini.  REGISTER NO      :asunm205312204711 DEPARTMENT      :B.COM,COMMERCE COLLEGE            :New prince shri bhavani Arts and science college  </dc:title>
  <dc:creator>Sandhiya Raja</dc:creator>
  <cp:lastModifiedBy>ammu.s212003@gmail.com</cp:lastModifiedBy>
  <cp:revision>5</cp:revision>
  <dcterms:created xsi:type="dcterms:W3CDTF">2024-08-30T13:40:32Z</dcterms:created>
  <dcterms:modified xsi:type="dcterms:W3CDTF">2024-09-12T04:57:19Z</dcterms:modified>
</cp:coreProperties>
</file>