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excel hema.csv]employee_data excel hema!PivotTable1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Employee</a:t>
            </a:r>
            <a:r>
              <a:rPr lang="en-US" sz="3200" baseline="0" dirty="0"/>
              <a:t> Performance Analysis</a:t>
            </a:r>
            <a:endParaRPr lang="en-US" sz="3200" dirty="0"/>
          </a:p>
        </c:rich>
      </c:tx>
      <c:layout>
        <c:manualLayout>
          <c:xMode val="edge"/>
          <c:yMode val="edge"/>
          <c:x val="1.1003867937560434E-2"/>
          <c:y val="3.020495264178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580927384076991E-2"/>
          <c:y val="0.23406969962088073"/>
          <c:w val="0.6382801837270341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excel hema'!$B$3:$B$4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'employee_data excel hema'!$A$5:$A$15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excel hema'!$B$5:$B$15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2-4143-8137-1D8737D3AEE5}"/>
            </c:ext>
          </c:extLst>
        </c:ser>
        <c:ser>
          <c:idx val="1"/>
          <c:order val="1"/>
          <c:tx>
            <c:strRef>
              <c:f>'employee_data excel hema'!$C$3:$C$4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excel hema'!$A$5:$A$15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excel hema'!$C$5:$C$15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12-4143-8137-1D8737D3AEE5}"/>
            </c:ext>
          </c:extLst>
        </c:ser>
        <c:ser>
          <c:idx val="2"/>
          <c:order val="2"/>
          <c:tx>
            <c:strRef>
              <c:f>'employee_data excel hema'!$D$3:$D$4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excel hema'!$A$5:$A$15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excel hema'!$D$5:$D$15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12-4143-8137-1D8737D3AEE5}"/>
            </c:ext>
          </c:extLst>
        </c:ser>
        <c:ser>
          <c:idx val="3"/>
          <c:order val="3"/>
          <c:tx>
            <c:strRef>
              <c:f>'employee_data excel hema'!$E$3:$E$4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'employee_data excel hema'!$A$5:$A$15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excel hema'!$E$5:$E$15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12-4143-8137-1D8737D3A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0159"/>
        <c:axId val="745219199"/>
      </c:barChart>
      <c:catAx>
        <c:axId val="74522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19199"/>
        <c:crosses val="autoZero"/>
        <c:auto val="1"/>
        <c:lblAlgn val="ctr"/>
        <c:lblOffset val="100"/>
        <c:noMultiLvlLbl val="0"/>
      </c:catAx>
      <c:valAx>
        <c:axId val="7452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G. </a:t>
            </a:r>
            <a:r>
              <a:rPr lang="en-US" sz="2400" dirty="0" err="1"/>
              <a:t>Hemamalini</a:t>
            </a:r>
            <a:endParaRPr lang="en-US" sz="2400" dirty="0"/>
          </a:p>
          <a:p>
            <a:r>
              <a:rPr lang="en-US" sz="2400" dirty="0"/>
              <a:t>REGISTER NO:122202013/asunm1353122202013</a:t>
            </a:r>
          </a:p>
          <a:p>
            <a:r>
              <a:rPr lang="en-US" sz="2400" dirty="0"/>
              <a:t>DEPARTMENT : B. com(corporate secretaryship)</a:t>
            </a:r>
          </a:p>
          <a:p>
            <a:r>
              <a:rPr lang="en-US" sz="2400" dirty="0"/>
              <a:t>COLLEGE : Anna Adarsh College For Women , Anna Nagar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2DE0-22A9-A93D-39B0-1CC1D51ACACD}"/>
              </a:ext>
            </a:extLst>
          </p:cNvPr>
          <p:cNvSpPr txBox="1"/>
          <p:nvPr/>
        </p:nvSpPr>
        <p:spPr>
          <a:xfrm>
            <a:off x="228600" y="948690"/>
            <a:ext cx="89301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1.Data Collection</a:t>
            </a:r>
            <a:r>
              <a:rPr lang="en-US" dirty="0"/>
              <a:t>: Gather data related to employee performance from various sources, such as surveys, reviews, attendance records, and productivity metrics.</a:t>
            </a:r>
          </a:p>
          <a:p>
            <a:endParaRPr lang="en-US" b="1" dirty="0"/>
          </a:p>
          <a:p>
            <a:r>
              <a:rPr lang="en-US" b="1" dirty="0"/>
              <a:t>2.Feature Collection</a:t>
            </a:r>
            <a:r>
              <a:rPr lang="en-US" dirty="0"/>
              <a:t>: Identify and select relevant features (variables) for analysis, such as hours worked, project completion rates, sales figures, or feedback scores.</a:t>
            </a:r>
          </a:p>
          <a:p>
            <a:endParaRPr lang="en-US" b="1" dirty="0"/>
          </a:p>
          <a:p>
            <a:r>
              <a:rPr lang="en-US" b="1" dirty="0"/>
              <a:t>3.Data Cleaning</a:t>
            </a:r>
            <a:r>
              <a:rPr lang="en-US" dirty="0"/>
              <a:t>: Prepare the data for analysis by handling missing values, removing duplicates, and correcting errors. </a:t>
            </a:r>
          </a:p>
          <a:p>
            <a:r>
              <a:rPr lang="en-US" dirty="0"/>
              <a:t>Ensure consistency and accuracy in the dataset.</a:t>
            </a:r>
          </a:p>
          <a:p>
            <a:endParaRPr lang="en-US" b="1" dirty="0"/>
          </a:p>
          <a:p>
            <a:r>
              <a:rPr lang="en-US" b="1" dirty="0"/>
              <a:t>4.Performance Level</a:t>
            </a:r>
            <a:r>
              <a:rPr lang="en-US" dirty="0"/>
              <a:t>: Define performance metrics and categories (e.g., high, medium, low) based on the collected data. Use these metrics to evaluate and categorize employee performance.</a:t>
            </a:r>
          </a:p>
          <a:p>
            <a:endParaRPr lang="en-US" b="1" dirty="0"/>
          </a:p>
          <a:p>
            <a:r>
              <a:rPr lang="en-US" b="1" dirty="0"/>
              <a:t>5.Summary</a:t>
            </a:r>
            <a:r>
              <a:rPr lang="en-US" dirty="0"/>
              <a:t>: Create summary statistics and reports to provide an overview of the performance trends and insights. This can include averages, medians, and performance distributions.</a:t>
            </a:r>
          </a:p>
          <a:p>
            <a:endParaRPr lang="en-US" b="1" dirty="0"/>
          </a:p>
          <a:p>
            <a:r>
              <a:rPr lang="en-US" b="1" dirty="0"/>
              <a:t>6.Visualization</a:t>
            </a:r>
            <a:r>
              <a:rPr lang="en-US" dirty="0"/>
              <a:t>: Use Excel’s charting tools to create visual representations of the data. This, and distributions . Could include bar charts, line graphs, and heatmaps to illustrate performance trends, comparisons.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B1FB54-250B-BA43-83A6-411F4FEB3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091313"/>
              </p:ext>
            </p:extLst>
          </p:nvPr>
        </p:nvGraphicFramePr>
        <p:xfrm>
          <a:off x="1143000" y="1695450"/>
          <a:ext cx="72390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C70BB-D51F-FABB-FEA9-D53CE3062651}"/>
              </a:ext>
            </a:extLst>
          </p:cNvPr>
          <p:cNvSpPr txBox="1"/>
          <p:nvPr/>
        </p:nvSpPr>
        <p:spPr>
          <a:xfrm>
            <a:off x="457200" y="1295400"/>
            <a:ext cx="8625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Employee performance analysis using Excel provides a structured and insightful approach to understanding workforce effectiveness.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By collecting and cleaning data, selecting relevant features, and defining performance metrics, organizations can gain a clear view of employee performance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 The summary statistics and visualizations generated through Excel facilitate easy interpretation of performance trends and patterns.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This analytical approach helps in identifying high performers, areas needing improvement, and potential factors influencing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Ultimately, leveraging Excel for employee performance analysis supports informed decision-making, targeted interventions, and strategies to enhance overall productivity and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81800" y="1752600"/>
            <a:ext cx="228600" cy="266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782FA-DCC0-F2CB-E2A2-19E5D16EFFD2}"/>
              </a:ext>
            </a:extLst>
          </p:cNvPr>
          <p:cNvSpPr txBox="1"/>
          <p:nvPr/>
        </p:nvSpPr>
        <p:spPr>
          <a:xfrm>
            <a:off x="228600" y="2019300"/>
            <a:ext cx="7543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1.Data Collection: Gather employee metrics like attendance, sales, or project completion rates .</a:t>
            </a:r>
          </a:p>
          <a:p>
            <a:r>
              <a:rPr lang="en-US" sz="2400" dirty="0"/>
              <a:t>2.KPI Selection: Focus on key performance indicators relevant to your analysis. </a:t>
            </a:r>
          </a:p>
          <a:p>
            <a:r>
              <a:rPr lang="en-US" sz="2400" dirty="0"/>
              <a:t>3.Analysis Techniques: Use Excel tools like PivotTables, charts, or formulas to analyze the data .</a:t>
            </a:r>
          </a:p>
          <a:p>
            <a:r>
              <a:rPr lang="en-US" sz="2400" dirty="0"/>
              <a:t>4.Output: Create visual reports or dashboards to summarize findings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1921460"/>
            <a:ext cx="739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aims to evaluate employee performance using various data metrics. By leveraging Excel's analytical tools, the project will: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Collect Data</a:t>
            </a:r>
            <a:r>
              <a:rPr lang="en-US" sz="2000" dirty="0"/>
              <a:t>: Gather data on key performance indicators (KPIs) such as attendance, productivity, sales figures, and project completion rates.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Analyze Metrics</a:t>
            </a:r>
            <a:r>
              <a:rPr lang="en-US" sz="2000" dirty="0"/>
              <a:t>: Use Excel features like PivotTables, charts, and formulas to analyze and compare employee performance across different parameters.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Identify Trends</a:t>
            </a:r>
            <a:r>
              <a:rPr lang="en-US" sz="2000" dirty="0"/>
              <a:t>: Detect patterns, trends, and outliers in employee performance to inform management decisions.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Generate Reports</a:t>
            </a:r>
            <a:r>
              <a:rPr lang="en-US" sz="2000" dirty="0"/>
              <a:t>: Create visual reports and dashboards that summarize the analysis, providing actionable insights for performance improvement and recognition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751FF-0FC1-EB1F-B5F8-FD5CB24386C3}"/>
              </a:ext>
            </a:extLst>
          </p:cNvPr>
          <p:cNvSpPr txBox="1"/>
          <p:nvPr/>
        </p:nvSpPr>
        <p:spPr>
          <a:xfrm>
            <a:off x="723900" y="2019300"/>
            <a:ext cx="8434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</a:t>
            </a:r>
            <a:r>
              <a:rPr lang="en-US" sz="2400" b="1" dirty="0"/>
              <a:t>HR Managers</a:t>
            </a:r>
            <a:r>
              <a:rPr lang="en-US" sz="2400" dirty="0"/>
              <a:t>: To assess employee performance, identify training needs, and make decisions on promotions or incentives.</a:t>
            </a:r>
          </a:p>
          <a:p>
            <a:r>
              <a:rPr lang="en-US" sz="2400" dirty="0"/>
              <a:t>2.</a:t>
            </a:r>
            <a:r>
              <a:rPr lang="en-US" sz="2400" b="1" dirty="0"/>
              <a:t>Team Leads and Supervisors</a:t>
            </a:r>
            <a:r>
              <a:rPr lang="en-US" sz="2400" dirty="0"/>
              <a:t>: To monitor the performance of their teams, provide feedback, and manage workloads effectively.</a:t>
            </a:r>
          </a:p>
          <a:p>
            <a:r>
              <a:rPr lang="en-US" sz="2400" dirty="0"/>
              <a:t>3.</a:t>
            </a:r>
            <a:r>
              <a:rPr lang="en-US" sz="2400" b="1" dirty="0"/>
              <a:t>Senior Management</a:t>
            </a:r>
            <a:r>
              <a:rPr lang="en-US" sz="2400" dirty="0"/>
              <a:t>: To review overall organizational performance, make strategic decisions, and align employee goals with business objectives.</a:t>
            </a:r>
          </a:p>
          <a:p>
            <a:r>
              <a:rPr lang="en-US" sz="2400" dirty="0"/>
              <a:t>4.</a:t>
            </a:r>
            <a:r>
              <a:rPr lang="en-US" sz="2400" b="1" dirty="0"/>
              <a:t>Employees</a:t>
            </a:r>
            <a:r>
              <a:rPr lang="en-US" sz="2400" dirty="0"/>
              <a:t>: To receive feedback on their performance, understand areas for improvement, and track their progress over time .</a:t>
            </a:r>
          </a:p>
          <a:p>
            <a:r>
              <a:rPr lang="en-US" sz="2400" dirty="0"/>
              <a:t>5.</a:t>
            </a:r>
            <a:r>
              <a:rPr lang="en-US" sz="2400" b="1" dirty="0"/>
              <a:t>Business Analysts</a:t>
            </a:r>
            <a:r>
              <a:rPr lang="en-US" sz="2400" dirty="0"/>
              <a:t>: To analyze trends and provide insights that can help improve workforce efficiency and productivity.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1FA9A-4F53-E828-10AB-E39DA7536D3A}"/>
              </a:ext>
            </a:extLst>
          </p:cNvPr>
          <p:cNvSpPr txBox="1"/>
          <p:nvPr/>
        </p:nvSpPr>
        <p:spPr>
          <a:xfrm>
            <a:off x="2971800" y="2281555"/>
            <a:ext cx="61869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CONDITIONAL FORMATTING – Missing</a:t>
            </a:r>
            <a:r>
              <a:rPr lang="en-US" dirty="0"/>
              <a:t> : Use conditional formatting to highlight cells where data might be missing, such as unfilled performance reviews or attendance records.</a:t>
            </a:r>
          </a:p>
          <a:p>
            <a:r>
              <a:rPr lang="en-US" b="1" dirty="0"/>
              <a:t>FILTER – Remove</a:t>
            </a:r>
            <a:r>
              <a:rPr lang="en-US" dirty="0"/>
              <a:t> : Apply filters to remove or hide irrelevant data, focusing only on the information that's necessary for your analysis.</a:t>
            </a:r>
          </a:p>
          <a:p>
            <a:r>
              <a:rPr lang="en-US" b="1" dirty="0"/>
              <a:t>FORMULA – Performance</a:t>
            </a:r>
            <a:r>
              <a:rPr lang="en-US" dirty="0"/>
              <a:t> : Use Excel formulas to calculate key performance metrics, such as average sales, productivity scores, or attendance rates.</a:t>
            </a:r>
          </a:p>
          <a:p>
            <a:r>
              <a:rPr lang="en-US" b="1" dirty="0"/>
              <a:t>PIVOT –Summary</a:t>
            </a:r>
            <a:r>
              <a:rPr lang="en-US" dirty="0"/>
              <a:t> : Use PivotTables to summarize large datasets and provide an overview of performance metrics across different departments, teams, or time periods.</a:t>
            </a:r>
          </a:p>
          <a:p>
            <a:r>
              <a:rPr lang="en-US" b="1" dirty="0"/>
              <a:t>GRAPH- Data visualization </a:t>
            </a:r>
            <a:r>
              <a:rPr lang="en-US" dirty="0"/>
              <a:t>: Create charts and graphs to visualize employee performance data, making it easier to spot trends, compare metrics, and present findings.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79C1C-6901-4615-0664-4C5D18BF2260}"/>
              </a:ext>
            </a:extLst>
          </p:cNvPr>
          <p:cNvSpPr txBox="1"/>
          <p:nvPr/>
        </p:nvSpPr>
        <p:spPr>
          <a:xfrm>
            <a:off x="755332" y="1752600"/>
            <a:ext cx="84034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Employee</a:t>
            </a:r>
            <a:r>
              <a:rPr lang="en-US" sz="2000" dirty="0"/>
              <a:t> –</a:t>
            </a:r>
            <a:r>
              <a:rPr lang="en-US" sz="2000" b="1" dirty="0"/>
              <a:t>Kaggle</a:t>
            </a:r>
            <a:r>
              <a:rPr lang="en-US" sz="2000" dirty="0"/>
              <a:t> :A unique identifier assigned to each employee in the dataset.</a:t>
            </a:r>
          </a:p>
          <a:p>
            <a:r>
              <a:rPr lang="en-US" sz="2000" b="1" dirty="0"/>
              <a:t>26 </a:t>
            </a:r>
            <a:r>
              <a:rPr lang="en-US" sz="2000" dirty="0"/>
              <a:t>- </a:t>
            </a:r>
            <a:r>
              <a:rPr lang="en-US" sz="2000" b="1" dirty="0"/>
              <a:t>features</a:t>
            </a:r>
            <a:r>
              <a:rPr lang="en-US" sz="2000" dirty="0"/>
              <a:t> :</a:t>
            </a:r>
          </a:p>
          <a:p>
            <a:r>
              <a:rPr lang="en-US" sz="2000" b="1" dirty="0"/>
              <a:t>9</a:t>
            </a:r>
            <a:r>
              <a:rPr lang="en-US" sz="2000" dirty="0"/>
              <a:t> - </a:t>
            </a:r>
            <a:r>
              <a:rPr lang="en-US" sz="2000" b="1" dirty="0"/>
              <a:t>features</a:t>
            </a:r>
            <a:r>
              <a:rPr lang="en-US" sz="2000" dirty="0"/>
              <a:t> :</a:t>
            </a:r>
          </a:p>
          <a:p>
            <a:r>
              <a:rPr lang="en-US" sz="2000" b="1" dirty="0"/>
              <a:t>Employee id – number:</a:t>
            </a:r>
          </a:p>
          <a:p>
            <a:r>
              <a:rPr lang="en-US" sz="2000" b="1" dirty="0"/>
              <a:t>Name – text : </a:t>
            </a:r>
            <a:r>
              <a:rPr lang="en-US" sz="2000" dirty="0"/>
              <a:t>The name of the employee (may be anonymized for privacy).</a:t>
            </a:r>
          </a:p>
          <a:p>
            <a:r>
              <a:rPr lang="en-US" sz="2000" b="1" dirty="0"/>
              <a:t>Employee type: </a:t>
            </a:r>
            <a:r>
              <a:rPr lang="en-US" sz="2000" dirty="0"/>
              <a:t>Indicates the type or category of employee, such as full-time, part-time, or contract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Performance level : </a:t>
            </a:r>
            <a:r>
              <a:rPr lang="en-US" sz="2000" dirty="0"/>
              <a:t>A categorical or numerical value representing the employee’s overall performance level (e.g., Low, Medium, High or 1-5 scale).</a:t>
            </a:r>
          </a:p>
          <a:p>
            <a:r>
              <a:rPr lang="en-US" sz="2000" b="1" dirty="0"/>
              <a:t>Gender – male , female: </a:t>
            </a:r>
            <a:r>
              <a:rPr lang="en-US" sz="2000" dirty="0"/>
              <a:t>The gender of the employee, categorized as Male or Female.</a:t>
            </a:r>
          </a:p>
          <a:p>
            <a:r>
              <a:rPr lang="en-US" sz="2000" b="1" dirty="0"/>
              <a:t>Employee rating – number</a:t>
            </a:r>
            <a:r>
              <a:rPr lang="en-US" sz="2000" dirty="0"/>
              <a:t>: A numerical rating assigned to the employee based on performance evaluations, typically on a scale (e.g., 1-5 or 1-10).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 rot="10800000" flipV="1">
            <a:off x="2286000" y="248902"/>
            <a:ext cx="6172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=IFS(Z8&gt;8=5,"VERY HIGH",Z8&gt;=4,"HIGH",Z8&gt;=3,"MED",TRUE,"LOW")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"WOW" in our Employee Performance Analysis using Excel is the combination of powerful automation, deep insights, seamless integration, and user-friendly design. This solution not only simplifies the process of analyzing employee performance but also empowers organizations to make informed, strategic decisions that enhance productivity and employee satisfaction.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1056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JAGAN G</cp:lastModifiedBy>
  <cp:revision>15</cp:revision>
  <dcterms:created xsi:type="dcterms:W3CDTF">2024-03-29T15:07:22Z</dcterms:created>
  <dcterms:modified xsi:type="dcterms:W3CDTF">2024-09-01T09:01:47Z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