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819400" y="1325596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219200" y="3049188"/>
            <a:ext cx="944880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BOLLA HEMAMBIKA</a:t>
            </a:r>
            <a:endParaRPr sz="4000" b="1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3817" y="3962400"/>
            <a:ext cx="3733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3600" b="1" spc="-165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5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3600" dirty="0">
              <a:solidFill>
                <a:srgbClr val="00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7239" y="92948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9365" y="412831"/>
            <a:ext cx="2902268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5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5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F473E-0C13-3B43-6567-C1A3749CDB41}"/>
              </a:ext>
            </a:extLst>
          </p:cNvPr>
          <p:cNvSpPr txBox="1"/>
          <p:nvPr/>
        </p:nvSpPr>
        <p:spPr>
          <a:xfrm>
            <a:off x="668511" y="1600200"/>
            <a:ext cx="701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Deep Learning model of the RNN successfully generates batches of diverse and enticing recipe names in a fraction of the time it would take manually.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effortlessly access a plethora of creative and relevant titles, enhancing their culinary endeavors with minimal effort.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8694" y="66770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03825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F7041D-DD93-D578-721F-8030C2919617}"/>
              </a:ext>
            </a:extLst>
          </p:cNvPr>
          <p:cNvSpPr txBox="1"/>
          <p:nvPr/>
        </p:nvSpPr>
        <p:spPr>
          <a:xfrm>
            <a:off x="447675" y="2149967"/>
            <a:ext cx="94982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Recipe Name Using RNN</a:t>
            </a:r>
            <a:endParaRPr lang="en-IN" sz="6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111940" y="661389"/>
            <a:ext cx="300989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9B79E9-651E-F56B-80A2-44C55B9C1A8F}"/>
              </a:ext>
            </a:extLst>
          </p:cNvPr>
          <p:cNvSpPr txBox="1"/>
          <p:nvPr/>
        </p:nvSpPr>
        <p:spPr>
          <a:xfrm>
            <a:off x="1990725" y="1920030"/>
            <a:ext cx="7315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text</a:t>
            </a:r>
          </a:p>
          <a:p>
            <a:endParaRPr lang="en-IN" b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82000" y="30480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224837" y="3905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158525"/>
            <a:ext cx="7162800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EED33-85E0-2577-2A43-BADBF1A59922}"/>
              </a:ext>
            </a:extLst>
          </p:cNvPr>
          <p:cNvSpPr txBox="1"/>
          <p:nvPr/>
        </p:nvSpPr>
        <p:spPr>
          <a:xfrm>
            <a:off x="1219200" y="2514600"/>
            <a:ext cx="759508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Multiple Recipe Names Simultaneously from a Shared Prompt using a Deep Learning Model.</a:t>
            </a:r>
            <a:endParaRPr lang="en-IN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129712" y="209212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108825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F4FD3-2CFA-94C8-5FA1-E01A3ACF6705}"/>
              </a:ext>
            </a:extLst>
          </p:cNvPr>
          <p:cNvSpPr txBox="1"/>
          <p:nvPr/>
        </p:nvSpPr>
        <p:spPr>
          <a:xfrm>
            <a:off x="686106" y="1857375"/>
            <a:ext cx="769589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Deep Learning model for a batched generation of recipe names from a shared prompt.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should efficiently produce multiple recipe names at once, maintaining coherence, creativity, and relevance to the given prompt.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890174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9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9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9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9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9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9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9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9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496D33-4BB8-84AF-C35B-123D9B659020}"/>
              </a:ext>
            </a:extLst>
          </p:cNvPr>
          <p:cNvSpPr txBox="1"/>
          <p:nvPr/>
        </p:nvSpPr>
        <p:spPr>
          <a:xfrm>
            <a:off x="1447800" y="2209800"/>
            <a:ext cx="784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 enthusiasts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Individuals seeking creative recipe names for inspiration and engagement.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0"/>
            <a:ext cx="2000250" cy="28194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63000" y="38608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625" y="921468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15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1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1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1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1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1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en-US" sz="31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15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1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15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1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15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5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1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15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5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1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1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en-US"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15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15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1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1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1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1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15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1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15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1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3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9D62D2-D623-55D5-E68B-18200D5AC148}"/>
              </a:ext>
            </a:extLst>
          </p:cNvPr>
          <p:cNvSpPr txBox="1"/>
          <p:nvPr/>
        </p:nvSpPr>
        <p:spPr>
          <a:xfrm>
            <a:off x="2209800" y="1848435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Deep Learning model capable of generating multiple recipe names simultaneously from a shared prompt, such as ingredients or cooking instructions.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offers the following value proposition: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4A6D6-6DA0-F98C-3F61-C6D6B71C2B4C}"/>
              </a:ext>
            </a:extLst>
          </p:cNvPr>
          <p:cNvSpPr txBox="1"/>
          <p:nvPr/>
        </p:nvSpPr>
        <p:spPr>
          <a:xfrm>
            <a:off x="2362200" y="3885247"/>
            <a:ext cx="5257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recipe names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culinary inspiration and engagement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8600" y="70999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21932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76612" y="1374493"/>
            <a:ext cx="7543165" cy="6014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3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3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3E3D08-DF79-E7CB-0B5B-24E40BA72169}"/>
              </a:ext>
            </a:extLst>
          </p:cNvPr>
          <p:cNvSpPr txBox="1"/>
          <p:nvPr/>
        </p:nvSpPr>
        <p:spPr>
          <a:xfrm>
            <a:off x="2681440" y="2743200"/>
            <a:ext cx="67673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Deep Learning model generates diverse recipe names efficiently.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Sparks culinary creativity with captivating and relevant suggestions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1160" y="40907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200" y="752588"/>
            <a:ext cx="3733800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5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5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5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5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58E64-27C5-B22C-612B-6F6AD8CD79D2}"/>
              </a:ext>
            </a:extLst>
          </p:cNvPr>
          <p:cNvSpPr txBox="1"/>
          <p:nvPr/>
        </p:nvSpPr>
        <p:spPr>
          <a:xfrm>
            <a:off x="764765" y="1979410"/>
            <a:ext cx="82867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advanced deep learning architectures, such as recurrent neural networks (RNNs), trained on large datasets of recipe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iterative learning, the model captures intricate patterns and associations between ingredients, instructions, and recipe names, enabling it to generate relevant recipe titles with high accuracy and creativity.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323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Office Theme</vt:lpstr>
      <vt:lpstr>BOLLA HEMAMBIKA</vt:lpstr>
      <vt:lpstr>PROJECT TITLE</vt:lpstr>
      <vt:lpstr>AGENDA</vt:lpstr>
      <vt:lpstr>PROBLEM STATEMENT</vt:lpstr>
      <vt:lpstr>PROJECT 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BOLLA HEMAMBIKA</dc:title>
  <dc:creator>hemambika bolla</dc:creator>
  <cp:lastModifiedBy>bolla hemambika</cp:lastModifiedBy>
  <cp:revision>1</cp:revision>
  <dcterms:created xsi:type="dcterms:W3CDTF">2024-03-30T03:38:47Z</dcterms:created>
  <dcterms:modified xsi:type="dcterms:W3CDTF">2024-03-30T09:14:22Z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2024-03-30T00:00:00Z</vt:filetime>
  </property>
</Properties>
</file>