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7"/>
  </p:notesMasterIdLst>
  <p:sldIdLst>
    <p:sldId id="265" r:id="rId2"/>
    <p:sldId id="266" r:id="rId3"/>
    <p:sldId id="260" r:id="rId4"/>
    <p:sldId id="263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5E0D0-3B01-4961-BFF2-E8A6E4D3AB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DCB590-48F9-4A68-8F12-4E24541CAB01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Connect and Network: Engage in enlightening discussions, share valuable insights, and foster lasting relationships with peers, industry professionals, and friends through seamless video calls and real-time messaging in our vibrant virtual hangout rooms.</a:t>
          </a:r>
        </a:p>
      </dgm:t>
    </dgm:pt>
    <dgm:pt modelId="{AF348E0C-60BA-4242-A8E4-F0D42067959F}" type="parTrans" cxnId="{EA25E729-1422-41B9-A9A9-F925136F4AB4}">
      <dgm:prSet/>
      <dgm:spPr/>
      <dgm:t>
        <a:bodyPr/>
        <a:lstStyle/>
        <a:p>
          <a:endParaRPr lang="en-US"/>
        </a:p>
      </dgm:t>
    </dgm:pt>
    <dgm:pt modelId="{AB8158EB-964F-40A7-AB08-00DB673AF1B4}" type="sibTrans" cxnId="{EA25E729-1422-41B9-A9A9-F925136F4A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B9D191-B053-4F53-A738-593881525E90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Share Moments: Capture life's most treasured moments effortlessly. Share captivating photos, compelling videos, and noteworthy updates with your esteemed circle of friends and followers using our intuitive stories feature.</a:t>
          </a:r>
        </a:p>
      </dgm:t>
    </dgm:pt>
    <dgm:pt modelId="{388F04C3-EB31-4318-8135-54508EE7E4FF}" type="parTrans" cxnId="{73623ACC-4C22-4C9D-98BF-0680A33E1D89}">
      <dgm:prSet/>
      <dgm:spPr/>
      <dgm:t>
        <a:bodyPr/>
        <a:lstStyle/>
        <a:p>
          <a:endParaRPr lang="en-US"/>
        </a:p>
      </dgm:t>
    </dgm:pt>
    <dgm:pt modelId="{66AE74F8-8F04-424E-8AC6-771DA880E8B7}" type="sibTrans" cxnId="{73623ACC-4C22-4C9D-98BF-0680A33E1D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952E15-90A0-4BC3-A84E-95938A355CE7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Expand Your Circle: Elevate your social network with our intelligent friend suggestions. Discover new connections within your expansive network and broaden your horizons with ease.</a:t>
          </a:r>
        </a:p>
      </dgm:t>
    </dgm:pt>
    <dgm:pt modelId="{A8816F4A-C4EC-41A4-834C-8FDE14BE9B8A}" type="parTrans" cxnId="{FECE282B-1DE4-47C7-A5F5-276769490AD9}">
      <dgm:prSet/>
      <dgm:spPr/>
      <dgm:t>
        <a:bodyPr/>
        <a:lstStyle/>
        <a:p>
          <a:endParaRPr lang="en-US"/>
        </a:p>
      </dgm:t>
    </dgm:pt>
    <dgm:pt modelId="{067DFB0F-68D8-4670-BB76-2006FC6BF730}" type="sibTrans" cxnId="{FECE282B-1DE4-47C7-A5F5-276769490A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7D73B3-4528-462B-948F-57AEE6EF473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Collaborate and Create: Cultivate innovation and ingenuity by collaborating on impactful projects, stimulating study sessions, or visionary creative endeavors within our esteemed virtual hangout rooms. Foster a culture of collaboration, fuel creativity, and transform ideas into reality within our supportive environment.</a:t>
          </a:r>
        </a:p>
      </dgm:t>
    </dgm:pt>
    <dgm:pt modelId="{DE4FB73C-CB3E-4C92-8DA5-B58AD4E66895}" type="parTrans" cxnId="{6C1AF76E-C80A-40C9-9CE9-AEA28B027FEC}">
      <dgm:prSet/>
      <dgm:spPr/>
      <dgm:t>
        <a:bodyPr/>
        <a:lstStyle/>
        <a:p>
          <a:endParaRPr lang="en-US"/>
        </a:p>
      </dgm:t>
    </dgm:pt>
    <dgm:pt modelId="{05CE7E20-636C-4EF7-862C-EBAB36DCCF46}" type="sibTrans" cxnId="{6C1AF76E-C80A-40C9-9CE9-AEA28B027FEC}">
      <dgm:prSet/>
      <dgm:spPr/>
      <dgm:t>
        <a:bodyPr/>
        <a:lstStyle/>
        <a:p>
          <a:endParaRPr lang="en-US"/>
        </a:p>
      </dgm:t>
    </dgm:pt>
    <dgm:pt modelId="{22637E49-9411-4261-8C14-4C01E9480C54}" type="pres">
      <dgm:prSet presAssocID="{EC95E0D0-3B01-4961-BFF2-E8A6E4D3ABD7}" presName="vert0" presStyleCnt="0">
        <dgm:presLayoutVars>
          <dgm:dir/>
          <dgm:animOne val="branch"/>
          <dgm:animLvl val="lvl"/>
        </dgm:presLayoutVars>
      </dgm:prSet>
      <dgm:spPr/>
    </dgm:pt>
    <dgm:pt modelId="{2D4AC175-E766-4A01-94A9-369B092C840F}" type="pres">
      <dgm:prSet presAssocID="{E2DCB590-48F9-4A68-8F12-4E24541CAB01}" presName="thickLine" presStyleLbl="alignNode1" presStyleIdx="0" presStyleCnt="4"/>
      <dgm:spPr/>
    </dgm:pt>
    <dgm:pt modelId="{47BF9930-5394-40D0-984F-FF58ECAD2B2F}" type="pres">
      <dgm:prSet presAssocID="{E2DCB590-48F9-4A68-8F12-4E24541CAB01}" presName="horz1" presStyleCnt="0"/>
      <dgm:spPr/>
    </dgm:pt>
    <dgm:pt modelId="{6B551E03-F3F5-4A83-B6B5-CAC2347E67CE}" type="pres">
      <dgm:prSet presAssocID="{E2DCB590-48F9-4A68-8F12-4E24541CAB01}" presName="tx1" presStyleLbl="revTx" presStyleIdx="0" presStyleCnt="4"/>
      <dgm:spPr/>
    </dgm:pt>
    <dgm:pt modelId="{DA0C159E-0695-4D6C-B631-E06644B51935}" type="pres">
      <dgm:prSet presAssocID="{E2DCB590-48F9-4A68-8F12-4E24541CAB01}" presName="vert1" presStyleCnt="0"/>
      <dgm:spPr/>
    </dgm:pt>
    <dgm:pt modelId="{9CA49E2B-97EB-4F61-833C-D0A0A5D37E5F}" type="pres">
      <dgm:prSet presAssocID="{ACB9D191-B053-4F53-A738-593881525E90}" presName="thickLine" presStyleLbl="alignNode1" presStyleIdx="1" presStyleCnt="4"/>
      <dgm:spPr/>
    </dgm:pt>
    <dgm:pt modelId="{DFCBC367-B63C-4533-8805-CA60FD747820}" type="pres">
      <dgm:prSet presAssocID="{ACB9D191-B053-4F53-A738-593881525E90}" presName="horz1" presStyleCnt="0"/>
      <dgm:spPr/>
    </dgm:pt>
    <dgm:pt modelId="{D220505B-99B8-4CD7-B1BF-48CB711C7E06}" type="pres">
      <dgm:prSet presAssocID="{ACB9D191-B053-4F53-A738-593881525E90}" presName="tx1" presStyleLbl="revTx" presStyleIdx="1" presStyleCnt="4"/>
      <dgm:spPr/>
    </dgm:pt>
    <dgm:pt modelId="{F2A8E136-1A67-43D5-851E-4D3EB64913D6}" type="pres">
      <dgm:prSet presAssocID="{ACB9D191-B053-4F53-A738-593881525E90}" presName="vert1" presStyleCnt="0"/>
      <dgm:spPr/>
    </dgm:pt>
    <dgm:pt modelId="{11E84459-F6EE-40FB-B9F8-43DE5C8D8423}" type="pres">
      <dgm:prSet presAssocID="{9D952E15-90A0-4BC3-A84E-95938A355CE7}" presName="thickLine" presStyleLbl="alignNode1" presStyleIdx="2" presStyleCnt="4"/>
      <dgm:spPr/>
    </dgm:pt>
    <dgm:pt modelId="{3294767A-DBB5-4151-9312-673FB78A24CD}" type="pres">
      <dgm:prSet presAssocID="{9D952E15-90A0-4BC3-A84E-95938A355CE7}" presName="horz1" presStyleCnt="0"/>
      <dgm:spPr/>
    </dgm:pt>
    <dgm:pt modelId="{572FADC9-7F0C-4989-8433-BACA56836DBE}" type="pres">
      <dgm:prSet presAssocID="{9D952E15-90A0-4BC3-A84E-95938A355CE7}" presName="tx1" presStyleLbl="revTx" presStyleIdx="2" presStyleCnt="4"/>
      <dgm:spPr/>
    </dgm:pt>
    <dgm:pt modelId="{36DA86F5-4F03-46F4-8C9E-13FEA3328374}" type="pres">
      <dgm:prSet presAssocID="{9D952E15-90A0-4BC3-A84E-95938A355CE7}" presName="vert1" presStyleCnt="0"/>
      <dgm:spPr/>
    </dgm:pt>
    <dgm:pt modelId="{4AEEEDB7-89C5-493D-B9D7-491DD43A506B}" type="pres">
      <dgm:prSet presAssocID="{EE7D73B3-4528-462B-948F-57AEE6EF473E}" presName="thickLine" presStyleLbl="alignNode1" presStyleIdx="3" presStyleCnt="4"/>
      <dgm:spPr/>
    </dgm:pt>
    <dgm:pt modelId="{B774EEC4-C966-4478-B4EF-76C8701CC646}" type="pres">
      <dgm:prSet presAssocID="{EE7D73B3-4528-462B-948F-57AEE6EF473E}" presName="horz1" presStyleCnt="0"/>
      <dgm:spPr/>
    </dgm:pt>
    <dgm:pt modelId="{2D03437C-709D-4E0C-8140-B25D48DA6853}" type="pres">
      <dgm:prSet presAssocID="{EE7D73B3-4528-462B-948F-57AEE6EF473E}" presName="tx1" presStyleLbl="revTx" presStyleIdx="3" presStyleCnt="4"/>
      <dgm:spPr/>
    </dgm:pt>
    <dgm:pt modelId="{ECA87CBA-8C42-4FED-9555-65154FFA802C}" type="pres">
      <dgm:prSet presAssocID="{EE7D73B3-4528-462B-948F-57AEE6EF473E}" presName="vert1" presStyleCnt="0"/>
      <dgm:spPr/>
    </dgm:pt>
  </dgm:ptLst>
  <dgm:cxnLst>
    <dgm:cxn modelId="{EA25E729-1422-41B9-A9A9-F925136F4AB4}" srcId="{EC95E0D0-3B01-4961-BFF2-E8A6E4D3ABD7}" destId="{E2DCB590-48F9-4A68-8F12-4E24541CAB01}" srcOrd="0" destOrd="0" parTransId="{AF348E0C-60BA-4242-A8E4-F0D42067959F}" sibTransId="{AB8158EB-964F-40A7-AB08-00DB673AF1B4}"/>
    <dgm:cxn modelId="{FECE282B-1DE4-47C7-A5F5-276769490AD9}" srcId="{EC95E0D0-3B01-4961-BFF2-E8A6E4D3ABD7}" destId="{9D952E15-90A0-4BC3-A84E-95938A355CE7}" srcOrd="2" destOrd="0" parTransId="{A8816F4A-C4EC-41A4-834C-8FDE14BE9B8A}" sibTransId="{067DFB0F-68D8-4670-BB76-2006FC6BF730}"/>
    <dgm:cxn modelId="{1725B23E-C89B-46B3-82E9-AB2B07E693C7}" type="presOf" srcId="{E2DCB590-48F9-4A68-8F12-4E24541CAB01}" destId="{6B551E03-F3F5-4A83-B6B5-CAC2347E67CE}" srcOrd="0" destOrd="0" presId="urn:microsoft.com/office/officeart/2008/layout/LinedList"/>
    <dgm:cxn modelId="{82D5F044-E826-4D1F-80C6-5F831218341C}" type="presOf" srcId="{EC95E0D0-3B01-4961-BFF2-E8A6E4D3ABD7}" destId="{22637E49-9411-4261-8C14-4C01E9480C54}" srcOrd="0" destOrd="0" presId="urn:microsoft.com/office/officeart/2008/layout/LinedList"/>
    <dgm:cxn modelId="{6C1AF76E-C80A-40C9-9CE9-AEA28B027FEC}" srcId="{EC95E0D0-3B01-4961-BFF2-E8A6E4D3ABD7}" destId="{EE7D73B3-4528-462B-948F-57AEE6EF473E}" srcOrd="3" destOrd="0" parTransId="{DE4FB73C-CB3E-4C92-8DA5-B58AD4E66895}" sibTransId="{05CE7E20-636C-4EF7-862C-EBAB36DCCF46}"/>
    <dgm:cxn modelId="{F51D7EA5-4A1E-47CC-81C1-ACD979487AB8}" type="presOf" srcId="{9D952E15-90A0-4BC3-A84E-95938A355CE7}" destId="{572FADC9-7F0C-4989-8433-BACA56836DBE}" srcOrd="0" destOrd="0" presId="urn:microsoft.com/office/officeart/2008/layout/LinedList"/>
    <dgm:cxn modelId="{BBF43FAF-71BF-43BD-9EBC-243EB243E8D5}" type="presOf" srcId="{EE7D73B3-4528-462B-948F-57AEE6EF473E}" destId="{2D03437C-709D-4E0C-8140-B25D48DA6853}" srcOrd="0" destOrd="0" presId="urn:microsoft.com/office/officeart/2008/layout/LinedList"/>
    <dgm:cxn modelId="{19F695C8-1F3E-44A2-894B-7F4721F907B2}" type="presOf" srcId="{ACB9D191-B053-4F53-A738-593881525E90}" destId="{D220505B-99B8-4CD7-B1BF-48CB711C7E06}" srcOrd="0" destOrd="0" presId="urn:microsoft.com/office/officeart/2008/layout/LinedList"/>
    <dgm:cxn modelId="{73623ACC-4C22-4C9D-98BF-0680A33E1D89}" srcId="{EC95E0D0-3B01-4961-BFF2-E8A6E4D3ABD7}" destId="{ACB9D191-B053-4F53-A738-593881525E90}" srcOrd="1" destOrd="0" parTransId="{388F04C3-EB31-4318-8135-54508EE7E4FF}" sibTransId="{66AE74F8-8F04-424E-8AC6-771DA880E8B7}"/>
    <dgm:cxn modelId="{0938D945-1809-401F-B72D-2DDD55489364}" type="presParOf" srcId="{22637E49-9411-4261-8C14-4C01E9480C54}" destId="{2D4AC175-E766-4A01-94A9-369B092C840F}" srcOrd="0" destOrd="0" presId="urn:microsoft.com/office/officeart/2008/layout/LinedList"/>
    <dgm:cxn modelId="{59574547-C52B-4683-AA0A-C22A872D757C}" type="presParOf" srcId="{22637E49-9411-4261-8C14-4C01E9480C54}" destId="{47BF9930-5394-40D0-984F-FF58ECAD2B2F}" srcOrd="1" destOrd="0" presId="urn:microsoft.com/office/officeart/2008/layout/LinedList"/>
    <dgm:cxn modelId="{3D0FED1B-9B47-4D08-A6CD-E9CCA3519687}" type="presParOf" srcId="{47BF9930-5394-40D0-984F-FF58ECAD2B2F}" destId="{6B551E03-F3F5-4A83-B6B5-CAC2347E67CE}" srcOrd="0" destOrd="0" presId="urn:microsoft.com/office/officeart/2008/layout/LinedList"/>
    <dgm:cxn modelId="{A5A81892-1F26-43AB-B3F4-AD2DDC0ECC55}" type="presParOf" srcId="{47BF9930-5394-40D0-984F-FF58ECAD2B2F}" destId="{DA0C159E-0695-4D6C-B631-E06644B51935}" srcOrd="1" destOrd="0" presId="urn:microsoft.com/office/officeart/2008/layout/LinedList"/>
    <dgm:cxn modelId="{D5A7FC7E-209A-41AB-8ECE-87A833BF6090}" type="presParOf" srcId="{22637E49-9411-4261-8C14-4C01E9480C54}" destId="{9CA49E2B-97EB-4F61-833C-D0A0A5D37E5F}" srcOrd="2" destOrd="0" presId="urn:microsoft.com/office/officeart/2008/layout/LinedList"/>
    <dgm:cxn modelId="{BAD0CF3C-4643-4670-A218-F1BACEE24195}" type="presParOf" srcId="{22637E49-9411-4261-8C14-4C01E9480C54}" destId="{DFCBC367-B63C-4533-8805-CA60FD747820}" srcOrd="3" destOrd="0" presId="urn:microsoft.com/office/officeart/2008/layout/LinedList"/>
    <dgm:cxn modelId="{4456D408-6D87-4662-A404-A9AFEE9E35E4}" type="presParOf" srcId="{DFCBC367-B63C-4533-8805-CA60FD747820}" destId="{D220505B-99B8-4CD7-B1BF-48CB711C7E06}" srcOrd="0" destOrd="0" presId="urn:microsoft.com/office/officeart/2008/layout/LinedList"/>
    <dgm:cxn modelId="{DD710B43-0824-479D-BC47-C098994FA6DF}" type="presParOf" srcId="{DFCBC367-B63C-4533-8805-CA60FD747820}" destId="{F2A8E136-1A67-43D5-851E-4D3EB64913D6}" srcOrd="1" destOrd="0" presId="urn:microsoft.com/office/officeart/2008/layout/LinedList"/>
    <dgm:cxn modelId="{0F957679-90E0-4FC3-97F1-A66CB06FCB6B}" type="presParOf" srcId="{22637E49-9411-4261-8C14-4C01E9480C54}" destId="{11E84459-F6EE-40FB-B9F8-43DE5C8D8423}" srcOrd="4" destOrd="0" presId="urn:microsoft.com/office/officeart/2008/layout/LinedList"/>
    <dgm:cxn modelId="{9E4DE543-40D0-402B-8A66-306925B87DEE}" type="presParOf" srcId="{22637E49-9411-4261-8C14-4C01E9480C54}" destId="{3294767A-DBB5-4151-9312-673FB78A24CD}" srcOrd="5" destOrd="0" presId="urn:microsoft.com/office/officeart/2008/layout/LinedList"/>
    <dgm:cxn modelId="{F4B34240-58EB-46B4-96DC-9B38B0390902}" type="presParOf" srcId="{3294767A-DBB5-4151-9312-673FB78A24CD}" destId="{572FADC9-7F0C-4989-8433-BACA56836DBE}" srcOrd="0" destOrd="0" presId="urn:microsoft.com/office/officeart/2008/layout/LinedList"/>
    <dgm:cxn modelId="{3F6EB1BE-1372-4423-8F88-7DAA4CFA573F}" type="presParOf" srcId="{3294767A-DBB5-4151-9312-673FB78A24CD}" destId="{36DA86F5-4F03-46F4-8C9E-13FEA3328374}" srcOrd="1" destOrd="0" presId="urn:microsoft.com/office/officeart/2008/layout/LinedList"/>
    <dgm:cxn modelId="{7FAE7C7F-B552-4643-8F4F-E521AA2B9882}" type="presParOf" srcId="{22637E49-9411-4261-8C14-4C01E9480C54}" destId="{4AEEEDB7-89C5-493D-B9D7-491DD43A506B}" srcOrd="6" destOrd="0" presId="urn:microsoft.com/office/officeart/2008/layout/LinedList"/>
    <dgm:cxn modelId="{307CAA21-8811-46F3-8191-6F8AB2AF0A96}" type="presParOf" srcId="{22637E49-9411-4261-8C14-4C01E9480C54}" destId="{B774EEC4-C966-4478-B4EF-76C8701CC646}" srcOrd="7" destOrd="0" presId="urn:microsoft.com/office/officeart/2008/layout/LinedList"/>
    <dgm:cxn modelId="{A6E21CC5-0F26-420D-BEC9-334D7170A59A}" type="presParOf" srcId="{B774EEC4-C966-4478-B4EF-76C8701CC646}" destId="{2D03437C-709D-4E0C-8140-B25D48DA6853}" srcOrd="0" destOrd="0" presId="urn:microsoft.com/office/officeart/2008/layout/LinedList"/>
    <dgm:cxn modelId="{8050455C-933E-4B19-89A1-E2E71771C3FC}" type="presParOf" srcId="{B774EEC4-C966-4478-B4EF-76C8701CC646}" destId="{ECA87CBA-8C42-4FED-9555-65154FFA80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2E0BC0-9FCB-4B53-AD5B-BE40E6448C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C0890848-91E7-48C5-9FE0-2D43917F1A71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Professional Networking Forum:  Establish virtual rooms for industry-specific discussions and networking. Schedule video calls with professionals sharing insights, fostering collaboration, resource exchange, and career networking.</a:t>
          </a:r>
        </a:p>
      </dgm:t>
    </dgm:pt>
    <dgm:pt modelId="{E4F5DD3C-9792-4B36-91EB-69388E1A06F5}" type="parTrans" cxnId="{0DEA9BB7-E57A-4377-87F6-CE7B65E776B6}">
      <dgm:prSet/>
      <dgm:spPr/>
      <dgm:t>
        <a:bodyPr/>
        <a:lstStyle/>
        <a:p>
          <a:endParaRPr lang="en-US"/>
        </a:p>
      </dgm:t>
    </dgm:pt>
    <dgm:pt modelId="{1C04EAF2-A625-4AAB-8A7B-804ABCCF8A2C}" type="sibTrans" cxnId="{0DEA9BB7-E57A-4377-87F6-CE7B65E776B6}">
      <dgm:prSet/>
      <dgm:spPr/>
      <dgm:t>
        <a:bodyPr/>
        <a:lstStyle/>
        <a:p>
          <a:endParaRPr lang="en-US"/>
        </a:p>
      </dgm:t>
    </dgm:pt>
    <dgm:pt modelId="{F4A18AE0-8EFA-4659-9402-E1731A4CFB0A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Community Support Group:  Create virtual rooms for shared challenges, offering support through regular sessions and peer-to-peer video calls. Enable resource sharing for collective well-being and a supportive environment.</a:t>
          </a:r>
        </a:p>
      </dgm:t>
    </dgm:pt>
    <dgm:pt modelId="{61BD0418-EE48-403D-A77F-E5AF6B8EC6B6}" type="parTrans" cxnId="{5F054748-4B87-4B5C-8246-4EC8F1A8C03D}">
      <dgm:prSet/>
      <dgm:spPr/>
      <dgm:t>
        <a:bodyPr/>
        <a:lstStyle/>
        <a:p>
          <a:endParaRPr lang="en-US"/>
        </a:p>
      </dgm:t>
    </dgm:pt>
    <dgm:pt modelId="{85A7D582-4B27-4B5D-8748-936C14E63C2C}" type="sibTrans" cxnId="{5F054748-4B87-4B5C-8246-4EC8F1A8C03D}">
      <dgm:prSet/>
      <dgm:spPr/>
      <dgm:t>
        <a:bodyPr/>
        <a:lstStyle/>
        <a:p>
          <a:endParaRPr lang="en-US"/>
        </a:p>
      </dgm:t>
    </dgm:pt>
    <dgm:pt modelId="{BC90551E-9002-4C27-BC5E-4D88BD28685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Educational Study Group:  Utilize virtual study rooms for collaborative learning, scheduling study sessions with screen sharing and document collaboration. Encourage peer-to-peer teaching and academic support.</a:t>
          </a:r>
        </a:p>
      </dgm:t>
    </dgm:pt>
    <dgm:pt modelId="{25C869FE-6BC4-411C-9077-0C4B8E8F6C29}" type="parTrans" cxnId="{BAB0CE22-E9FA-472A-8059-829BDE0F5B41}">
      <dgm:prSet/>
      <dgm:spPr/>
      <dgm:t>
        <a:bodyPr/>
        <a:lstStyle/>
        <a:p>
          <a:endParaRPr lang="en-US"/>
        </a:p>
      </dgm:t>
    </dgm:pt>
    <dgm:pt modelId="{1BA69D7B-BB24-4C5B-8441-38D8662AE94E}" type="sibTrans" cxnId="{BAB0CE22-E9FA-472A-8059-829BDE0F5B41}">
      <dgm:prSet/>
      <dgm:spPr/>
      <dgm:t>
        <a:bodyPr/>
        <a:lstStyle/>
        <a:p>
          <a:endParaRPr lang="en-US"/>
        </a:p>
      </dgm:t>
    </dgm:pt>
    <dgm:pt modelId="{EBD1D169-347C-4A7E-BCA6-3DA76190A584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Virtual Event Space:  Host webinars, workshops, and seminars in virtual rooms, facilitating live presentations, real-time messaging, and networking opportunities. Offer a convenient platform for engaging virtual events.</a:t>
          </a:r>
        </a:p>
      </dgm:t>
    </dgm:pt>
    <dgm:pt modelId="{C0BE43D4-4DC2-4C4A-9803-133C02CA8E28}" type="parTrans" cxnId="{F4BD06B4-E75F-4A18-B13D-38ED62C23B59}">
      <dgm:prSet/>
      <dgm:spPr/>
      <dgm:t>
        <a:bodyPr/>
        <a:lstStyle/>
        <a:p>
          <a:endParaRPr lang="en-US"/>
        </a:p>
      </dgm:t>
    </dgm:pt>
    <dgm:pt modelId="{37D5D188-0FD8-43B5-AD4C-4DEFF82729D2}" type="sibTrans" cxnId="{F4BD06B4-E75F-4A18-B13D-38ED62C23B59}">
      <dgm:prSet/>
      <dgm:spPr/>
      <dgm:t>
        <a:bodyPr/>
        <a:lstStyle/>
        <a:p>
          <a:endParaRPr lang="en-US"/>
        </a:p>
      </dgm:t>
    </dgm:pt>
    <dgm:pt modelId="{240E87E5-B0DA-486E-A2DA-982F716A2FF3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Creative Collaboration Hub:  Provide virtual rooms for creative professionals to collaborate, scheduling brainstorming sessions with multimedia sharing. Foster innovation, idea generation, and creative networking within the community.</a:t>
          </a:r>
        </a:p>
      </dgm:t>
    </dgm:pt>
    <dgm:pt modelId="{2BCB84B3-F29B-480F-AA4D-5B3DC42CB79A}" type="parTrans" cxnId="{115BB2DC-60F0-4F52-9DF1-613AF6BCC90F}">
      <dgm:prSet/>
      <dgm:spPr/>
      <dgm:t>
        <a:bodyPr/>
        <a:lstStyle/>
        <a:p>
          <a:endParaRPr lang="en-US"/>
        </a:p>
      </dgm:t>
    </dgm:pt>
    <dgm:pt modelId="{65A0436B-5EDC-4C97-BE52-F153EFCBA199}" type="sibTrans" cxnId="{115BB2DC-60F0-4F52-9DF1-613AF6BCC90F}">
      <dgm:prSet/>
      <dgm:spPr/>
      <dgm:t>
        <a:bodyPr/>
        <a:lstStyle/>
        <a:p>
          <a:endParaRPr lang="en-US"/>
        </a:p>
      </dgm:t>
    </dgm:pt>
    <dgm:pt modelId="{B14B55AC-5E1C-4451-BD69-97E143C6B828}" type="pres">
      <dgm:prSet presAssocID="{CB2E0BC0-9FCB-4B53-AD5B-BE40E6448C9C}" presName="root" presStyleCnt="0">
        <dgm:presLayoutVars>
          <dgm:dir/>
          <dgm:resizeHandles val="exact"/>
        </dgm:presLayoutVars>
      </dgm:prSet>
      <dgm:spPr/>
    </dgm:pt>
    <dgm:pt modelId="{6E07B3EA-31A0-4EAE-9E31-7E41EA0717B1}" type="pres">
      <dgm:prSet presAssocID="{C0890848-91E7-48C5-9FE0-2D43917F1A71}" presName="compNode" presStyleCnt="0"/>
      <dgm:spPr/>
    </dgm:pt>
    <dgm:pt modelId="{C0992A11-AED7-478C-946E-F0F4D9B45091}" type="pres">
      <dgm:prSet presAssocID="{C0890848-91E7-48C5-9FE0-2D43917F1A71}" presName="bgRect" presStyleLbl="bgShp" presStyleIdx="0" presStyleCnt="5"/>
      <dgm:spPr/>
    </dgm:pt>
    <dgm:pt modelId="{CF587380-BE50-4AC6-9903-53BB1EF8D38A}" type="pres">
      <dgm:prSet presAssocID="{C0890848-91E7-48C5-9FE0-2D43917F1A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963D8EE-8249-429C-970F-978DE196BFB7}" type="pres">
      <dgm:prSet presAssocID="{C0890848-91E7-48C5-9FE0-2D43917F1A71}" presName="spaceRect" presStyleCnt="0"/>
      <dgm:spPr/>
    </dgm:pt>
    <dgm:pt modelId="{F76B6E05-CCDD-4B2E-A1BF-A9C37825A13F}" type="pres">
      <dgm:prSet presAssocID="{C0890848-91E7-48C5-9FE0-2D43917F1A71}" presName="parTx" presStyleLbl="revTx" presStyleIdx="0" presStyleCnt="5">
        <dgm:presLayoutVars>
          <dgm:chMax val="0"/>
          <dgm:chPref val="0"/>
        </dgm:presLayoutVars>
      </dgm:prSet>
      <dgm:spPr/>
    </dgm:pt>
    <dgm:pt modelId="{FEBC6F91-1C55-43C4-82BE-297C92B823E0}" type="pres">
      <dgm:prSet presAssocID="{1C04EAF2-A625-4AAB-8A7B-804ABCCF8A2C}" presName="sibTrans" presStyleCnt="0"/>
      <dgm:spPr/>
    </dgm:pt>
    <dgm:pt modelId="{25CF9896-C7D0-4F0A-BA91-6E476A8C665C}" type="pres">
      <dgm:prSet presAssocID="{F4A18AE0-8EFA-4659-9402-E1731A4CFB0A}" presName="compNode" presStyleCnt="0"/>
      <dgm:spPr/>
    </dgm:pt>
    <dgm:pt modelId="{380F4923-48A6-4B94-98E8-2D8C2CF59D61}" type="pres">
      <dgm:prSet presAssocID="{F4A18AE0-8EFA-4659-9402-E1731A4CFB0A}" presName="bgRect" presStyleLbl="bgShp" presStyleIdx="1" presStyleCnt="5"/>
      <dgm:spPr/>
    </dgm:pt>
    <dgm:pt modelId="{E51F12B1-A5CF-4200-9C4A-95820A629B22}" type="pres">
      <dgm:prSet presAssocID="{F4A18AE0-8EFA-4659-9402-E1731A4CFB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AEBE8269-D3D3-41A7-806E-FF4B9DA0FA02}" type="pres">
      <dgm:prSet presAssocID="{F4A18AE0-8EFA-4659-9402-E1731A4CFB0A}" presName="spaceRect" presStyleCnt="0"/>
      <dgm:spPr/>
    </dgm:pt>
    <dgm:pt modelId="{B69E8827-1611-491E-989E-B47DD7356C1A}" type="pres">
      <dgm:prSet presAssocID="{F4A18AE0-8EFA-4659-9402-E1731A4CFB0A}" presName="parTx" presStyleLbl="revTx" presStyleIdx="1" presStyleCnt="5">
        <dgm:presLayoutVars>
          <dgm:chMax val="0"/>
          <dgm:chPref val="0"/>
        </dgm:presLayoutVars>
      </dgm:prSet>
      <dgm:spPr/>
    </dgm:pt>
    <dgm:pt modelId="{CCF1B109-28A8-4420-A0B3-3F8CC55B129D}" type="pres">
      <dgm:prSet presAssocID="{85A7D582-4B27-4B5D-8748-936C14E63C2C}" presName="sibTrans" presStyleCnt="0"/>
      <dgm:spPr/>
    </dgm:pt>
    <dgm:pt modelId="{F5FED9DC-0767-4916-AD21-F18CDED9525C}" type="pres">
      <dgm:prSet presAssocID="{BC90551E-9002-4C27-BC5E-4D88BD286855}" presName="compNode" presStyleCnt="0"/>
      <dgm:spPr/>
    </dgm:pt>
    <dgm:pt modelId="{2FBE9712-0AC2-4961-B76B-5788776E22AE}" type="pres">
      <dgm:prSet presAssocID="{BC90551E-9002-4C27-BC5E-4D88BD286855}" presName="bgRect" presStyleLbl="bgShp" presStyleIdx="2" presStyleCnt="5"/>
      <dgm:spPr/>
    </dgm:pt>
    <dgm:pt modelId="{8CA9A152-1611-4505-B8CE-D7C2F6B345DD}" type="pres">
      <dgm:prSet presAssocID="{BC90551E-9002-4C27-BC5E-4D88BD2868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D92B6D1-7309-40B5-AD1E-82D463138B41}" type="pres">
      <dgm:prSet presAssocID="{BC90551E-9002-4C27-BC5E-4D88BD286855}" presName="spaceRect" presStyleCnt="0"/>
      <dgm:spPr/>
    </dgm:pt>
    <dgm:pt modelId="{266437BB-6972-4D7F-91F8-8A8AC0C06CC8}" type="pres">
      <dgm:prSet presAssocID="{BC90551E-9002-4C27-BC5E-4D88BD286855}" presName="parTx" presStyleLbl="revTx" presStyleIdx="2" presStyleCnt="5">
        <dgm:presLayoutVars>
          <dgm:chMax val="0"/>
          <dgm:chPref val="0"/>
        </dgm:presLayoutVars>
      </dgm:prSet>
      <dgm:spPr/>
    </dgm:pt>
    <dgm:pt modelId="{673B0EF4-E2AE-4ECA-B1A9-FDF5163B9D08}" type="pres">
      <dgm:prSet presAssocID="{1BA69D7B-BB24-4C5B-8441-38D8662AE94E}" presName="sibTrans" presStyleCnt="0"/>
      <dgm:spPr/>
    </dgm:pt>
    <dgm:pt modelId="{7B7FEB46-BC8C-4AA0-9A21-5A352FBAB4D5}" type="pres">
      <dgm:prSet presAssocID="{EBD1D169-347C-4A7E-BCA6-3DA76190A584}" presName="compNode" presStyleCnt="0"/>
      <dgm:spPr/>
    </dgm:pt>
    <dgm:pt modelId="{014A3AAB-7F48-4A1D-B3A5-22C636391612}" type="pres">
      <dgm:prSet presAssocID="{EBD1D169-347C-4A7E-BCA6-3DA76190A584}" presName="bgRect" presStyleLbl="bgShp" presStyleIdx="3" presStyleCnt="5"/>
      <dgm:spPr/>
    </dgm:pt>
    <dgm:pt modelId="{DD3FDC05-AF61-44A8-A134-5EE359653F2F}" type="pres">
      <dgm:prSet presAssocID="{EBD1D169-347C-4A7E-BCA6-3DA76190A5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6A10232-F82C-4433-A18E-568977347008}" type="pres">
      <dgm:prSet presAssocID="{EBD1D169-347C-4A7E-BCA6-3DA76190A584}" presName="spaceRect" presStyleCnt="0"/>
      <dgm:spPr/>
    </dgm:pt>
    <dgm:pt modelId="{52CC52AE-64B8-4CAD-8F3F-7DA68AADFACA}" type="pres">
      <dgm:prSet presAssocID="{EBD1D169-347C-4A7E-BCA6-3DA76190A584}" presName="parTx" presStyleLbl="revTx" presStyleIdx="3" presStyleCnt="5">
        <dgm:presLayoutVars>
          <dgm:chMax val="0"/>
          <dgm:chPref val="0"/>
        </dgm:presLayoutVars>
      </dgm:prSet>
      <dgm:spPr/>
    </dgm:pt>
    <dgm:pt modelId="{E3DB8078-2090-4E7B-8D8E-5D90E5CC9D5E}" type="pres">
      <dgm:prSet presAssocID="{37D5D188-0FD8-43B5-AD4C-4DEFF82729D2}" presName="sibTrans" presStyleCnt="0"/>
      <dgm:spPr/>
    </dgm:pt>
    <dgm:pt modelId="{AF3BB645-F687-4CDA-AC31-6C3FDAD09E4D}" type="pres">
      <dgm:prSet presAssocID="{240E87E5-B0DA-486E-A2DA-982F716A2FF3}" presName="compNode" presStyleCnt="0"/>
      <dgm:spPr/>
    </dgm:pt>
    <dgm:pt modelId="{CA2091FD-D0A4-42D5-B6B6-F3F88108BE48}" type="pres">
      <dgm:prSet presAssocID="{240E87E5-B0DA-486E-A2DA-982F716A2FF3}" presName="bgRect" presStyleLbl="bgShp" presStyleIdx="4" presStyleCnt="5"/>
      <dgm:spPr/>
    </dgm:pt>
    <dgm:pt modelId="{3245290E-24FE-4809-A4CD-F6E2E3C8B0E5}" type="pres">
      <dgm:prSet presAssocID="{240E87E5-B0DA-486E-A2DA-982F716A2FF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D604E09-8870-4BC1-9404-43EB51492651}" type="pres">
      <dgm:prSet presAssocID="{240E87E5-B0DA-486E-A2DA-982F716A2FF3}" presName="spaceRect" presStyleCnt="0"/>
      <dgm:spPr/>
    </dgm:pt>
    <dgm:pt modelId="{CD8A777B-7F67-4930-858C-A675DDE66793}" type="pres">
      <dgm:prSet presAssocID="{240E87E5-B0DA-486E-A2DA-982F716A2FF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AB0CE22-E9FA-472A-8059-829BDE0F5B41}" srcId="{CB2E0BC0-9FCB-4B53-AD5B-BE40E6448C9C}" destId="{BC90551E-9002-4C27-BC5E-4D88BD286855}" srcOrd="2" destOrd="0" parTransId="{25C869FE-6BC4-411C-9077-0C4B8E8F6C29}" sibTransId="{1BA69D7B-BB24-4C5B-8441-38D8662AE94E}"/>
    <dgm:cxn modelId="{F1878E2E-B54D-4D8E-A463-2F0BBEA955F5}" type="presOf" srcId="{CB2E0BC0-9FCB-4B53-AD5B-BE40E6448C9C}" destId="{B14B55AC-5E1C-4451-BD69-97E143C6B828}" srcOrd="0" destOrd="0" presId="urn:microsoft.com/office/officeart/2018/2/layout/IconVerticalSolidList"/>
    <dgm:cxn modelId="{FB0A9932-0C8F-4C53-B7A0-C287E406296B}" type="presOf" srcId="{BC90551E-9002-4C27-BC5E-4D88BD286855}" destId="{266437BB-6972-4D7F-91F8-8A8AC0C06CC8}" srcOrd="0" destOrd="0" presId="urn:microsoft.com/office/officeart/2018/2/layout/IconVerticalSolidList"/>
    <dgm:cxn modelId="{AF215966-F83D-4709-ACB5-117A82ADC6A7}" type="presOf" srcId="{240E87E5-B0DA-486E-A2DA-982F716A2FF3}" destId="{CD8A777B-7F67-4930-858C-A675DDE66793}" srcOrd="0" destOrd="0" presId="urn:microsoft.com/office/officeart/2018/2/layout/IconVerticalSolidList"/>
    <dgm:cxn modelId="{5F054748-4B87-4B5C-8246-4EC8F1A8C03D}" srcId="{CB2E0BC0-9FCB-4B53-AD5B-BE40E6448C9C}" destId="{F4A18AE0-8EFA-4659-9402-E1731A4CFB0A}" srcOrd="1" destOrd="0" parTransId="{61BD0418-EE48-403D-A77F-E5AF6B8EC6B6}" sibTransId="{85A7D582-4B27-4B5D-8748-936C14E63C2C}"/>
    <dgm:cxn modelId="{E1334A4D-75AA-4395-B7AE-6C9857391512}" type="presOf" srcId="{C0890848-91E7-48C5-9FE0-2D43917F1A71}" destId="{F76B6E05-CCDD-4B2E-A1BF-A9C37825A13F}" srcOrd="0" destOrd="0" presId="urn:microsoft.com/office/officeart/2018/2/layout/IconVerticalSolidList"/>
    <dgm:cxn modelId="{EAB6C75A-5C76-439F-B198-6CC20B823212}" type="presOf" srcId="{EBD1D169-347C-4A7E-BCA6-3DA76190A584}" destId="{52CC52AE-64B8-4CAD-8F3F-7DA68AADFACA}" srcOrd="0" destOrd="0" presId="urn:microsoft.com/office/officeart/2018/2/layout/IconVerticalSolidList"/>
    <dgm:cxn modelId="{F4BD06B4-E75F-4A18-B13D-38ED62C23B59}" srcId="{CB2E0BC0-9FCB-4B53-AD5B-BE40E6448C9C}" destId="{EBD1D169-347C-4A7E-BCA6-3DA76190A584}" srcOrd="3" destOrd="0" parTransId="{C0BE43D4-4DC2-4C4A-9803-133C02CA8E28}" sibTransId="{37D5D188-0FD8-43B5-AD4C-4DEFF82729D2}"/>
    <dgm:cxn modelId="{0DEA9BB7-E57A-4377-87F6-CE7B65E776B6}" srcId="{CB2E0BC0-9FCB-4B53-AD5B-BE40E6448C9C}" destId="{C0890848-91E7-48C5-9FE0-2D43917F1A71}" srcOrd="0" destOrd="0" parTransId="{E4F5DD3C-9792-4B36-91EB-69388E1A06F5}" sibTransId="{1C04EAF2-A625-4AAB-8A7B-804ABCCF8A2C}"/>
    <dgm:cxn modelId="{3BE23FD6-3AF5-4E5D-9E14-F08DC591DAA6}" type="presOf" srcId="{F4A18AE0-8EFA-4659-9402-E1731A4CFB0A}" destId="{B69E8827-1611-491E-989E-B47DD7356C1A}" srcOrd="0" destOrd="0" presId="urn:microsoft.com/office/officeart/2018/2/layout/IconVerticalSolidList"/>
    <dgm:cxn modelId="{115BB2DC-60F0-4F52-9DF1-613AF6BCC90F}" srcId="{CB2E0BC0-9FCB-4B53-AD5B-BE40E6448C9C}" destId="{240E87E5-B0DA-486E-A2DA-982F716A2FF3}" srcOrd="4" destOrd="0" parTransId="{2BCB84B3-F29B-480F-AA4D-5B3DC42CB79A}" sibTransId="{65A0436B-5EDC-4C97-BE52-F153EFCBA199}"/>
    <dgm:cxn modelId="{A5740A6E-1208-4462-9F0D-69D9A508C369}" type="presParOf" srcId="{B14B55AC-5E1C-4451-BD69-97E143C6B828}" destId="{6E07B3EA-31A0-4EAE-9E31-7E41EA0717B1}" srcOrd="0" destOrd="0" presId="urn:microsoft.com/office/officeart/2018/2/layout/IconVerticalSolidList"/>
    <dgm:cxn modelId="{8A6D87DC-5215-4BB6-8CEB-2795208B8AFB}" type="presParOf" srcId="{6E07B3EA-31A0-4EAE-9E31-7E41EA0717B1}" destId="{C0992A11-AED7-478C-946E-F0F4D9B45091}" srcOrd="0" destOrd="0" presId="urn:microsoft.com/office/officeart/2018/2/layout/IconVerticalSolidList"/>
    <dgm:cxn modelId="{2976BD54-027A-4B8F-82AE-C462FB1B518D}" type="presParOf" srcId="{6E07B3EA-31A0-4EAE-9E31-7E41EA0717B1}" destId="{CF587380-BE50-4AC6-9903-53BB1EF8D38A}" srcOrd="1" destOrd="0" presId="urn:microsoft.com/office/officeart/2018/2/layout/IconVerticalSolidList"/>
    <dgm:cxn modelId="{4794A1EF-2CAA-4BB5-BC9C-2325C89C5233}" type="presParOf" srcId="{6E07B3EA-31A0-4EAE-9E31-7E41EA0717B1}" destId="{6963D8EE-8249-429C-970F-978DE196BFB7}" srcOrd="2" destOrd="0" presId="urn:microsoft.com/office/officeart/2018/2/layout/IconVerticalSolidList"/>
    <dgm:cxn modelId="{D801E805-DAED-49D0-AB1B-20CD5D0A0CE6}" type="presParOf" srcId="{6E07B3EA-31A0-4EAE-9E31-7E41EA0717B1}" destId="{F76B6E05-CCDD-4B2E-A1BF-A9C37825A13F}" srcOrd="3" destOrd="0" presId="urn:microsoft.com/office/officeart/2018/2/layout/IconVerticalSolidList"/>
    <dgm:cxn modelId="{929CA613-2A89-418B-B97C-10C4C388799A}" type="presParOf" srcId="{B14B55AC-5E1C-4451-BD69-97E143C6B828}" destId="{FEBC6F91-1C55-43C4-82BE-297C92B823E0}" srcOrd="1" destOrd="0" presId="urn:microsoft.com/office/officeart/2018/2/layout/IconVerticalSolidList"/>
    <dgm:cxn modelId="{F707CDE4-AF52-449B-9D92-3F491704B06D}" type="presParOf" srcId="{B14B55AC-5E1C-4451-BD69-97E143C6B828}" destId="{25CF9896-C7D0-4F0A-BA91-6E476A8C665C}" srcOrd="2" destOrd="0" presId="urn:microsoft.com/office/officeart/2018/2/layout/IconVerticalSolidList"/>
    <dgm:cxn modelId="{BEF860D5-CFFD-436D-A4EF-53E1DF6319F8}" type="presParOf" srcId="{25CF9896-C7D0-4F0A-BA91-6E476A8C665C}" destId="{380F4923-48A6-4B94-98E8-2D8C2CF59D61}" srcOrd="0" destOrd="0" presId="urn:microsoft.com/office/officeart/2018/2/layout/IconVerticalSolidList"/>
    <dgm:cxn modelId="{264645CD-3834-4D9E-811F-4925D0249DDA}" type="presParOf" srcId="{25CF9896-C7D0-4F0A-BA91-6E476A8C665C}" destId="{E51F12B1-A5CF-4200-9C4A-95820A629B22}" srcOrd="1" destOrd="0" presId="urn:microsoft.com/office/officeart/2018/2/layout/IconVerticalSolidList"/>
    <dgm:cxn modelId="{962D04CB-1D14-42F5-9B46-16E3A493FEFA}" type="presParOf" srcId="{25CF9896-C7D0-4F0A-BA91-6E476A8C665C}" destId="{AEBE8269-D3D3-41A7-806E-FF4B9DA0FA02}" srcOrd="2" destOrd="0" presId="urn:microsoft.com/office/officeart/2018/2/layout/IconVerticalSolidList"/>
    <dgm:cxn modelId="{8457CD92-F2B1-4B8F-8303-23D24B6696D5}" type="presParOf" srcId="{25CF9896-C7D0-4F0A-BA91-6E476A8C665C}" destId="{B69E8827-1611-491E-989E-B47DD7356C1A}" srcOrd="3" destOrd="0" presId="urn:microsoft.com/office/officeart/2018/2/layout/IconVerticalSolidList"/>
    <dgm:cxn modelId="{FCE8DBE9-81E5-4C1E-B735-34CC7CE29FF8}" type="presParOf" srcId="{B14B55AC-5E1C-4451-BD69-97E143C6B828}" destId="{CCF1B109-28A8-4420-A0B3-3F8CC55B129D}" srcOrd="3" destOrd="0" presId="urn:microsoft.com/office/officeart/2018/2/layout/IconVerticalSolidList"/>
    <dgm:cxn modelId="{1AC46EAD-C734-445D-929F-EA4BF8AA376E}" type="presParOf" srcId="{B14B55AC-5E1C-4451-BD69-97E143C6B828}" destId="{F5FED9DC-0767-4916-AD21-F18CDED9525C}" srcOrd="4" destOrd="0" presId="urn:microsoft.com/office/officeart/2018/2/layout/IconVerticalSolidList"/>
    <dgm:cxn modelId="{42CD0DEF-8AA2-47FC-AC5C-870E3F2C6800}" type="presParOf" srcId="{F5FED9DC-0767-4916-AD21-F18CDED9525C}" destId="{2FBE9712-0AC2-4961-B76B-5788776E22AE}" srcOrd="0" destOrd="0" presId="urn:microsoft.com/office/officeart/2018/2/layout/IconVerticalSolidList"/>
    <dgm:cxn modelId="{AEBC68FA-CCCB-4F71-AFC7-49806384BC47}" type="presParOf" srcId="{F5FED9DC-0767-4916-AD21-F18CDED9525C}" destId="{8CA9A152-1611-4505-B8CE-D7C2F6B345DD}" srcOrd="1" destOrd="0" presId="urn:microsoft.com/office/officeart/2018/2/layout/IconVerticalSolidList"/>
    <dgm:cxn modelId="{17047D85-2FA8-4200-9621-E674668EFDB3}" type="presParOf" srcId="{F5FED9DC-0767-4916-AD21-F18CDED9525C}" destId="{AD92B6D1-7309-40B5-AD1E-82D463138B41}" srcOrd="2" destOrd="0" presId="urn:microsoft.com/office/officeart/2018/2/layout/IconVerticalSolidList"/>
    <dgm:cxn modelId="{D5B792D1-02D4-4FFC-AD42-77DBC2B2644B}" type="presParOf" srcId="{F5FED9DC-0767-4916-AD21-F18CDED9525C}" destId="{266437BB-6972-4D7F-91F8-8A8AC0C06CC8}" srcOrd="3" destOrd="0" presId="urn:microsoft.com/office/officeart/2018/2/layout/IconVerticalSolidList"/>
    <dgm:cxn modelId="{59442437-0365-46F5-87D8-24486EF998F4}" type="presParOf" srcId="{B14B55AC-5E1C-4451-BD69-97E143C6B828}" destId="{673B0EF4-E2AE-4ECA-B1A9-FDF5163B9D08}" srcOrd="5" destOrd="0" presId="urn:microsoft.com/office/officeart/2018/2/layout/IconVerticalSolidList"/>
    <dgm:cxn modelId="{496AE41E-8D91-4C2F-97B5-7D15AD0316C8}" type="presParOf" srcId="{B14B55AC-5E1C-4451-BD69-97E143C6B828}" destId="{7B7FEB46-BC8C-4AA0-9A21-5A352FBAB4D5}" srcOrd="6" destOrd="0" presId="urn:microsoft.com/office/officeart/2018/2/layout/IconVerticalSolidList"/>
    <dgm:cxn modelId="{9FB340D4-9C2F-41D1-B3F9-9012DE4C0140}" type="presParOf" srcId="{7B7FEB46-BC8C-4AA0-9A21-5A352FBAB4D5}" destId="{014A3AAB-7F48-4A1D-B3A5-22C636391612}" srcOrd="0" destOrd="0" presId="urn:microsoft.com/office/officeart/2018/2/layout/IconVerticalSolidList"/>
    <dgm:cxn modelId="{C2C4F239-E138-430A-A69D-E665797BDE05}" type="presParOf" srcId="{7B7FEB46-BC8C-4AA0-9A21-5A352FBAB4D5}" destId="{DD3FDC05-AF61-44A8-A134-5EE359653F2F}" srcOrd="1" destOrd="0" presId="urn:microsoft.com/office/officeart/2018/2/layout/IconVerticalSolidList"/>
    <dgm:cxn modelId="{D2EB5C1A-7183-4641-B2CA-D8DB99572188}" type="presParOf" srcId="{7B7FEB46-BC8C-4AA0-9A21-5A352FBAB4D5}" destId="{E6A10232-F82C-4433-A18E-568977347008}" srcOrd="2" destOrd="0" presId="urn:microsoft.com/office/officeart/2018/2/layout/IconVerticalSolidList"/>
    <dgm:cxn modelId="{4E8E76CA-0262-40F2-9B0F-763BEAB4C47F}" type="presParOf" srcId="{7B7FEB46-BC8C-4AA0-9A21-5A352FBAB4D5}" destId="{52CC52AE-64B8-4CAD-8F3F-7DA68AADFACA}" srcOrd="3" destOrd="0" presId="urn:microsoft.com/office/officeart/2018/2/layout/IconVerticalSolidList"/>
    <dgm:cxn modelId="{D34BEC71-A364-4780-A195-AEDD055BA475}" type="presParOf" srcId="{B14B55AC-5E1C-4451-BD69-97E143C6B828}" destId="{E3DB8078-2090-4E7B-8D8E-5D90E5CC9D5E}" srcOrd="7" destOrd="0" presId="urn:microsoft.com/office/officeart/2018/2/layout/IconVerticalSolidList"/>
    <dgm:cxn modelId="{4B3E688F-9343-4D5A-AD95-5451A2A547F4}" type="presParOf" srcId="{B14B55AC-5E1C-4451-BD69-97E143C6B828}" destId="{AF3BB645-F687-4CDA-AC31-6C3FDAD09E4D}" srcOrd="8" destOrd="0" presId="urn:microsoft.com/office/officeart/2018/2/layout/IconVerticalSolidList"/>
    <dgm:cxn modelId="{1EFA7D1F-A22B-4401-9C2E-C3A9822E1F4E}" type="presParOf" srcId="{AF3BB645-F687-4CDA-AC31-6C3FDAD09E4D}" destId="{CA2091FD-D0A4-42D5-B6B6-F3F88108BE48}" srcOrd="0" destOrd="0" presId="urn:microsoft.com/office/officeart/2018/2/layout/IconVerticalSolidList"/>
    <dgm:cxn modelId="{684C0EB2-ED5E-4E4C-9E97-A63948E5CC7F}" type="presParOf" srcId="{AF3BB645-F687-4CDA-AC31-6C3FDAD09E4D}" destId="{3245290E-24FE-4809-A4CD-F6E2E3C8B0E5}" srcOrd="1" destOrd="0" presId="urn:microsoft.com/office/officeart/2018/2/layout/IconVerticalSolidList"/>
    <dgm:cxn modelId="{62295F6E-C95D-4397-AB04-D8F5BFF9BB91}" type="presParOf" srcId="{AF3BB645-F687-4CDA-AC31-6C3FDAD09E4D}" destId="{4D604E09-8870-4BC1-9404-43EB51492651}" srcOrd="2" destOrd="0" presId="urn:microsoft.com/office/officeart/2018/2/layout/IconVerticalSolidList"/>
    <dgm:cxn modelId="{515F5938-CC9D-40CB-9BBD-88E21FD4EC0C}" type="presParOf" srcId="{AF3BB645-F687-4CDA-AC31-6C3FDAD09E4D}" destId="{CD8A777B-7F67-4930-858C-A675DDE667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6C2BDC-6995-46F9-AA91-154787AE2E5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8699D6-2DB8-473C-BB69-E6F93C27E429}">
      <dgm:prSet/>
      <dgm:spPr/>
      <dgm:t>
        <a:bodyPr/>
        <a:lstStyle/>
        <a:p>
          <a:r>
            <a:rPr lang="en-US"/>
            <a:t>Enhanced Collaboration: Virtual hangout rooms facilitate real-time collaboration, boosting productivity and teamwork.</a:t>
          </a:r>
        </a:p>
      </dgm:t>
    </dgm:pt>
    <dgm:pt modelId="{D0DD2478-3D4F-40C2-811C-72C13BBA5315}" type="parTrans" cxnId="{391F3ED8-5C95-4202-B12F-54A3D8A497EC}">
      <dgm:prSet/>
      <dgm:spPr/>
      <dgm:t>
        <a:bodyPr/>
        <a:lstStyle/>
        <a:p>
          <a:endParaRPr lang="en-US"/>
        </a:p>
      </dgm:t>
    </dgm:pt>
    <dgm:pt modelId="{C1A4DAD4-E8A8-4333-86A0-3F8DB6761C2D}" type="sibTrans" cxnId="{391F3ED8-5C95-4202-B12F-54A3D8A497EC}">
      <dgm:prSet/>
      <dgm:spPr/>
      <dgm:t>
        <a:bodyPr/>
        <a:lstStyle/>
        <a:p>
          <a:endParaRPr lang="en-US"/>
        </a:p>
      </dgm:t>
    </dgm:pt>
    <dgm:pt modelId="{8E89EBA5-57BA-406B-9983-4095BF82670A}">
      <dgm:prSet/>
      <dgm:spPr/>
      <dgm:t>
        <a:bodyPr/>
        <a:lstStyle/>
        <a:p>
          <a:r>
            <a:rPr lang="en-US"/>
            <a:t>Improved Accessibility: Users can connect from anywhere, promoting inclusivity and broader participation.</a:t>
          </a:r>
        </a:p>
      </dgm:t>
    </dgm:pt>
    <dgm:pt modelId="{33EFC108-1A03-4E52-8C0D-7CF79F400249}" type="parTrans" cxnId="{D5362162-5D2D-459E-9618-D237EBD0F5C3}">
      <dgm:prSet/>
      <dgm:spPr/>
      <dgm:t>
        <a:bodyPr/>
        <a:lstStyle/>
        <a:p>
          <a:endParaRPr lang="en-US"/>
        </a:p>
      </dgm:t>
    </dgm:pt>
    <dgm:pt modelId="{8B799E65-7F76-4957-AC3F-E0314A46507B}" type="sibTrans" cxnId="{D5362162-5D2D-459E-9618-D237EBD0F5C3}">
      <dgm:prSet/>
      <dgm:spPr/>
      <dgm:t>
        <a:bodyPr/>
        <a:lstStyle/>
        <a:p>
          <a:endParaRPr lang="en-US"/>
        </a:p>
      </dgm:t>
    </dgm:pt>
    <dgm:pt modelId="{7D61DF16-BE42-4BD2-BA74-8FB1B8FBD582}">
      <dgm:prSet/>
      <dgm:spPr/>
      <dgm:t>
        <a:bodyPr/>
        <a:lstStyle/>
        <a:p>
          <a:r>
            <a:rPr lang="en-US"/>
            <a:t>Convenient Networking: Users can build relationships and professional connections easily, enhancing career prospects.</a:t>
          </a:r>
        </a:p>
      </dgm:t>
    </dgm:pt>
    <dgm:pt modelId="{5E3335F5-59D5-4345-8E00-B99979C7004A}" type="parTrans" cxnId="{285F0407-A468-4017-A5C5-D167EEF6FBAB}">
      <dgm:prSet/>
      <dgm:spPr/>
      <dgm:t>
        <a:bodyPr/>
        <a:lstStyle/>
        <a:p>
          <a:endParaRPr lang="en-US"/>
        </a:p>
      </dgm:t>
    </dgm:pt>
    <dgm:pt modelId="{8EB88789-82CA-4D21-8060-7D4D17AA3F6E}" type="sibTrans" cxnId="{285F0407-A468-4017-A5C5-D167EEF6FBAB}">
      <dgm:prSet/>
      <dgm:spPr/>
      <dgm:t>
        <a:bodyPr/>
        <a:lstStyle/>
        <a:p>
          <a:endParaRPr lang="en-US"/>
        </a:p>
      </dgm:t>
    </dgm:pt>
    <dgm:pt modelId="{9C63E233-633B-497F-9A20-625F2D5CA12B}">
      <dgm:prSet/>
      <dgm:spPr/>
      <dgm:t>
        <a:bodyPr/>
        <a:lstStyle/>
        <a:p>
          <a:r>
            <a:rPr lang="en-US"/>
            <a:t>Flexible Learning:  Virtual hangout rooms offer a flexible environment for collaborative learning and academic support.</a:t>
          </a:r>
        </a:p>
      </dgm:t>
    </dgm:pt>
    <dgm:pt modelId="{C2BD9051-6C18-48BC-B681-16B2338E815A}" type="parTrans" cxnId="{F741D938-2CE6-470A-9FFD-1F0F85CF743B}">
      <dgm:prSet/>
      <dgm:spPr/>
      <dgm:t>
        <a:bodyPr/>
        <a:lstStyle/>
        <a:p>
          <a:endParaRPr lang="en-US"/>
        </a:p>
      </dgm:t>
    </dgm:pt>
    <dgm:pt modelId="{C9A5BB49-9111-40B1-AD3C-D1CCF287BB05}" type="sibTrans" cxnId="{F741D938-2CE6-470A-9FFD-1F0F85CF743B}">
      <dgm:prSet/>
      <dgm:spPr/>
      <dgm:t>
        <a:bodyPr/>
        <a:lstStyle/>
        <a:p>
          <a:endParaRPr lang="en-US"/>
        </a:p>
      </dgm:t>
    </dgm:pt>
    <dgm:pt modelId="{7B041544-96AC-40DC-A52B-92E47102B622}">
      <dgm:prSet/>
      <dgm:spPr/>
      <dgm:t>
        <a:bodyPr/>
        <a:lstStyle/>
        <a:p>
          <a:r>
            <a:rPr lang="en-US"/>
            <a:t>Cost-Effective Events:  Hosting events in virtual rooms saves costs on venue rental and travel expenses, while providing engaging experiences.</a:t>
          </a:r>
        </a:p>
      </dgm:t>
    </dgm:pt>
    <dgm:pt modelId="{2E5BE83C-E607-4522-B5D7-E2ACA458B21A}" type="parTrans" cxnId="{EC3339FD-1346-4CEB-A659-461652F46B7F}">
      <dgm:prSet/>
      <dgm:spPr/>
      <dgm:t>
        <a:bodyPr/>
        <a:lstStyle/>
        <a:p>
          <a:endParaRPr lang="en-US"/>
        </a:p>
      </dgm:t>
    </dgm:pt>
    <dgm:pt modelId="{2BFB419F-8B66-4D2F-B6CF-0FB209E4A9EE}" type="sibTrans" cxnId="{EC3339FD-1346-4CEB-A659-461652F46B7F}">
      <dgm:prSet/>
      <dgm:spPr/>
      <dgm:t>
        <a:bodyPr/>
        <a:lstStyle/>
        <a:p>
          <a:endParaRPr lang="en-US"/>
        </a:p>
      </dgm:t>
    </dgm:pt>
    <dgm:pt modelId="{7C391109-9278-4479-BA82-F99F2D5650CD}" type="pres">
      <dgm:prSet presAssocID="{386C2BDC-6995-46F9-AA91-154787AE2E50}" presName="outerComposite" presStyleCnt="0">
        <dgm:presLayoutVars>
          <dgm:chMax val="5"/>
          <dgm:dir/>
          <dgm:resizeHandles val="exact"/>
        </dgm:presLayoutVars>
      </dgm:prSet>
      <dgm:spPr/>
    </dgm:pt>
    <dgm:pt modelId="{9CB2E751-D3C2-44E5-BCAC-C9054CA0F609}" type="pres">
      <dgm:prSet presAssocID="{386C2BDC-6995-46F9-AA91-154787AE2E50}" presName="dummyMaxCanvas" presStyleCnt="0">
        <dgm:presLayoutVars/>
      </dgm:prSet>
      <dgm:spPr/>
    </dgm:pt>
    <dgm:pt modelId="{F87442B2-B7F1-42BD-9E25-F41A6FD0A300}" type="pres">
      <dgm:prSet presAssocID="{386C2BDC-6995-46F9-AA91-154787AE2E50}" presName="FiveNodes_1" presStyleLbl="node1" presStyleIdx="0" presStyleCnt="5">
        <dgm:presLayoutVars>
          <dgm:bulletEnabled val="1"/>
        </dgm:presLayoutVars>
      </dgm:prSet>
      <dgm:spPr/>
    </dgm:pt>
    <dgm:pt modelId="{AD70BEBA-2EA8-4B68-8D68-2B932CD8710B}" type="pres">
      <dgm:prSet presAssocID="{386C2BDC-6995-46F9-AA91-154787AE2E50}" presName="FiveNodes_2" presStyleLbl="node1" presStyleIdx="1" presStyleCnt="5">
        <dgm:presLayoutVars>
          <dgm:bulletEnabled val="1"/>
        </dgm:presLayoutVars>
      </dgm:prSet>
      <dgm:spPr/>
    </dgm:pt>
    <dgm:pt modelId="{9169D066-4477-4E9A-8ADD-3F932EEA7A18}" type="pres">
      <dgm:prSet presAssocID="{386C2BDC-6995-46F9-AA91-154787AE2E50}" presName="FiveNodes_3" presStyleLbl="node1" presStyleIdx="2" presStyleCnt="5">
        <dgm:presLayoutVars>
          <dgm:bulletEnabled val="1"/>
        </dgm:presLayoutVars>
      </dgm:prSet>
      <dgm:spPr/>
    </dgm:pt>
    <dgm:pt modelId="{87F84661-A133-48DD-A415-7E407597D1FA}" type="pres">
      <dgm:prSet presAssocID="{386C2BDC-6995-46F9-AA91-154787AE2E50}" presName="FiveNodes_4" presStyleLbl="node1" presStyleIdx="3" presStyleCnt="5">
        <dgm:presLayoutVars>
          <dgm:bulletEnabled val="1"/>
        </dgm:presLayoutVars>
      </dgm:prSet>
      <dgm:spPr/>
    </dgm:pt>
    <dgm:pt modelId="{14D8DCB6-E4CB-4A99-BE97-5087B64CE529}" type="pres">
      <dgm:prSet presAssocID="{386C2BDC-6995-46F9-AA91-154787AE2E50}" presName="FiveNodes_5" presStyleLbl="node1" presStyleIdx="4" presStyleCnt="5">
        <dgm:presLayoutVars>
          <dgm:bulletEnabled val="1"/>
        </dgm:presLayoutVars>
      </dgm:prSet>
      <dgm:spPr/>
    </dgm:pt>
    <dgm:pt modelId="{505A2BB6-B18E-45D8-9B10-875D1151D05E}" type="pres">
      <dgm:prSet presAssocID="{386C2BDC-6995-46F9-AA91-154787AE2E50}" presName="FiveConn_1-2" presStyleLbl="fgAccFollowNode1" presStyleIdx="0" presStyleCnt="4">
        <dgm:presLayoutVars>
          <dgm:bulletEnabled val="1"/>
        </dgm:presLayoutVars>
      </dgm:prSet>
      <dgm:spPr/>
    </dgm:pt>
    <dgm:pt modelId="{A55780AF-0C71-4759-8305-0BEBB11F6E7C}" type="pres">
      <dgm:prSet presAssocID="{386C2BDC-6995-46F9-AA91-154787AE2E50}" presName="FiveConn_2-3" presStyleLbl="fgAccFollowNode1" presStyleIdx="1" presStyleCnt="4">
        <dgm:presLayoutVars>
          <dgm:bulletEnabled val="1"/>
        </dgm:presLayoutVars>
      </dgm:prSet>
      <dgm:spPr/>
    </dgm:pt>
    <dgm:pt modelId="{33C15B66-2C16-47A8-87B2-18DDDAFDC1B0}" type="pres">
      <dgm:prSet presAssocID="{386C2BDC-6995-46F9-AA91-154787AE2E50}" presName="FiveConn_3-4" presStyleLbl="fgAccFollowNode1" presStyleIdx="2" presStyleCnt="4">
        <dgm:presLayoutVars>
          <dgm:bulletEnabled val="1"/>
        </dgm:presLayoutVars>
      </dgm:prSet>
      <dgm:spPr/>
    </dgm:pt>
    <dgm:pt modelId="{6CF5C9DD-CD71-4046-BCF7-D5F29A61049A}" type="pres">
      <dgm:prSet presAssocID="{386C2BDC-6995-46F9-AA91-154787AE2E50}" presName="FiveConn_4-5" presStyleLbl="fgAccFollowNode1" presStyleIdx="3" presStyleCnt="4">
        <dgm:presLayoutVars>
          <dgm:bulletEnabled val="1"/>
        </dgm:presLayoutVars>
      </dgm:prSet>
      <dgm:spPr/>
    </dgm:pt>
    <dgm:pt modelId="{1553F3F6-2FE2-4D8B-B059-98AA5EE0CDDE}" type="pres">
      <dgm:prSet presAssocID="{386C2BDC-6995-46F9-AA91-154787AE2E50}" presName="FiveNodes_1_text" presStyleLbl="node1" presStyleIdx="4" presStyleCnt="5">
        <dgm:presLayoutVars>
          <dgm:bulletEnabled val="1"/>
        </dgm:presLayoutVars>
      </dgm:prSet>
      <dgm:spPr/>
    </dgm:pt>
    <dgm:pt modelId="{93B0714E-DD8F-4D8B-82E8-8E794B5F5B2D}" type="pres">
      <dgm:prSet presAssocID="{386C2BDC-6995-46F9-AA91-154787AE2E50}" presName="FiveNodes_2_text" presStyleLbl="node1" presStyleIdx="4" presStyleCnt="5">
        <dgm:presLayoutVars>
          <dgm:bulletEnabled val="1"/>
        </dgm:presLayoutVars>
      </dgm:prSet>
      <dgm:spPr/>
    </dgm:pt>
    <dgm:pt modelId="{75FE98CB-2DCE-48E0-A7A0-5D78CDEFA3B0}" type="pres">
      <dgm:prSet presAssocID="{386C2BDC-6995-46F9-AA91-154787AE2E50}" presName="FiveNodes_3_text" presStyleLbl="node1" presStyleIdx="4" presStyleCnt="5">
        <dgm:presLayoutVars>
          <dgm:bulletEnabled val="1"/>
        </dgm:presLayoutVars>
      </dgm:prSet>
      <dgm:spPr/>
    </dgm:pt>
    <dgm:pt modelId="{D18765BD-81FB-41DD-B363-225E14A609A6}" type="pres">
      <dgm:prSet presAssocID="{386C2BDC-6995-46F9-AA91-154787AE2E50}" presName="FiveNodes_4_text" presStyleLbl="node1" presStyleIdx="4" presStyleCnt="5">
        <dgm:presLayoutVars>
          <dgm:bulletEnabled val="1"/>
        </dgm:presLayoutVars>
      </dgm:prSet>
      <dgm:spPr/>
    </dgm:pt>
    <dgm:pt modelId="{A6A5666C-5DBA-4C3F-A57D-3F6746B2C6A7}" type="pres">
      <dgm:prSet presAssocID="{386C2BDC-6995-46F9-AA91-154787AE2E5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85F0407-A468-4017-A5C5-D167EEF6FBAB}" srcId="{386C2BDC-6995-46F9-AA91-154787AE2E50}" destId="{7D61DF16-BE42-4BD2-BA74-8FB1B8FBD582}" srcOrd="2" destOrd="0" parTransId="{5E3335F5-59D5-4345-8E00-B99979C7004A}" sibTransId="{8EB88789-82CA-4D21-8060-7D4D17AA3F6E}"/>
    <dgm:cxn modelId="{529C1014-D1B2-4557-AEEB-BDAAA2129628}" type="presOf" srcId="{8B799E65-7F76-4957-AC3F-E0314A46507B}" destId="{A55780AF-0C71-4759-8305-0BEBB11F6E7C}" srcOrd="0" destOrd="0" presId="urn:microsoft.com/office/officeart/2005/8/layout/vProcess5"/>
    <dgm:cxn modelId="{D632B11D-423A-42DE-82C0-69420779E3B6}" type="presOf" srcId="{9C8699D6-2DB8-473C-BB69-E6F93C27E429}" destId="{F87442B2-B7F1-42BD-9E25-F41A6FD0A300}" srcOrd="0" destOrd="0" presId="urn:microsoft.com/office/officeart/2005/8/layout/vProcess5"/>
    <dgm:cxn modelId="{3B2C3A37-87BF-4688-A773-D713C24CCDAA}" type="presOf" srcId="{386C2BDC-6995-46F9-AA91-154787AE2E50}" destId="{7C391109-9278-4479-BA82-F99F2D5650CD}" srcOrd="0" destOrd="0" presId="urn:microsoft.com/office/officeart/2005/8/layout/vProcess5"/>
    <dgm:cxn modelId="{F741D938-2CE6-470A-9FFD-1F0F85CF743B}" srcId="{386C2BDC-6995-46F9-AA91-154787AE2E50}" destId="{9C63E233-633B-497F-9A20-625F2D5CA12B}" srcOrd="3" destOrd="0" parTransId="{C2BD9051-6C18-48BC-B681-16B2338E815A}" sibTransId="{C9A5BB49-9111-40B1-AD3C-D1CCF287BB05}"/>
    <dgm:cxn modelId="{D5362162-5D2D-459E-9618-D237EBD0F5C3}" srcId="{386C2BDC-6995-46F9-AA91-154787AE2E50}" destId="{8E89EBA5-57BA-406B-9983-4095BF82670A}" srcOrd="1" destOrd="0" parTransId="{33EFC108-1A03-4E52-8C0D-7CF79F400249}" sibTransId="{8B799E65-7F76-4957-AC3F-E0314A46507B}"/>
    <dgm:cxn modelId="{AEE2B958-F8AC-47EF-9F2E-C5FE7DE95853}" type="presOf" srcId="{8E89EBA5-57BA-406B-9983-4095BF82670A}" destId="{93B0714E-DD8F-4D8B-82E8-8E794B5F5B2D}" srcOrd="1" destOrd="0" presId="urn:microsoft.com/office/officeart/2005/8/layout/vProcess5"/>
    <dgm:cxn modelId="{BF153E59-AF81-44E1-AC7A-ABC5D65F0D00}" type="presOf" srcId="{9C63E233-633B-497F-9A20-625F2D5CA12B}" destId="{D18765BD-81FB-41DD-B363-225E14A609A6}" srcOrd="1" destOrd="0" presId="urn:microsoft.com/office/officeart/2005/8/layout/vProcess5"/>
    <dgm:cxn modelId="{35826382-8749-41DC-A9E4-D25BDAAB65B2}" type="presOf" srcId="{C1A4DAD4-E8A8-4333-86A0-3F8DB6761C2D}" destId="{505A2BB6-B18E-45D8-9B10-875D1151D05E}" srcOrd="0" destOrd="0" presId="urn:microsoft.com/office/officeart/2005/8/layout/vProcess5"/>
    <dgm:cxn modelId="{84737F93-D18E-49B6-ABED-7883CEC9F888}" type="presOf" srcId="{7B041544-96AC-40DC-A52B-92E47102B622}" destId="{14D8DCB6-E4CB-4A99-BE97-5087B64CE529}" srcOrd="0" destOrd="0" presId="urn:microsoft.com/office/officeart/2005/8/layout/vProcess5"/>
    <dgm:cxn modelId="{CE44BDAF-9EFC-44FD-A5F7-9634FED239C6}" type="presOf" srcId="{8E89EBA5-57BA-406B-9983-4095BF82670A}" destId="{AD70BEBA-2EA8-4B68-8D68-2B932CD8710B}" srcOrd="0" destOrd="0" presId="urn:microsoft.com/office/officeart/2005/8/layout/vProcess5"/>
    <dgm:cxn modelId="{2C1DD3B0-0902-495A-9668-A5C0E3784B70}" type="presOf" srcId="{7D61DF16-BE42-4BD2-BA74-8FB1B8FBD582}" destId="{75FE98CB-2DCE-48E0-A7A0-5D78CDEFA3B0}" srcOrd="1" destOrd="0" presId="urn:microsoft.com/office/officeart/2005/8/layout/vProcess5"/>
    <dgm:cxn modelId="{859CA1BD-6D71-43B3-9B83-30DD6A10BBCC}" type="presOf" srcId="{C9A5BB49-9111-40B1-AD3C-D1CCF287BB05}" destId="{6CF5C9DD-CD71-4046-BCF7-D5F29A61049A}" srcOrd="0" destOrd="0" presId="urn:microsoft.com/office/officeart/2005/8/layout/vProcess5"/>
    <dgm:cxn modelId="{391F3ED8-5C95-4202-B12F-54A3D8A497EC}" srcId="{386C2BDC-6995-46F9-AA91-154787AE2E50}" destId="{9C8699D6-2DB8-473C-BB69-E6F93C27E429}" srcOrd="0" destOrd="0" parTransId="{D0DD2478-3D4F-40C2-811C-72C13BBA5315}" sibTransId="{C1A4DAD4-E8A8-4333-86A0-3F8DB6761C2D}"/>
    <dgm:cxn modelId="{CFF03ED8-00C4-4DCC-9948-BA22CD66F080}" type="presOf" srcId="{8EB88789-82CA-4D21-8060-7D4D17AA3F6E}" destId="{33C15B66-2C16-47A8-87B2-18DDDAFDC1B0}" srcOrd="0" destOrd="0" presId="urn:microsoft.com/office/officeart/2005/8/layout/vProcess5"/>
    <dgm:cxn modelId="{0A79E8E4-4FEC-40B0-BC6A-938C863EBBEC}" type="presOf" srcId="{7B041544-96AC-40DC-A52B-92E47102B622}" destId="{A6A5666C-5DBA-4C3F-A57D-3F6746B2C6A7}" srcOrd="1" destOrd="0" presId="urn:microsoft.com/office/officeart/2005/8/layout/vProcess5"/>
    <dgm:cxn modelId="{357277EB-F3E8-497E-B94E-DBC854D9692D}" type="presOf" srcId="{7D61DF16-BE42-4BD2-BA74-8FB1B8FBD582}" destId="{9169D066-4477-4E9A-8ADD-3F932EEA7A18}" srcOrd="0" destOrd="0" presId="urn:microsoft.com/office/officeart/2005/8/layout/vProcess5"/>
    <dgm:cxn modelId="{5A0C44F5-F606-4C30-9EF0-13779A083FF9}" type="presOf" srcId="{9C8699D6-2DB8-473C-BB69-E6F93C27E429}" destId="{1553F3F6-2FE2-4D8B-B059-98AA5EE0CDDE}" srcOrd="1" destOrd="0" presId="urn:microsoft.com/office/officeart/2005/8/layout/vProcess5"/>
    <dgm:cxn modelId="{EC3339FD-1346-4CEB-A659-461652F46B7F}" srcId="{386C2BDC-6995-46F9-AA91-154787AE2E50}" destId="{7B041544-96AC-40DC-A52B-92E47102B622}" srcOrd="4" destOrd="0" parTransId="{2E5BE83C-E607-4522-B5D7-E2ACA458B21A}" sibTransId="{2BFB419F-8B66-4D2F-B6CF-0FB209E4A9EE}"/>
    <dgm:cxn modelId="{585650FE-61EC-4271-8D28-3C2ED7DF56B3}" type="presOf" srcId="{9C63E233-633B-497F-9A20-625F2D5CA12B}" destId="{87F84661-A133-48DD-A415-7E407597D1FA}" srcOrd="0" destOrd="0" presId="urn:microsoft.com/office/officeart/2005/8/layout/vProcess5"/>
    <dgm:cxn modelId="{7EDF390A-0ECC-4A26-AA15-45CE976F83FA}" type="presParOf" srcId="{7C391109-9278-4479-BA82-F99F2D5650CD}" destId="{9CB2E751-D3C2-44E5-BCAC-C9054CA0F609}" srcOrd="0" destOrd="0" presId="urn:microsoft.com/office/officeart/2005/8/layout/vProcess5"/>
    <dgm:cxn modelId="{1D52506E-9304-4669-953A-BDEC2F5C1ADF}" type="presParOf" srcId="{7C391109-9278-4479-BA82-F99F2D5650CD}" destId="{F87442B2-B7F1-42BD-9E25-F41A6FD0A300}" srcOrd="1" destOrd="0" presId="urn:microsoft.com/office/officeart/2005/8/layout/vProcess5"/>
    <dgm:cxn modelId="{CF48FB8F-69C6-4E64-BC60-B9405DBC209F}" type="presParOf" srcId="{7C391109-9278-4479-BA82-F99F2D5650CD}" destId="{AD70BEBA-2EA8-4B68-8D68-2B932CD8710B}" srcOrd="2" destOrd="0" presId="urn:microsoft.com/office/officeart/2005/8/layout/vProcess5"/>
    <dgm:cxn modelId="{F532EADE-2415-437F-B1C4-F762E9C2D575}" type="presParOf" srcId="{7C391109-9278-4479-BA82-F99F2D5650CD}" destId="{9169D066-4477-4E9A-8ADD-3F932EEA7A18}" srcOrd="3" destOrd="0" presId="urn:microsoft.com/office/officeart/2005/8/layout/vProcess5"/>
    <dgm:cxn modelId="{0ED8F41B-DA4A-4166-9AFD-9B1C9DD127CE}" type="presParOf" srcId="{7C391109-9278-4479-BA82-F99F2D5650CD}" destId="{87F84661-A133-48DD-A415-7E407597D1FA}" srcOrd="4" destOrd="0" presId="urn:microsoft.com/office/officeart/2005/8/layout/vProcess5"/>
    <dgm:cxn modelId="{7793E274-A835-4B15-BDC0-C27AE264589D}" type="presParOf" srcId="{7C391109-9278-4479-BA82-F99F2D5650CD}" destId="{14D8DCB6-E4CB-4A99-BE97-5087B64CE529}" srcOrd="5" destOrd="0" presId="urn:microsoft.com/office/officeart/2005/8/layout/vProcess5"/>
    <dgm:cxn modelId="{2C20AB17-A468-44DD-9A31-7770FA33F087}" type="presParOf" srcId="{7C391109-9278-4479-BA82-F99F2D5650CD}" destId="{505A2BB6-B18E-45D8-9B10-875D1151D05E}" srcOrd="6" destOrd="0" presId="urn:microsoft.com/office/officeart/2005/8/layout/vProcess5"/>
    <dgm:cxn modelId="{D0195B23-B390-4BAD-B29F-77DBEAD840A6}" type="presParOf" srcId="{7C391109-9278-4479-BA82-F99F2D5650CD}" destId="{A55780AF-0C71-4759-8305-0BEBB11F6E7C}" srcOrd="7" destOrd="0" presId="urn:microsoft.com/office/officeart/2005/8/layout/vProcess5"/>
    <dgm:cxn modelId="{0866F6E6-E41D-41BD-9BEC-F7A30D731018}" type="presParOf" srcId="{7C391109-9278-4479-BA82-F99F2D5650CD}" destId="{33C15B66-2C16-47A8-87B2-18DDDAFDC1B0}" srcOrd="8" destOrd="0" presId="urn:microsoft.com/office/officeart/2005/8/layout/vProcess5"/>
    <dgm:cxn modelId="{43C1CAE3-D43D-495C-849C-4CBF95C716E1}" type="presParOf" srcId="{7C391109-9278-4479-BA82-F99F2D5650CD}" destId="{6CF5C9DD-CD71-4046-BCF7-D5F29A61049A}" srcOrd="9" destOrd="0" presId="urn:microsoft.com/office/officeart/2005/8/layout/vProcess5"/>
    <dgm:cxn modelId="{9AFD8C17-4D86-4B53-9723-626FF6DEFB37}" type="presParOf" srcId="{7C391109-9278-4479-BA82-F99F2D5650CD}" destId="{1553F3F6-2FE2-4D8B-B059-98AA5EE0CDDE}" srcOrd="10" destOrd="0" presId="urn:microsoft.com/office/officeart/2005/8/layout/vProcess5"/>
    <dgm:cxn modelId="{CF20BC0C-1F77-4F4C-BB8E-CF6C7C58D522}" type="presParOf" srcId="{7C391109-9278-4479-BA82-F99F2D5650CD}" destId="{93B0714E-DD8F-4D8B-82E8-8E794B5F5B2D}" srcOrd="11" destOrd="0" presId="urn:microsoft.com/office/officeart/2005/8/layout/vProcess5"/>
    <dgm:cxn modelId="{90D3AEFB-9103-4E59-BAD4-087C5B1A18F1}" type="presParOf" srcId="{7C391109-9278-4479-BA82-F99F2D5650CD}" destId="{75FE98CB-2DCE-48E0-A7A0-5D78CDEFA3B0}" srcOrd="12" destOrd="0" presId="urn:microsoft.com/office/officeart/2005/8/layout/vProcess5"/>
    <dgm:cxn modelId="{1F4DDBEF-6D6E-4AD4-B416-2D28BE1FAE30}" type="presParOf" srcId="{7C391109-9278-4479-BA82-F99F2D5650CD}" destId="{D18765BD-81FB-41DD-B363-225E14A609A6}" srcOrd="13" destOrd="0" presId="urn:microsoft.com/office/officeart/2005/8/layout/vProcess5"/>
    <dgm:cxn modelId="{AEC6D880-C484-41D3-A67A-2373B7B83705}" type="presParOf" srcId="{7C391109-9278-4479-BA82-F99F2D5650CD}" destId="{A6A5666C-5DBA-4C3F-A57D-3F6746B2C6A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1EADCD-7E8C-48A3-8AD4-5F54AD528B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7429530-BE8A-4E4E-98AB-FF495925CE7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Video Calling (1 on 1 and Group): Users can make one-on-one video calls for personal interactions. Group video calling feature allows multiple users to join virtual meetings or hangouts.</a:t>
          </a:r>
        </a:p>
      </dgm:t>
    </dgm:pt>
    <dgm:pt modelId="{F4BA09B9-08C5-41FD-8FF1-3B91E1F38936}" type="parTrans" cxnId="{332A253C-FD62-4B75-8AAA-23E4709508E8}">
      <dgm:prSet/>
      <dgm:spPr/>
      <dgm:t>
        <a:bodyPr/>
        <a:lstStyle/>
        <a:p>
          <a:endParaRPr lang="en-US"/>
        </a:p>
      </dgm:t>
    </dgm:pt>
    <dgm:pt modelId="{C7B8A468-767C-4E2C-9362-1FB945B22998}" type="sibTrans" cxnId="{332A253C-FD62-4B75-8AAA-23E4709508E8}">
      <dgm:prSet/>
      <dgm:spPr/>
      <dgm:t>
        <a:bodyPr/>
        <a:lstStyle/>
        <a:p>
          <a:endParaRPr lang="en-US"/>
        </a:p>
      </dgm:t>
    </dgm:pt>
    <dgm:pt modelId="{945D8CC5-CA0A-4E89-98A6-7777D71D023F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Story Sharing: Users share photos and updates in disappearing stories, fostering casual and real-time content.</a:t>
          </a:r>
        </a:p>
      </dgm:t>
    </dgm:pt>
    <dgm:pt modelId="{543249E1-ECB1-4342-B4A3-DEA06E435B60}" type="parTrans" cxnId="{88169781-EBD8-4F95-92CB-93142DC8EF7D}">
      <dgm:prSet/>
      <dgm:spPr/>
      <dgm:t>
        <a:bodyPr/>
        <a:lstStyle/>
        <a:p>
          <a:endParaRPr lang="en-US"/>
        </a:p>
      </dgm:t>
    </dgm:pt>
    <dgm:pt modelId="{DDF528BC-40A9-4266-8638-B3727494321B}" type="sibTrans" cxnId="{88169781-EBD8-4F95-92CB-93142DC8EF7D}">
      <dgm:prSet/>
      <dgm:spPr/>
      <dgm:t>
        <a:bodyPr/>
        <a:lstStyle/>
        <a:p>
          <a:endParaRPr lang="en-US"/>
        </a:p>
      </dgm:t>
    </dgm:pt>
    <dgm:pt modelId="{1123A689-6C06-4130-9C12-3520D584D6EC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Friend Suggestions: Friend suggestions based on existing users to easily expand social networks.</a:t>
          </a:r>
        </a:p>
      </dgm:t>
    </dgm:pt>
    <dgm:pt modelId="{93A591BA-15E8-4088-814A-35736C6A208A}" type="parTrans" cxnId="{6DB64803-E8B0-4DAB-9ACD-355C9F7E481B}">
      <dgm:prSet/>
      <dgm:spPr/>
      <dgm:t>
        <a:bodyPr/>
        <a:lstStyle/>
        <a:p>
          <a:endParaRPr lang="en-US"/>
        </a:p>
      </dgm:t>
    </dgm:pt>
    <dgm:pt modelId="{9970D0F6-3AF3-4941-BA36-21F4DD89DB1D}" type="sibTrans" cxnId="{6DB64803-E8B0-4DAB-9ACD-355C9F7E481B}">
      <dgm:prSet/>
      <dgm:spPr/>
      <dgm:t>
        <a:bodyPr/>
        <a:lstStyle/>
        <a:p>
          <a:endParaRPr lang="en-US"/>
        </a:p>
      </dgm:t>
    </dgm:pt>
    <dgm:pt modelId="{A5BE7FB1-CB06-42B9-97D6-B2C868B7364C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Virtual Hangout Rooms: Creation and joining of virtual chat rooms based on shared interests for real-time interaction.</a:t>
          </a:r>
        </a:p>
      </dgm:t>
    </dgm:pt>
    <dgm:pt modelId="{819963F2-9E8A-4927-BCEF-BC3027564974}" type="parTrans" cxnId="{5635DBDD-E81F-4363-AF9D-A0930F4442DF}">
      <dgm:prSet/>
      <dgm:spPr/>
      <dgm:t>
        <a:bodyPr/>
        <a:lstStyle/>
        <a:p>
          <a:endParaRPr lang="en-US"/>
        </a:p>
      </dgm:t>
    </dgm:pt>
    <dgm:pt modelId="{0ABFA1B8-23E8-4483-A7D0-1EB498783757}" type="sibTrans" cxnId="{5635DBDD-E81F-4363-AF9D-A0930F4442DF}">
      <dgm:prSet/>
      <dgm:spPr/>
      <dgm:t>
        <a:bodyPr/>
        <a:lstStyle/>
        <a:p>
          <a:endParaRPr lang="en-US"/>
        </a:p>
      </dgm:t>
    </dgm:pt>
    <dgm:pt modelId="{4BB90C2E-D538-4D38-A06D-381FB4D5B70B}" type="pres">
      <dgm:prSet presAssocID="{A91EADCD-7E8C-48A3-8AD4-5F54AD528B19}" presName="root" presStyleCnt="0">
        <dgm:presLayoutVars>
          <dgm:dir/>
          <dgm:resizeHandles val="exact"/>
        </dgm:presLayoutVars>
      </dgm:prSet>
      <dgm:spPr/>
    </dgm:pt>
    <dgm:pt modelId="{DBC01261-0758-4D91-9BAB-34E3675AA47B}" type="pres">
      <dgm:prSet presAssocID="{47429530-BE8A-4E4E-98AB-FF495925CE7E}" presName="compNode" presStyleCnt="0"/>
      <dgm:spPr/>
    </dgm:pt>
    <dgm:pt modelId="{37EB4DFB-421F-441C-97CE-11122DE025A4}" type="pres">
      <dgm:prSet presAssocID="{47429530-BE8A-4E4E-98AB-FF495925CE7E}" presName="bgRect" presStyleLbl="bgShp" presStyleIdx="0" presStyleCnt="4"/>
      <dgm:spPr/>
    </dgm:pt>
    <dgm:pt modelId="{18E20F0E-7975-4DA7-A639-30F2871C7CA6}" type="pres">
      <dgm:prSet presAssocID="{47429530-BE8A-4E4E-98AB-FF495925CE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457BA62-C343-48FA-BDA3-C815ACE279AE}" type="pres">
      <dgm:prSet presAssocID="{47429530-BE8A-4E4E-98AB-FF495925CE7E}" presName="spaceRect" presStyleCnt="0"/>
      <dgm:spPr/>
    </dgm:pt>
    <dgm:pt modelId="{A4826643-9F83-485E-B36C-A62BB1E8FD47}" type="pres">
      <dgm:prSet presAssocID="{47429530-BE8A-4E4E-98AB-FF495925CE7E}" presName="parTx" presStyleLbl="revTx" presStyleIdx="0" presStyleCnt="4">
        <dgm:presLayoutVars>
          <dgm:chMax val="0"/>
          <dgm:chPref val="0"/>
        </dgm:presLayoutVars>
      </dgm:prSet>
      <dgm:spPr/>
    </dgm:pt>
    <dgm:pt modelId="{73E59BA1-15EF-4E08-A14A-AC9DD84D7AA8}" type="pres">
      <dgm:prSet presAssocID="{C7B8A468-767C-4E2C-9362-1FB945B22998}" presName="sibTrans" presStyleCnt="0"/>
      <dgm:spPr/>
    </dgm:pt>
    <dgm:pt modelId="{F88E658C-8B07-4485-9110-BD5D4BC5ACFB}" type="pres">
      <dgm:prSet presAssocID="{945D8CC5-CA0A-4E89-98A6-7777D71D023F}" presName="compNode" presStyleCnt="0"/>
      <dgm:spPr/>
    </dgm:pt>
    <dgm:pt modelId="{3A9097AB-DA18-4408-B153-8BF5D71C9EE5}" type="pres">
      <dgm:prSet presAssocID="{945D8CC5-CA0A-4E89-98A6-7777D71D023F}" presName="bgRect" presStyleLbl="bgShp" presStyleIdx="1" presStyleCnt="4"/>
      <dgm:spPr/>
    </dgm:pt>
    <dgm:pt modelId="{E2612B8D-2231-4BBF-A580-B4DFD8DD04B4}" type="pres">
      <dgm:prSet presAssocID="{945D8CC5-CA0A-4E89-98A6-7777D71D02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AFD61F7F-133D-42F4-BB9C-60EB7440B8B0}" type="pres">
      <dgm:prSet presAssocID="{945D8CC5-CA0A-4E89-98A6-7777D71D023F}" presName="spaceRect" presStyleCnt="0"/>
      <dgm:spPr/>
    </dgm:pt>
    <dgm:pt modelId="{2BA8CC0C-AAC6-4817-BF7D-3022D79A0673}" type="pres">
      <dgm:prSet presAssocID="{945D8CC5-CA0A-4E89-98A6-7777D71D023F}" presName="parTx" presStyleLbl="revTx" presStyleIdx="1" presStyleCnt="4">
        <dgm:presLayoutVars>
          <dgm:chMax val="0"/>
          <dgm:chPref val="0"/>
        </dgm:presLayoutVars>
      </dgm:prSet>
      <dgm:spPr/>
    </dgm:pt>
    <dgm:pt modelId="{1155369D-D92C-4B40-ABAF-7A94B861A87F}" type="pres">
      <dgm:prSet presAssocID="{DDF528BC-40A9-4266-8638-B3727494321B}" presName="sibTrans" presStyleCnt="0"/>
      <dgm:spPr/>
    </dgm:pt>
    <dgm:pt modelId="{E0F0FA13-CF34-4F81-B369-0869337DCED8}" type="pres">
      <dgm:prSet presAssocID="{1123A689-6C06-4130-9C12-3520D584D6EC}" presName="compNode" presStyleCnt="0"/>
      <dgm:spPr/>
    </dgm:pt>
    <dgm:pt modelId="{E3A7C353-22AA-43FA-A077-21A573ACA1E4}" type="pres">
      <dgm:prSet presAssocID="{1123A689-6C06-4130-9C12-3520D584D6EC}" presName="bgRect" presStyleLbl="bgShp" presStyleIdx="2" presStyleCnt="4"/>
      <dgm:spPr/>
    </dgm:pt>
    <dgm:pt modelId="{6DD7F8B3-788B-49D7-8156-B5903AC020F2}" type="pres">
      <dgm:prSet presAssocID="{1123A689-6C06-4130-9C12-3520D584D6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80FE7DEA-3F6C-4E4E-9D3F-E1586C09EAD0}" type="pres">
      <dgm:prSet presAssocID="{1123A689-6C06-4130-9C12-3520D584D6EC}" presName="spaceRect" presStyleCnt="0"/>
      <dgm:spPr/>
    </dgm:pt>
    <dgm:pt modelId="{E3BEF07A-918A-4902-8517-6DFEB8372722}" type="pres">
      <dgm:prSet presAssocID="{1123A689-6C06-4130-9C12-3520D584D6EC}" presName="parTx" presStyleLbl="revTx" presStyleIdx="2" presStyleCnt="4">
        <dgm:presLayoutVars>
          <dgm:chMax val="0"/>
          <dgm:chPref val="0"/>
        </dgm:presLayoutVars>
      </dgm:prSet>
      <dgm:spPr/>
    </dgm:pt>
    <dgm:pt modelId="{80D32248-2671-4549-9E13-1F0AFD9DA17C}" type="pres">
      <dgm:prSet presAssocID="{9970D0F6-3AF3-4941-BA36-21F4DD89DB1D}" presName="sibTrans" presStyleCnt="0"/>
      <dgm:spPr/>
    </dgm:pt>
    <dgm:pt modelId="{FEFADD5E-A6F8-47F5-AAAE-AC58A56D3AC5}" type="pres">
      <dgm:prSet presAssocID="{A5BE7FB1-CB06-42B9-97D6-B2C868B7364C}" presName="compNode" presStyleCnt="0"/>
      <dgm:spPr/>
    </dgm:pt>
    <dgm:pt modelId="{47E7DC21-7BFD-4ACB-871F-1D5A057254B3}" type="pres">
      <dgm:prSet presAssocID="{A5BE7FB1-CB06-42B9-97D6-B2C868B7364C}" presName="bgRect" presStyleLbl="bgShp" presStyleIdx="3" presStyleCnt="4"/>
      <dgm:spPr/>
    </dgm:pt>
    <dgm:pt modelId="{9F971F9F-9E86-475D-BE40-C2FCFE820C4B}" type="pres">
      <dgm:prSet presAssocID="{A5BE7FB1-CB06-42B9-97D6-B2C868B736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748626B-8168-4880-AEE2-9ED069B78AC7}" type="pres">
      <dgm:prSet presAssocID="{A5BE7FB1-CB06-42B9-97D6-B2C868B7364C}" presName="spaceRect" presStyleCnt="0"/>
      <dgm:spPr/>
    </dgm:pt>
    <dgm:pt modelId="{E9951D32-FB08-45E4-AD9A-33B4EC0DCFE6}" type="pres">
      <dgm:prSet presAssocID="{A5BE7FB1-CB06-42B9-97D6-B2C868B7364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DB64803-E8B0-4DAB-9ACD-355C9F7E481B}" srcId="{A91EADCD-7E8C-48A3-8AD4-5F54AD528B19}" destId="{1123A689-6C06-4130-9C12-3520D584D6EC}" srcOrd="2" destOrd="0" parTransId="{93A591BA-15E8-4088-814A-35736C6A208A}" sibTransId="{9970D0F6-3AF3-4941-BA36-21F4DD89DB1D}"/>
    <dgm:cxn modelId="{4466092B-42EE-4EBA-8DB9-41DD3593BF99}" type="presOf" srcId="{A5BE7FB1-CB06-42B9-97D6-B2C868B7364C}" destId="{E9951D32-FB08-45E4-AD9A-33B4EC0DCFE6}" srcOrd="0" destOrd="0" presId="urn:microsoft.com/office/officeart/2018/2/layout/IconVerticalSolidList"/>
    <dgm:cxn modelId="{332A253C-FD62-4B75-8AAA-23E4709508E8}" srcId="{A91EADCD-7E8C-48A3-8AD4-5F54AD528B19}" destId="{47429530-BE8A-4E4E-98AB-FF495925CE7E}" srcOrd="0" destOrd="0" parTransId="{F4BA09B9-08C5-41FD-8FF1-3B91E1F38936}" sibTransId="{C7B8A468-767C-4E2C-9362-1FB945B22998}"/>
    <dgm:cxn modelId="{509DF76C-3046-44F9-8F06-7352632ED1DB}" type="presOf" srcId="{A91EADCD-7E8C-48A3-8AD4-5F54AD528B19}" destId="{4BB90C2E-D538-4D38-A06D-381FB4D5B70B}" srcOrd="0" destOrd="0" presId="urn:microsoft.com/office/officeart/2018/2/layout/IconVerticalSolidList"/>
    <dgm:cxn modelId="{88169781-EBD8-4F95-92CB-93142DC8EF7D}" srcId="{A91EADCD-7E8C-48A3-8AD4-5F54AD528B19}" destId="{945D8CC5-CA0A-4E89-98A6-7777D71D023F}" srcOrd="1" destOrd="0" parTransId="{543249E1-ECB1-4342-B4A3-DEA06E435B60}" sibTransId="{DDF528BC-40A9-4266-8638-B3727494321B}"/>
    <dgm:cxn modelId="{73700292-6F5B-4245-8C05-BF9879FC2696}" type="presOf" srcId="{47429530-BE8A-4E4E-98AB-FF495925CE7E}" destId="{A4826643-9F83-485E-B36C-A62BB1E8FD47}" srcOrd="0" destOrd="0" presId="urn:microsoft.com/office/officeart/2018/2/layout/IconVerticalSolidList"/>
    <dgm:cxn modelId="{5635DBDD-E81F-4363-AF9D-A0930F4442DF}" srcId="{A91EADCD-7E8C-48A3-8AD4-5F54AD528B19}" destId="{A5BE7FB1-CB06-42B9-97D6-B2C868B7364C}" srcOrd="3" destOrd="0" parTransId="{819963F2-9E8A-4927-BCEF-BC3027564974}" sibTransId="{0ABFA1B8-23E8-4483-A7D0-1EB498783757}"/>
    <dgm:cxn modelId="{37FA75E5-6333-4BBD-8462-D4591C26D1BD}" type="presOf" srcId="{945D8CC5-CA0A-4E89-98A6-7777D71D023F}" destId="{2BA8CC0C-AAC6-4817-BF7D-3022D79A0673}" srcOrd="0" destOrd="0" presId="urn:microsoft.com/office/officeart/2018/2/layout/IconVerticalSolidList"/>
    <dgm:cxn modelId="{34C44DF2-7970-4D34-ACBF-33D57DE391FE}" type="presOf" srcId="{1123A689-6C06-4130-9C12-3520D584D6EC}" destId="{E3BEF07A-918A-4902-8517-6DFEB8372722}" srcOrd="0" destOrd="0" presId="urn:microsoft.com/office/officeart/2018/2/layout/IconVerticalSolidList"/>
    <dgm:cxn modelId="{9D44EC28-2E95-496B-AA42-14368DE82E90}" type="presParOf" srcId="{4BB90C2E-D538-4D38-A06D-381FB4D5B70B}" destId="{DBC01261-0758-4D91-9BAB-34E3675AA47B}" srcOrd="0" destOrd="0" presId="urn:microsoft.com/office/officeart/2018/2/layout/IconVerticalSolidList"/>
    <dgm:cxn modelId="{387078AF-B8F1-468F-90A5-2279F1E642FC}" type="presParOf" srcId="{DBC01261-0758-4D91-9BAB-34E3675AA47B}" destId="{37EB4DFB-421F-441C-97CE-11122DE025A4}" srcOrd="0" destOrd="0" presId="urn:microsoft.com/office/officeart/2018/2/layout/IconVerticalSolidList"/>
    <dgm:cxn modelId="{E0748EDF-DF80-44F3-A05F-9214E58EF5D3}" type="presParOf" srcId="{DBC01261-0758-4D91-9BAB-34E3675AA47B}" destId="{18E20F0E-7975-4DA7-A639-30F2871C7CA6}" srcOrd="1" destOrd="0" presId="urn:microsoft.com/office/officeart/2018/2/layout/IconVerticalSolidList"/>
    <dgm:cxn modelId="{DD56F23C-0E64-441C-B375-A253D4E49612}" type="presParOf" srcId="{DBC01261-0758-4D91-9BAB-34E3675AA47B}" destId="{1457BA62-C343-48FA-BDA3-C815ACE279AE}" srcOrd="2" destOrd="0" presId="urn:microsoft.com/office/officeart/2018/2/layout/IconVerticalSolidList"/>
    <dgm:cxn modelId="{3450C622-D68F-43FF-8D4A-416854099CE0}" type="presParOf" srcId="{DBC01261-0758-4D91-9BAB-34E3675AA47B}" destId="{A4826643-9F83-485E-B36C-A62BB1E8FD47}" srcOrd="3" destOrd="0" presId="urn:microsoft.com/office/officeart/2018/2/layout/IconVerticalSolidList"/>
    <dgm:cxn modelId="{EF72B800-44E3-486A-A0EB-F38F696C263F}" type="presParOf" srcId="{4BB90C2E-D538-4D38-A06D-381FB4D5B70B}" destId="{73E59BA1-15EF-4E08-A14A-AC9DD84D7AA8}" srcOrd="1" destOrd="0" presId="urn:microsoft.com/office/officeart/2018/2/layout/IconVerticalSolidList"/>
    <dgm:cxn modelId="{03EC1D17-688B-4029-91C7-A3FD60B99F55}" type="presParOf" srcId="{4BB90C2E-D538-4D38-A06D-381FB4D5B70B}" destId="{F88E658C-8B07-4485-9110-BD5D4BC5ACFB}" srcOrd="2" destOrd="0" presId="urn:microsoft.com/office/officeart/2018/2/layout/IconVerticalSolidList"/>
    <dgm:cxn modelId="{B6A2537E-5797-4138-8108-4B639C5B0072}" type="presParOf" srcId="{F88E658C-8B07-4485-9110-BD5D4BC5ACFB}" destId="{3A9097AB-DA18-4408-B153-8BF5D71C9EE5}" srcOrd="0" destOrd="0" presId="urn:microsoft.com/office/officeart/2018/2/layout/IconVerticalSolidList"/>
    <dgm:cxn modelId="{697B7B02-F15A-4F04-BF56-EE05FDB5D59C}" type="presParOf" srcId="{F88E658C-8B07-4485-9110-BD5D4BC5ACFB}" destId="{E2612B8D-2231-4BBF-A580-B4DFD8DD04B4}" srcOrd="1" destOrd="0" presId="urn:microsoft.com/office/officeart/2018/2/layout/IconVerticalSolidList"/>
    <dgm:cxn modelId="{8DEF1AA6-0B83-464A-83A4-80076CD643C2}" type="presParOf" srcId="{F88E658C-8B07-4485-9110-BD5D4BC5ACFB}" destId="{AFD61F7F-133D-42F4-BB9C-60EB7440B8B0}" srcOrd="2" destOrd="0" presId="urn:microsoft.com/office/officeart/2018/2/layout/IconVerticalSolidList"/>
    <dgm:cxn modelId="{9AF916FD-69BA-43FF-AC31-9D66EEF5F3A8}" type="presParOf" srcId="{F88E658C-8B07-4485-9110-BD5D4BC5ACFB}" destId="{2BA8CC0C-AAC6-4817-BF7D-3022D79A0673}" srcOrd="3" destOrd="0" presId="urn:microsoft.com/office/officeart/2018/2/layout/IconVerticalSolidList"/>
    <dgm:cxn modelId="{547B96A7-0268-4A16-B5A4-17EC5DD24CA2}" type="presParOf" srcId="{4BB90C2E-D538-4D38-A06D-381FB4D5B70B}" destId="{1155369D-D92C-4B40-ABAF-7A94B861A87F}" srcOrd="3" destOrd="0" presId="urn:microsoft.com/office/officeart/2018/2/layout/IconVerticalSolidList"/>
    <dgm:cxn modelId="{13B7E69E-2A0B-48DA-970A-869FA11ADF2C}" type="presParOf" srcId="{4BB90C2E-D538-4D38-A06D-381FB4D5B70B}" destId="{E0F0FA13-CF34-4F81-B369-0869337DCED8}" srcOrd="4" destOrd="0" presId="urn:microsoft.com/office/officeart/2018/2/layout/IconVerticalSolidList"/>
    <dgm:cxn modelId="{A2B0BCE3-61BF-4906-A235-79D3DFB7D2CC}" type="presParOf" srcId="{E0F0FA13-CF34-4F81-B369-0869337DCED8}" destId="{E3A7C353-22AA-43FA-A077-21A573ACA1E4}" srcOrd="0" destOrd="0" presId="urn:microsoft.com/office/officeart/2018/2/layout/IconVerticalSolidList"/>
    <dgm:cxn modelId="{44D6CBBB-34F1-4986-9BD1-5A530ACDEDBF}" type="presParOf" srcId="{E0F0FA13-CF34-4F81-B369-0869337DCED8}" destId="{6DD7F8B3-788B-49D7-8156-B5903AC020F2}" srcOrd="1" destOrd="0" presId="urn:microsoft.com/office/officeart/2018/2/layout/IconVerticalSolidList"/>
    <dgm:cxn modelId="{58D16037-C5D9-4E47-9199-C4C302E91D0A}" type="presParOf" srcId="{E0F0FA13-CF34-4F81-B369-0869337DCED8}" destId="{80FE7DEA-3F6C-4E4E-9D3F-E1586C09EAD0}" srcOrd="2" destOrd="0" presId="urn:microsoft.com/office/officeart/2018/2/layout/IconVerticalSolidList"/>
    <dgm:cxn modelId="{EBF00864-C51A-4376-BF4E-183A3C6BEDDB}" type="presParOf" srcId="{E0F0FA13-CF34-4F81-B369-0869337DCED8}" destId="{E3BEF07A-918A-4902-8517-6DFEB8372722}" srcOrd="3" destOrd="0" presId="urn:microsoft.com/office/officeart/2018/2/layout/IconVerticalSolidList"/>
    <dgm:cxn modelId="{CACEF41D-E709-4C6A-9F66-B4E409F9EF91}" type="presParOf" srcId="{4BB90C2E-D538-4D38-A06D-381FB4D5B70B}" destId="{80D32248-2671-4549-9E13-1F0AFD9DA17C}" srcOrd="5" destOrd="0" presId="urn:microsoft.com/office/officeart/2018/2/layout/IconVerticalSolidList"/>
    <dgm:cxn modelId="{8A1E3A01-C7DD-42EE-A928-FB0F3374A8D8}" type="presParOf" srcId="{4BB90C2E-D538-4D38-A06D-381FB4D5B70B}" destId="{FEFADD5E-A6F8-47F5-AAAE-AC58A56D3AC5}" srcOrd="6" destOrd="0" presId="urn:microsoft.com/office/officeart/2018/2/layout/IconVerticalSolidList"/>
    <dgm:cxn modelId="{DDB140A4-2486-4C8B-A5B1-DCD0EF892290}" type="presParOf" srcId="{FEFADD5E-A6F8-47F5-AAAE-AC58A56D3AC5}" destId="{47E7DC21-7BFD-4ACB-871F-1D5A057254B3}" srcOrd="0" destOrd="0" presId="urn:microsoft.com/office/officeart/2018/2/layout/IconVerticalSolidList"/>
    <dgm:cxn modelId="{E6212527-4C71-4600-8548-329EE9DCA031}" type="presParOf" srcId="{FEFADD5E-A6F8-47F5-AAAE-AC58A56D3AC5}" destId="{9F971F9F-9E86-475D-BE40-C2FCFE820C4B}" srcOrd="1" destOrd="0" presId="urn:microsoft.com/office/officeart/2018/2/layout/IconVerticalSolidList"/>
    <dgm:cxn modelId="{B5710E1A-F28D-4389-8864-ACF07F5F49ED}" type="presParOf" srcId="{FEFADD5E-A6F8-47F5-AAAE-AC58A56D3AC5}" destId="{7748626B-8168-4880-AEE2-9ED069B78AC7}" srcOrd="2" destOrd="0" presId="urn:microsoft.com/office/officeart/2018/2/layout/IconVerticalSolidList"/>
    <dgm:cxn modelId="{30174F74-D32D-4EF3-BCFF-65781FC30793}" type="presParOf" srcId="{FEFADD5E-A6F8-47F5-AAAE-AC58A56D3AC5}" destId="{E9951D32-FB08-45E4-AD9A-33B4EC0DCF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AC175-E766-4A01-94A9-369B092C840F}">
      <dsp:nvSpPr>
        <dsp:cNvPr id="0" name=""/>
        <dsp:cNvSpPr/>
      </dsp:nvSpPr>
      <dsp:spPr>
        <a:xfrm>
          <a:off x="0" y="0"/>
          <a:ext cx="83466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51E03-F3F5-4A83-B6B5-CAC2347E67CE}">
      <dsp:nvSpPr>
        <dsp:cNvPr id="0" name=""/>
        <dsp:cNvSpPr/>
      </dsp:nvSpPr>
      <dsp:spPr>
        <a:xfrm>
          <a:off x="0" y="0"/>
          <a:ext cx="8346676" cy="1372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 and Network: Engage in enlightening discussions, share valuable insights, and foster lasting relationships with peers, industry professionals, and friends through seamless video calls and real-time messaging in our vibrant virtual hangout rooms.</a:t>
          </a:r>
        </a:p>
      </dsp:txBody>
      <dsp:txXfrm>
        <a:off x="0" y="0"/>
        <a:ext cx="8346676" cy="1372704"/>
      </dsp:txXfrm>
    </dsp:sp>
    <dsp:sp modelId="{9CA49E2B-97EB-4F61-833C-D0A0A5D37E5F}">
      <dsp:nvSpPr>
        <dsp:cNvPr id="0" name=""/>
        <dsp:cNvSpPr/>
      </dsp:nvSpPr>
      <dsp:spPr>
        <a:xfrm>
          <a:off x="0" y="1372704"/>
          <a:ext cx="834667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0505B-99B8-4CD7-B1BF-48CB711C7E06}">
      <dsp:nvSpPr>
        <dsp:cNvPr id="0" name=""/>
        <dsp:cNvSpPr/>
      </dsp:nvSpPr>
      <dsp:spPr>
        <a:xfrm>
          <a:off x="0" y="1372704"/>
          <a:ext cx="8346676" cy="1372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Share Moments: Capture life's most treasured moments effortlessly. Share captivating photos, compelling videos, and noteworthy updates with your esteemed circle of friends and followers using our intuitive stories feature.</a:t>
          </a:r>
        </a:p>
      </dsp:txBody>
      <dsp:txXfrm>
        <a:off x="0" y="1372704"/>
        <a:ext cx="8346676" cy="1372704"/>
      </dsp:txXfrm>
    </dsp:sp>
    <dsp:sp modelId="{11E84459-F6EE-40FB-B9F8-43DE5C8D8423}">
      <dsp:nvSpPr>
        <dsp:cNvPr id="0" name=""/>
        <dsp:cNvSpPr/>
      </dsp:nvSpPr>
      <dsp:spPr>
        <a:xfrm>
          <a:off x="0" y="2745409"/>
          <a:ext cx="834667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FADC9-7F0C-4989-8433-BACA56836DBE}">
      <dsp:nvSpPr>
        <dsp:cNvPr id="0" name=""/>
        <dsp:cNvSpPr/>
      </dsp:nvSpPr>
      <dsp:spPr>
        <a:xfrm>
          <a:off x="0" y="2745409"/>
          <a:ext cx="8346676" cy="1372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Expand Your Circle: Elevate your social network with our intelligent friend suggestions. Discover new connections within your expansive network and broaden your horizons with ease.</a:t>
          </a:r>
        </a:p>
      </dsp:txBody>
      <dsp:txXfrm>
        <a:off x="0" y="2745409"/>
        <a:ext cx="8346676" cy="1372704"/>
      </dsp:txXfrm>
    </dsp:sp>
    <dsp:sp modelId="{4AEEEDB7-89C5-493D-B9D7-491DD43A506B}">
      <dsp:nvSpPr>
        <dsp:cNvPr id="0" name=""/>
        <dsp:cNvSpPr/>
      </dsp:nvSpPr>
      <dsp:spPr>
        <a:xfrm>
          <a:off x="0" y="4118114"/>
          <a:ext cx="834667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437C-709D-4E0C-8140-B25D48DA6853}">
      <dsp:nvSpPr>
        <dsp:cNvPr id="0" name=""/>
        <dsp:cNvSpPr/>
      </dsp:nvSpPr>
      <dsp:spPr>
        <a:xfrm>
          <a:off x="0" y="4118114"/>
          <a:ext cx="8346676" cy="1372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Collaborate and Create: Cultivate innovation and ingenuity by collaborating on impactful projects, stimulating study sessions, or visionary creative endeavors within our esteemed virtual hangout rooms. Foster a culture of collaboration, fuel creativity, and transform ideas into reality within our supportive environment.</a:t>
          </a:r>
        </a:p>
      </dsp:txBody>
      <dsp:txXfrm>
        <a:off x="0" y="4118114"/>
        <a:ext cx="8346676" cy="1372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92A11-AED7-478C-946E-F0F4D9B45091}">
      <dsp:nvSpPr>
        <dsp:cNvPr id="0" name=""/>
        <dsp:cNvSpPr/>
      </dsp:nvSpPr>
      <dsp:spPr>
        <a:xfrm>
          <a:off x="0" y="6736"/>
          <a:ext cx="9755067" cy="85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87380-BE50-4AC6-9903-53BB1EF8D38A}">
      <dsp:nvSpPr>
        <dsp:cNvPr id="0" name=""/>
        <dsp:cNvSpPr/>
      </dsp:nvSpPr>
      <dsp:spPr>
        <a:xfrm>
          <a:off x="258924" y="199325"/>
          <a:ext cx="471232" cy="470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B6E05-CCDD-4B2E-A1BF-A9C37825A13F}">
      <dsp:nvSpPr>
        <dsp:cNvPr id="0" name=""/>
        <dsp:cNvSpPr/>
      </dsp:nvSpPr>
      <dsp:spPr>
        <a:xfrm>
          <a:off x="989082" y="6736"/>
          <a:ext cx="8750751" cy="88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19" tIns="93419" rIns="93419" bIns="9341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Professional Networking Forum:  Establish virtual rooms for industry-specific discussions and networking. Schedule video calls with professionals sharing insights, fostering collaboration, resource exchange, and career networking.</a:t>
          </a:r>
        </a:p>
      </dsp:txBody>
      <dsp:txXfrm>
        <a:off x="989082" y="6736"/>
        <a:ext cx="8750751" cy="882698"/>
      </dsp:txXfrm>
    </dsp:sp>
    <dsp:sp modelId="{380F4923-48A6-4B94-98E8-2D8C2CF59D61}">
      <dsp:nvSpPr>
        <dsp:cNvPr id="0" name=""/>
        <dsp:cNvSpPr/>
      </dsp:nvSpPr>
      <dsp:spPr>
        <a:xfrm>
          <a:off x="0" y="1110110"/>
          <a:ext cx="9755067" cy="85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F12B1-A5CF-4200-9C4A-95820A629B22}">
      <dsp:nvSpPr>
        <dsp:cNvPr id="0" name=""/>
        <dsp:cNvSpPr/>
      </dsp:nvSpPr>
      <dsp:spPr>
        <a:xfrm>
          <a:off x="258924" y="1302698"/>
          <a:ext cx="471232" cy="470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E8827-1611-491E-989E-B47DD7356C1A}">
      <dsp:nvSpPr>
        <dsp:cNvPr id="0" name=""/>
        <dsp:cNvSpPr/>
      </dsp:nvSpPr>
      <dsp:spPr>
        <a:xfrm>
          <a:off x="989082" y="1110110"/>
          <a:ext cx="8750751" cy="88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19" tIns="93419" rIns="93419" bIns="9341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Community Support Group:  Create virtual rooms for shared challenges, offering support through regular sessions and peer-to-peer video calls. Enable resource sharing for collective well-being and a supportive environment.</a:t>
          </a:r>
        </a:p>
      </dsp:txBody>
      <dsp:txXfrm>
        <a:off x="989082" y="1110110"/>
        <a:ext cx="8750751" cy="882698"/>
      </dsp:txXfrm>
    </dsp:sp>
    <dsp:sp modelId="{2FBE9712-0AC2-4961-B76B-5788776E22AE}">
      <dsp:nvSpPr>
        <dsp:cNvPr id="0" name=""/>
        <dsp:cNvSpPr/>
      </dsp:nvSpPr>
      <dsp:spPr>
        <a:xfrm>
          <a:off x="0" y="2213483"/>
          <a:ext cx="9755067" cy="85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9A152-1611-4505-B8CE-D7C2F6B345DD}">
      <dsp:nvSpPr>
        <dsp:cNvPr id="0" name=""/>
        <dsp:cNvSpPr/>
      </dsp:nvSpPr>
      <dsp:spPr>
        <a:xfrm>
          <a:off x="258924" y="2406072"/>
          <a:ext cx="471232" cy="4707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437BB-6972-4D7F-91F8-8A8AC0C06CC8}">
      <dsp:nvSpPr>
        <dsp:cNvPr id="0" name=""/>
        <dsp:cNvSpPr/>
      </dsp:nvSpPr>
      <dsp:spPr>
        <a:xfrm>
          <a:off x="989082" y="2213483"/>
          <a:ext cx="8750751" cy="88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19" tIns="93419" rIns="93419" bIns="9341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Educational Study Group:  Utilize virtual study rooms for collaborative learning, scheduling study sessions with screen sharing and document collaboration. Encourage peer-to-peer teaching and academic support.</a:t>
          </a:r>
        </a:p>
      </dsp:txBody>
      <dsp:txXfrm>
        <a:off x="989082" y="2213483"/>
        <a:ext cx="8750751" cy="882698"/>
      </dsp:txXfrm>
    </dsp:sp>
    <dsp:sp modelId="{014A3AAB-7F48-4A1D-B3A5-22C636391612}">
      <dsp:nvSpPr>
        <dsp:cNvPr id="0" name=""/>
        <dsp:cNvSpPr/>
      </dsp:nvSpPr>
      <dsp:spPr>
        <a:xfrm>
          <a:off x="0" y="3316857"/>
          <a:ext cx="9755067" cy="85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FDC05-AF61-44A8-A134-5EE359653F2F}">
      <dsp:nvSpPr>
        <dsp:cNvPr id="0" name=""/>
        <dsp:cNvSpPr/>
      </dsp:nvSpPr>
      <dsp:spPr>
        <a:xfrm>
          <a:off x="258924" y="3509445"/>
          <a:ext cx="471232" cy="4707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C52AE-64B8-4CAD-8F3F-7DA68AADFACA}">
      <dsp:nvSpPr>
        <dsp:cNvPr id="0" name=""/>
        <dsp:cNvSpPr/>
      </dsp:nvSpPr>
      <dsp:spPr>
        <a:xfrm>
          <a:off x="989082" y="3316857"/>
          <a:ext cx="8750751" cy="88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19" tIns="93419" rIns="93419" bIns="9341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Virtual Event Space:  Host webinars, workshops, and seminars in virtual rooms, facilitating live presentations, real-time messaging, and networking opportunities. Offer a convenient platform for engaging virtual events.</a:t>
          </a:r>
        </a:p>
      </dsp:txBody>
      <dsp:txXfrm>
        <a:off x="989082" y="3316857"/>
        <a:ext cx="8750751" cy="882698"/>
      </dsp:txXfrm>
    </dsp:sp>
    <dsp:sp modelId="{CA2091FD-D0A4-42D5-B6B6-F3F88108BE48}">
      <dsp:nvSpPr>
        <dsp:cNvPr id="0" name=""/>
        <dsp:cNvSpPr/>
      </dsp:nvSpPr>
      <dsp:spPr>
        <a:xfrm>
          <a:off x="0" y="4420230"/>
          <a:ext cx="9755067" cy="85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5290E-24FE-4809-A4CD-F6E2E3C8B0E5}">
      <dsp:nvSpPr>
        <dsp:cNvPr id="0" name=""/>
        <dsp:cNvSpPr/>
      </dsp:nvSpPr>
      <dsp:spPr>
        <a:xfrm>
          <a:off x="258924" y="4612819"/>
          <a:ext cx="471232" cy="4707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A777B-7F67-4930-858C-A675DDE66793}">
      <dsp:nvSpPr>
        <dsp:cNvPr id="0" name=""/>
        <dsp:cNvSpPr/>
      </dsp:nvSpPr>
      <dsp:spPr>
        <a:xfrm>
          <a:off x="989082" y="4420230"/>
          <a:ext cx="8750751" cy="88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19" tIns="93419" rIns="93419" bIns="9341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Creative Collaboration Hub:  Provide virtual rooms for creative professionals to collaborate, scheduling brainstorming sessions with multimedia sharing. Foster innovation, idea generation, and creative networking within the community.</a:t>
          </a:r>
        </a:p>
      </dsp:txBody>
      <dsp:txXfrm>
        <a:off x="989082" y="4420230"/>
        <a:ext cx="8750751" cy="882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442B2-B7F1-42BD-9E25-F41A6FD0A300}">
      <dsp:nvSpPr>
        <dsp:cNvPr id="0" name=""/>
        <dsp:cNvSpPr/>
      </dsp:nvSpPr>
      <dsp:spPr>
        <a:xfrm>
          <a:off x="0" y="0"/>
          <a:ext cx="7275713" cy="798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Enhanced Collaboration: Virtual hangout rooms facilitate real-time collaboration, boosting productivity and teamwork.</a:t>
          </a:r>
        </a:p>
      </dsp:txBody>
      <dsp:txXfrm>
        <a:off x="23401" y="23401"/>
        <a:ext cx="6320072" cy="752177"/>
      </dsp:txXfrm>
    </dsp:sp>
    <dsp:sp modelId="{AD70BEBA-2EA8-4B68-8D68-2B932CD8710B}">
      <dsp:nvSpPr>
        <dsp:cNvPr id="0" name=""/>
        <dsp:cNvSpPr/>
      </dsp:nvSpPr>
      <dsp:spPr>
        <a:xfrm>
          <a:off x="543316" y="909948"/>
          <a:ext cx="7275713" cy="798979"/>
        </a:xfrm>
        <a:prstGeom prst="roundRect">
          <a:avLst>
            <a:gd name="adj" fmla="val 10000"/>
          </a:avLst>
        </a:prstGeom>
        <a:solidFill>
          <a:schemeClr val="accent2">
            <a:hueOff val="663946"/>
            <a:satOff val="2284"/>
            <a:lumOff val="-4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Improved Accessibility: Users can connect from anywhere, promoting inclusivity and broader participation.</a:t>
          </a:r>
        </a:p>
      </dsp:txBody>
      <dsp:txXfrm>
        <a:off x="566717" y="933349"/>
        <a:ext cx="6166258" cy="752177"/>
      </dsp:txXfrm>
    </dsp:sp>
    <dsp:sp modelId="{9169D066-4477-4E9A-8ADD-3F932EEA7A18}">
      <dsp:nvSpPr>
        <dsp:cNvPr id="0" name=""/>
        <dsp:cNvSpPr/>
      </dsp:nvSpPr>
      <dsp:spPr>
        <a:xfrm>
          <a:off x="1086632" y="1819897"/>
          <a:ext cx="7275713" cy="798979"/>
        </a:xfrm>
        <a:prstGeom prst="roundRect">
          <a:avLst>
            <a:gd name="adj" fmla="val 10000"/>
          </a:avLst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Convenient Networking: Users can build relationships and professional connections easily, enhancing career prospects.</a:t>
          </a:r>
        </a:p>
      </dsp:txBody>
      <dsp:txXfrm>
        <a:off x="1110033" y="1843298"/>
        <a:ext cx="6166258" cy="752177"/>
      </dsp:txXfrm>
    </dsp:sp>
    <dsp:sp modelId="{87F84661-A133-48DD-A415-7E407597D1FA}">
      <dsp:nvSpPr>
        <dsp:cNvPr id="0" name=""/>
        <dsp:cNvSpPr/>
      </dsp:nvSpPr>
      <dsp:spPr>
        <a:xfrm>
          <a:off x="1629948" y="2729846"/>
          <a:ext cx="7275713" cy="798979"/>
        </a:xfrm>
        <a:prstGeom prst="roundRect">
          <a:avLst>
            <a:gd name="adj" fmla="val 10000"/>
          </a:avLst>
        </a:prstGeom>
        <a:solidFill>
          <a:schemeClr val="accent2">
            <a:hueOff val="1991838"/>
            <a:satOff val="6851"/>
            <a:lumOff val="-13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Flexible Learning:  Virtual hangout rooms offer a flexible environment for collaborative learning and academic support.</a:t>
          </a:r>
        </a:p>
      </dsp:txBody>
      <dsp:txXfrm>
        <a:off x="1653349" y="2753247"/>
        <a:ext cx="6166258" cy="752177"/>
      </dsp:txXfrm>
    </dsp:sp>
    <dsp:sp modelId="{14D8DCB6-E4CB-4A99-BE97-5087B64CE529}">
      <dsp:nvSpPr>
        <dsp:cNvPr id="0" name=""/>
        <dsp:cNvSpPr/>
      </dsp:nvSpPr>
      <dsp:spPr>
        <a:xfrm>
          <a:off x="2173265" y="3639795"/>
          <a:ext cx="7275713" cy="798979"/>
        </a:xfrm>
        <a:prstGeom prst="roundRect">
          <a:avLst>
            <a:gd name="adj" fmla="val 10000"/>
          </a:avLst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Cost-Effective Events:  Hosting events in virtual rooms saves costs on venue rental and travel expenses, while providing engaging experiences.</a:t>
          </a:r>
        </a:p>
      </dsp:txBody>
      <dsp:txXfrm>
        <a:off x="2196666" y="3663196"/>
        <a:ext cx="6166258" cy="752177"/>
      </dsp:txXfrm>
    </dsp:sp>
    <dsp:sp modelId="{505A2BB6-B18E-45D8-9B10-875D1151D05E}">
      <dsp:nvSpPr>
        <dsp:cNvPr id="0" name=""/>
        <dsp:cNvSpPr/>
      </dsp:nvSpPr>
      <dsp:spPr>
        <a:xfrm>
          <a:off x="6756377" y="583698"/>
          <a:ext cx="519336" cy="5193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873228" y="583698"/>
        <a:ext cx="285634" cy="390800"/>
      </dsp:txXfrm>
    </dsp:sp>
    <dsp:sp modelId="{A55780AF-0C71-4759-8305-0BEBB11F6E7C}">
      <dsp:nvSpPr>
        <dsp:cNvPr id="0" name=""/>
        <dsp:cNvSpPr/>
      </dsp:nvSpPr>
      <dsp:spPr>
        <a:xfrm>
          <a:off x="7299693" y="1493647"/>
          <a:ext cx="519336" cy="5193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11392"/>
            <a:satOff val="2563"/>
            <a:lumOff val="2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111392"/>
              <a:satOff val="2563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416544" y="1493647"/>
        <a:ext cx="285634" cy="390800"/>
      </dsp:txXfrm>
    </dsp:sp>
    <dsp:sp modelId="{33C15B66-2C16-47A8-87B2-18DDDAFDC1B0}">
      <dsp:nvSpPr>
        <dsp:cNvPr id="0" name=""/>
        <dsp:cNvSpPr/>
      </dsp:nvSpPr>
      <dsp:spPr>
        <a:xfrm>
          <a:off x="7843009" y="2390280"/>
          <a:ext cx="519336" cy="5193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22785"/>
            <a:satOff val="5126"/>
            <a:lumOff val="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222785"/>
              <a:satOff val="5126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59860" y="2390280"/>
        <a:ext cx="285634" cy="390800"/>
      </dsp:txXfrm>
    </dsp:sp>
    <dsp:sp modelId="{6CF5C9DD-CD71-4046-BCF7-D5F29A61049A}">
      <dsp:nvSpPr>
        <dsp:cNvPr id="0" name=""/>
        <dsp:cNvSpPr/>
      </dsp:nvSpPr>
      <dsp:spPr>
        <a:xfrm>
          <a:off x="8386326" y="3309106"/>
          <a:ext cx="519336" cy="5193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34177"/>
            <a:satOff val="7689"/>
            <a:lumOff val="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334177"/>
              <a:satOff val="7689"/>
              <a:lumOff val="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503177" y="3309106"/>
        <a:ext cx="285634" cy="390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B4DFB-421F-441C-97CE-11122DE025A4}">
      <dsp:nvSpPr>
        <dsp:cNvPr id="0" name=""/>
        <dsp:cNvSpPr/>
      </dsp:nvSpPr>
      <dsp:spPr>
        <a:xfrm>
          <a:off x="0" y="2005"/>
          <a:ext cx="8618151" cy="101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20F0E-7975-4DA7-A639-30F2871C7CA6}">
      <dsp:nvSpPr>
        <dsp:cNvPr id="0" name=""/>
        <dsp:cNvSpPr/>
      </dsp:nvSpPr>
      <dsp:spPr>
        <a:xfrm>
          <a:off x="307459" y="230694"/>
          <a:ext cx="559017" cy="559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26643-9F83-485E-B36C-A62BB1E8FD47}">
      <dsp:nvSpPr>
        <dsp:cNvPr id="0" name=""/>
        <dsp:cNvSpPr/>
      </dsp:nvSpPr>
      <dsp:spPr>
        <a:xfrm>
          <a:off x="1173936" y="2005"/>
          <a:ext cx="7444214" cy="101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68" tIns="107568" rIns="107568" bIns="1075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Video Calling (1 on 1 and Group): Users can make one-on-one video calls for personal interactions. Group video calling feature allows multiple users to join virtual meetings or hangouts.</a:t>
          </a:r>
        </a:p>
      </dsp:txBody>
      <dsp:txXfrm>
        <a:off x="1173936" y="2005"/>
        <a:ext cx="7444214" cy="1016394"/>
      </dsp:txXfrm>
    </dsp:sp>
    <dsp:sp modelId="{3A9097AB-DA18-4408-B153-8BF5D71C9EE5}">
      <dsp:nvSpPr>
        <dsp:cNvPr id="0" name=""/>
        <dsp:cNvSpPr/>
      </dsp:nvSpPr>
      <dsp:spPr>
        <a:xfrm>
          <a:off x="0" y="1272499"/>
          <a:ext cx="8618151" cy="101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12B8D-2231-4BBF-A580-B4DFD8DD04B4}">
      <dsp:nvSpPr>
        <dsp:cNvPr id="0" name=""/>
        <dsp:cNvSpPr/>
      </dsp:nvSpPr>
      <dsp:spPr>
        <a:xfrm>
          <a:off x="307459" y="1501188"/>
          <a:ext cx="559017" cy="559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8CC0C-AAC6-4817-BF7D-3022D79A0673}">
      <dsp:nvSpPr>
        <dsp:cNvPr id="0" name=""/>
        <dsp:cNvSpPr/>
      </dsp:nvSpPr>
      <dsp:spPr>
        <a:xfrm>
          <a:off x="1173936" y="1272499"/>
          <a:ext cx="7444214" cy="101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68" tIns="107568" rIns="107568" bIns="1075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Story Sharing: Users share photos and updates in disappearing stories, fostering casual and real-time content.</a:t>
          </a:r>
        </a:p>
      </dsp:txBody>
      <dsp:txXfrm>
        <a:off x="1173936" y="1272499"/>
        <a:ext cx="7444214" cy="1016394"/>
      </dsp:txXfrm>
    </dsp:sp>
    <dsp:sp modelId="{E3A7C353-22AA-43FA-A077-21A573ACA1E4}">
      <dsp:nvSpPr>
        <dsp:cNvPr id="0" name=""/>
        <dsp:cNvSpPr/>
      </dsp:nvSpPr>
      <dsp:spPr>
        <a:xfrm>
          <a:off x="0" y="2542992"/>
          <a:ext cx="8618151" cy="101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7F8B3-788B-49D7-8156-B5903AC020F2}">
      <dsp:nvSpPr>
        <dsp:cNvPr id="0" name=""/>
        <dsp:cNvSpPr/>
      </dsp:nvSpPr>
      <dsp:spPr>
        <a:xfrm>
          <a:off x="307459" y="2771681"/>
          <a:ext cx="559017" cy="559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EF07A-918A-4902-8517-6DFEB8372722}">
      <dsp:nvSpPr>
        <dsp:cNvPr id="0" name=""/>
        <dsp:cNvSpPr/>
      </dsp:nvSpPr>
      <dsp:spPr>
        <a:xfrm>
          <a:off x="1173936" y="2542992"/>
          <a:ext cx="7444214" cy="101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68" tIns="107568" rIns="107568" bIns="1075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Friend Suggestions: Friend suggestions based on existing users to easily expand social networks.</a:t>
          </a:r>
        </a:p>
      </dsp:txBody>
      <dsp:txXfrm>
        <a:off x="1173936" y="2542992"/>
        <a:ext cx="7444214" cy="1016394"/>
      </dsp:txXfrm>
    </dsp:sp>
    <dsp:sp modelId="{47E7DC21-7BFD-4ACB-871F-1D5A057254B3}">
      <dsp:nvSpPr>
        <dsp:cNvPr id="0" name=""/>
        <dsp:cNvSpPr/>
      </dsp:nvSpPr>
      <dsp:spPr>
        <a:xfrm>
          <a:off x="0" y="3813486"/>
          <a:ext cx="8618151" cy="101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71F9F-9E86-475D-BE40-C2FCFE820C4B}">
      <dsp:nvSpPr>
        <dsp:cNvPr id="0" name=""/>
        <dsp:cNvSpPr/>
      </dsp:nvSpPr>
      <dsp:spPr>
        <a:xfrm>
          <a:off x="307459" y="4042175"/>
          <a:ext cx="559017" cy="559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51D32-FB08-45E4-AD9A-33B4EC0DCFE6}">
      <dsp:nvSpPr>
        <dsp:cNvPr id="0" name=""/>
        <dsp:cNvSpPr/>
      </dsp:nvSpPr>
      <dsp:spPr>
        <a:xfrm>
          <a:off x="1173936" y="3813486"/>
          <a:ext cx="7444214" cy="101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68" tIns="107568" rIns="107568" bIns="1075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Virtual Hangout Rooms: Creation and joining of virtual chat rooms based on shared interests for real-time interaction.</a:t>
          </a:r>
        </a:p>
      </dsp:txBody>
      <dsp:txXfrm>
        <a:off x="1173936" y="3813486"/>
        <a:ext cx="7444214" cy="1016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6DB8-A510-4CA2-B050-3F458A09CC2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C015F-9456-4878-939F-49B7B6AEA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6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3588-72F7-4656-B311-E6E135ADEA3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F972058-D8BE-4EC5-A896-F38971D56A4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3588-72F7-4656-B311-E6E135ADEA3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2058-D8BE-4EC5-A896-F38971D5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46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3588-72F7-4656-B311-E6E135ADEA3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2058-D8BE-4EC5-A896-F38971D5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8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3588-72F7-4656-B311-E6E135ADEA3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2058-D8BE-4EC5-A896-F38971D56A4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8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3588-72F7-4656-B311-E6E135ADEA3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2058-D8BE-4EC5-A896-F38971D5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34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3588-72F7-4656-B311-E6E135ADEA3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2058-D8BE-4EC5-A896-F38971D56A4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3588-72F7-4656-B311-E6E135ADEA3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2058-D8BE-4EC5-A896-F38971D5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8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3588-72F7-4656-B311-E6E135ADEA3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2058-D8BE-4EC5-A896-F38971D56A4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3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3588-72F7-4656-B311-E6E135ADEA3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2058-D8BE-4EC5-A896-F38971D5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8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3588-72F7-4656-B311-E6E135ADEA3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2058-D8BE-4EC5-A896-F38971D5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46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3588-72F7-4656-B311-E6E135ADEA3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2058-D8BE-4EC5-A896-F38971D5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2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E5E3588-72F7-4656-B311-E6E135ADEA3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2058-D8BE-4EC5-A896-F38971D56A4D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279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5" Type="http://schemas.openxmlformats.org/officeDocument/2006/relationships/image" Target="../media/image3.png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46BD09-4AE1-7EAD-D89B-83E7BDA646CB}"/>
              </a:ext>
            </a:extLst>
          </p:cNvPr>
          <p:cNvSpPr/>
          <p:nvPr/>
        </p:nvSpPr>
        <p:spPr>
          <a:xfrm>
            <a:off x="4244108" y="290126"/>
            <a:ext cx="4102223" cy="4895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</a:t>
            </a:r>
            <a:endParaRPr lang="en-IN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F9C7F-E8E3-9EBC-D65E-ED77C1762F7E}"/>
              </a:ext>
            </a:extLst>
          </p:cNvPr>
          <p:cNvSpPr/>
          <p:nvPr/>
        </p:nvSpPr>
        <p:spPr>
          <a:xfrm>
            <a:off x="2096654" y="2345042"/>
            <a:ext cx="8146473" cy="12838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Social Net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(Social Networking Website)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CD5241-DF12-ABE6-DA83-9DD13F71C2BD}"/>
              </a:ext>
            </a:extLst>
          </p:cNvPr>
          <p:cNvSpPr/>
          <p:nvPr/>
        </p:nvSpPr>
        <p:spPr>
          <a:xfrm>
            <a:off x="8657615" y="3813243"/>
            <a:ext cx="2498044" cy="28115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TEAM: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AKSHIT MANKE</a:t>
            </a:r>
          </a:p>
          <a:p>
            <a:pPr algn="ctr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(0103CS211019)</a:t>
            </a:r>
          </a:p>
          <a:p>
            <a:pPr algn="ctr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ANTIMA MUWEL</a:t>
            </a:r>
          </a:p>
          <a:p>
            <a:pPr algn="ctr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(0103CS211032)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 MORYA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(0103CS211072)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WAGISHA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(0103CS211203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29344-FD01-F611-7B0B-4C187DC1ADE8}"/>
              </a:ext>
            </a:extLst>
          </p:cNvPr>
          <p:cNvSpPr txBox="1"/>
          <p:nvPr/>
        </p:nvSpPr>
        <p:spPr>
          <a:xfrm>
            <a:off x="2042659" y="882116"/>
            <a:ext cx="8409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</a:t>
            </a:r>
            <a:r>
              <a:rPr lang="en-US" sz="4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Narain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Technology</a:t>
            </a:r>
          </a:p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Session: 2023-2024</a:t>
            </a:r>
            <a:endParaRPr lang="en-IN" sz="4000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E3FDEC-E358-E3FE-6AAE-94DFECF480BE}"/>
              </a:ext>
            </a:extLst>
          </p:cNvPr>
          <p:cNvSpPr/>
          <p:nvPr/>
        </p:nvSpPr>
        <p:spPr>
          <a:xfrm>
            <a:off x="2042659" y="5262664"/>
            <a:ext cx="2293914" cy="9290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CSE Department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6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CEFA15-F9C9-7823-F428-2EBD1D0FB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293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8" name="Rectangle 297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0" name="Picture 309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2" name="Rectangle 311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E43B6-9AA2-EDB1-29B5-38D84764E882}"/>
              </a:ext>
            </a:extLst>
          </p:cNvPr>
          <p:cNvSpPr txBox="1"/>
          <p:nvPr/>
        </p:nvSpPr>
        <p:spPr>
          <a:xfrm>
            <a:off x="2831794" y="488191"/>
            <a:ext cx="3473753" cy="67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Idea:</a:t>
            </a:r>
          </a:p>
        </p:txBody>
      </p:sp>
      <p:graphicFrame>
        <p:nvGraphicFramePr>
          <p:cNvPr id="289" name="TextBox 2">
            <a:extLst>
              <a:ext uri="{FF2B5EF4-FFF2-40B4-BE49-F238E27FC236}">
                <a16:creationId xmlns:a16="http://schemas.microsoft.com/office/drawing/2014/main" id="{A496E028-8FF1-5047-34EB-34628084B0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1740"/>
              </p:ext>
            </p:extLst>
          </p:nvPr>
        </p:nvGraphicFramePr>
        <p:xfrm>
          <a:off x="2610579" y="1316625"/>
          <a:ext cx="8346676" cy="5490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8607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233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8" name="Rectangle 237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FA115-06DD-ADC4-6194-753FBFD50C8A}"/>
              </a:ext>
            </a:extLst>
          </p:cNvPr>
          <p:cNvSpPr txBox="1"/>
          <p:nvPr/>
        </p:nvSpPr>
        <p:spPr>
          <a:xfrm>
            <a:off x="2610579" y="513037"/>
            <a:ext cx="7958331" cy="625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Cases: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211C598-B43E-D5E6-B153-F10FD9F05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52034"/>
              </p:ext>
            </p:extLst>
          </p:nvPr>
        </p:nvGraphicFramePr>
        <p:xfrm>
          <a:off x="2015294" y="1365454"/>
          <a:ext cx="9755067" cy="5309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638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061257EA-225F-0FC2-F71F-949B16F6DB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096583"/>
              </p:ext>
            </p:extLst>
          </p:nvPr>
        </p:nvGraphicFramePr>
        <p:xfrm>
          <a:off x="2194943" y="1778000"/>
          <a:ext cx="9448979" cy="443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349B8E-06E3-3FC9-A5EA-71E36F8B7F95}"/>
              </a:ext>
            </a:extLst>
          </p:cNvPr>
          <p:cNvSpPr txBox="1"/>
          <p:nvPr/>
        </p:nvSpPr>
        <p:spPr>
          <a:xfrm>
            <a:off x="2611809" y="808057"/>
            <a:ext cx="2869512" cy="583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Advantages:</a:t>
            </a:r>
            <a:endParaRPr lang="en-US" sz="3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D0F730-8004-F395-4EBB-19C8E4D8CFB1}"/>
              </a:ext>
            </a:extLst>
          </p:cNvPr>
          <p:cNvSpPr txBox="1"/>
          <p:nvPr/>
        </p:nvSpPr>
        <p:spPr>
          <a:xfrm>
            <a:off x="2611809" y="808057"/>
            <a:ext cx="5714314" cy="583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Show Stopper:</a:t>
            </a:r>
            <a:endParaRPr lang="en-US" sz="3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C7C26BA-3880-D0E0-4E3E-04DD13E1D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429301"/>
              </p:ext>
            </p:extLst>
          </p:nvPr>
        </p:nvGraphicFramePr>
        <p:xfrm>
          <a:off x="2611807" y="1558753"/>
          <a:ext cx="8618151" cy="4831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42713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580</TotalTime>
  <Words>539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wagisha patel</dc:creator>
  <cp:lastModifiedBy>ak.manke96@gmail.com</cp:lastModifiedBy>
  <cp:revision>6</cp:revision>
  <dcterms:created xsi:type="dcterms:W3CDTF">2023-10-12T14:11:54Z</dcterms:created>
  <dcterms:modified xsi:type="dcterms:W3CDTF">2024-03-04T10:31:33Z</dcterms:modified>
</cp:coreProperties>
</file>