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E79-746C-78DC-6076-01D159FD7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CREDIT CARD </a:t>
            </a:r>
            <a:br>
              <a:rPr lang="en-US" dirty="0"/>
            </a:br>
            <a:r>
              <a:rPr lang="en-US" sz="3200" dirty="0"/>
              <a:t>WEEKLY </a:t>
            </a:r>
            <a:br>
              <a:rPr lang="en-US" sz="3200" dirty="0"/>
            </a:br>
            <a:r>
              <a:rPr lang="en-US" sz="3200" dirty="0"/>
              <a:t>STATUS REPORT</a:t>
            </a:r>
          </a:p>
        </p:txBody>
      </p:sp>
    </p:spTree>
    <p:extLst>
      <p:ext uri="{BB962C8B-B14F-4D97-AF65-F5344CB8AC3E}">
        <p14:creationId xmlns:p14="http://schemas.microsoft.com/office/powerpoint/2010/main" val="12958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051C-63F5-E9D6-C8CC-EA0C273A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8748-3001-5ABA-F941-511B3048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610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BAAA-A030-8F06-E3FD-DE66B9A0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A245-A270-2516-84C4-4847DEB5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5206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WoW change:</a:t>
            </a:r>
          </a:p>
          <a:p>
            <a:pPr marL="0" indent="0">
              <a:buNone/>
            </a:pPr>
            <a:r>
              <a:rPr lang="en-US" sz="1600" dirty="0"/>
              <a:t>• Revenue increased by 28.8%, </a:t>
            </a:r>
          </a:p>
          <a:p>
            <a:pPr marL="0" indent="0">
              <a:buNone/>
            </a:pPr>
            <a:r>
              <a:rPr lang="en-US" sz="1600" dirty="0"/>
              <a:t>• Total Transaction Amt &amp; Count  45M &amp; x656K</a:t>
            </a:r>
          </a:p>
          <a:p>
            <a:pPr marL="0" indent="0">
              <a:buNone/>
            </a:pPr>
            <a:r>
              <a:rPr lang="en-US" sz="1600" dirty="0"/>
              <a:t>• Revenue generated by Married customer is 15M</a:t>
            </a:r>
          </a:p>
          <a:p>
            <a:pPr marL="0" indent="0">
              <a:buNone/>
            </a:pPr>
            <a:r>
              <a:rPr lang="en-US" sz="1600" b="1" dirty="0"/>
              <a:t>      Overview YTD:</a:t>
            </a:r>
          </a:p>
          <a:p>
            <a:pPr marL="0" indent="0">
              <a:buNone/>
            </a:pPr>
            <a:r>
              <a:rPr lang="en-US" sz="1600" dirty="0"/>
              <a:t>  Overall revenue is 55M </a:t>
            </a:r>
          </a:p>
          <a:p>
            <a:pPr marL="0" indent="0">
              <a:buNone/>
            </a:pPr>
            <a:r>
              <a:rPr lang="en-US" sz="1600" dirty="0"/>
              <a:t> • Total interest is 8M </a:t>
            </a:r>
          </a:p>
          <a:p>
            <a:pPr marL="0" indent="0">
              <a:buNone/>
            </a:pPr>
            <a:r>
              <a:rPr lang="en-US" sz="1600" dirty="0"/>
              <a:t> • Total transaction amount is 45M </a:t>
            </a:r>
          </a:p>
          <a:p>
            <a:pPr marL="0" indent="0">
              <a:buNone/>
            </a:pPr>
            <a:r>
              <a:rPr lang="en-US" sz="1600" dirty="0"/>
              <a:t> • Male customers are contributing more in revenue 30M, female 25M </a:t>
            </a:r>
          </a:p>
          <a:p>
            <a:pPr marL="0" indent="0">
              <a:buNone/>
            </a:pPr>
            <a:r>
              <a:rPr lang="en-US" sz="1600" dirty="0"/>
              <a:t> • Revenue by card category blue is 46M, Silver is 6M</a:t>
            </a:r>
          </a:p>
          <a:p>
            <a:pPr marL="0" indent="0">
              <a:buNone/>
            </a:pPr>
            <a:r>
              <a:rPr lang="en-US" sz="1600" dirty="0"/>
              <a:t> • Top 5 States are 	TX,NY,CA,FL,NJ</a:t>
            </a:r>
          </a:p>
          <a:p>
            <a:pPr marL="0" indent="0">
              <a:buNone/>
            </a:pPr>
            <a:r>
              <a:rPr lang="en-US" sz="1600" dirty="0"/>
              <a:t> • Most Revenue generated by age group 40-60</a:t>
            </a:r>
          </a:p>
          <a:p>
            <a:pPr marL="0" indent="0">
              <a:buNone/>
            </a:pPr>
            <a:r>
              <a:rPr lang="en-US" sz="1600" dirty="0"/>
              <a:t> • Overall Delinquent rate is 6.06%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822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{88D5A230-9058-4D58-8B37-92DA23E6126B}tf02900722</Template>
  <TotalTime>29</TotalTime>
  <Words>148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CREDIT CARD  WEEKLY  STATUS REPORT</vt:lpstr>
      <vt:lpstr>Project Objective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WEEKLY  STATUS REPORT</dc:title>
  <dc:creator>Himanshu mehta</dc:creator>
  <cp:lastModifiedBy>Himanshu mehta</cp:lastModifiedBy>
  <cp:revision>2</cp:revision>
  <dcterms:created xsi:type="dcterms:W3CDTF">2024-05-09T09:15:21Z</dcterms:created>
  <dcterms:modified xsi:type="dcterms:W3CDTF">2024-05-09T09:44:57Z</dcterms:modified>
</cp:coreProperties>
</file>